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0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3.xml" ContentType="application/vnd.openxmlformats-officedocument.presentationml.tags+xml"/>
  <Override PartName="/ppt/notesSlides/notesSlide15.xml" ContentType="application/vnd.openxmlformats-officedocument.presentationml.notesSlide+xml"/>
  <Override PartName="/ppt/tags/tag44.xml" ContentType="application/vnd.openxmlformats-officedocument.presentationml.tags+xml"/>
  <Override PartName="/ppt/notesSlides/notesSlide16.xml" ContentType="application/vnd.openxmlformats-officedocument.presentationml.notesSlide+xml"/>
  <Override PartName="/ppt/tags/tag45.xml" ContentType="application/vnd.openxmlformats-officedocument.presentationml.tags+xml"/>
  <Override PartName="/ppt/notesSlides/notesSlide17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8.xml" ContentType="application/vnd.openxmlformats-officedocument.presentationml.notesSlide+xml"/>
  <Override PartName="/ppt/tags/tag55.xml" ContentType="application/vnd.openxmlformats-officedocument.presentationml.tags+xml"/>
  <Override PartName="/ppt/notesSlides/notesSlide19.xml" ContentType="application/vnd.openxmlformats-officedocument.presentationml.notesSlide+xml"/>
  <Override PartName="/ppt/tags/tag56.xml" ContentType="application/vnd.openxmlformats-officedocument.presentationml.tags+xml"/>
  <Override PartName="/ppt/notesSlides/notesSlide20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21.xml" ContentType="application/vnd.openxmlformats-officedocument.presentationml.notesSlide+xml"/>
  <Override PartName="/ppt/tags/tag59.xml" ContentType="application/vnd.openxmlformats-officedocument.presentationml.tags+xml"/>
  <Override PartName="/ppt/notesSlides/notesSlide22.xml" ContentType="application/vnd.openxmlformats-officedocument.presentationml.notesSlide+xml"/>
  <Override PartName="/ppt/tags/tag60.xml" ContentType="application/vnd.openxmlformats-officedocument.presentationml.tags+xml"/>
  <Override PartName="/ppt/notesSlides/notesSlide23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notesSlides/notesSlide24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25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  <p:sldMasterId id="2147483674" r:id="rId2"/>
  </p:sldMasterIdLst>
  <p:notesMasterIdLst>
    <p:notesMasterId r:id="rId31"/>
  </p:notesMasterIdLst>
  <p:sldIdLst>
    <p:sldId id="763" r:id="rId3"/>
    <p:sldId id="292" r:id="rId4"/>
    <p:sldId id="1058" r:id="rId5"/>
    <p:sldId id="1065" r:id="rId6"/>
    <p:sldId id="1086" r:id="rId7"/>
    <p:sldId id="1059" r:id="rId8"/>
    <p:sldId id="1080" r:id="rId9"/>
    <p:sldId id="1071" r:id="rId10"/>
    <p:sldId id="1079" r:id="rId11"/>
    <p:sldId id="1082" r:id="rId12"/>
    <p:sldId id="1088" r:id="rId13"/>
    <p:sldId id="1087" r:id="rId14"/>
    <p:sldId id="1091" r:id="rId15"/>
    <p:sldId id="1092" r:id="rId16"/>
    <p:sldId id="1313" r:id="rId17"/>
    <p:sldId id="1312" r:id="rId18"/>
    <p:sldId id="1307" r:id="rId19"/>
    <p:sldId id="1310" r:id="rId20"/>
    <p:sldId id="1305" r:id="rId21"/>
    <p:sldId id="1298" r:id="rId22"/>
    <p:sldId id="1299" r:id="rId23"/>
    <p:sldId id="1301" r:id="rId24"/>
    <p:sldId id="1302" r:id="rId25"/>
    <p:sldId id="1303" r:id="rId26"/>
    <p:sldId id="1304" r:id="rId27"/>
    <p:sldId id="1094" r:id="rId28"/>
    <p:sldId id="1093" r:id="rId29"/>
    <p:sldId id="1095" r:id="rId30"/>
  </p:sldIdLst>
  <p:sldSz cx="9906000" cy="6858000" type="A4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3">
          <p15:clr>
            <a:srgbClr val="A4A3A4"/>
          </p15:clr>
        </p15:guide>
        <p15:guide id="2" orient="horz" pos="250">
          <p15:clr>
            <a:srgbClr val="A4A3A4"/>
          </p15:clr>
        </p15:guide>
        <p15:guide id="3" orient="horz" pos="4184">
          <p15:clr>
            <a:srgbClr val="A4A3A4"/>
          </p15:clr>
        </p15:guide>
        <p15:guide id="4" pos="89">
          <p15:clr>
            <a:srgbClr val="A4A3A4"/>
          </p15:clr>
        </p15:guide>
        <p15:guide id="5" pos="6187">
          <p15:clr>
            <a:srgbClr val="A4A3A4"/>
          </p15:clr>
        </p15:guide>
        <p15:guide id="6" pos="4653">
          <p15:clr>
            <a:srgbClr val="A4A3A4"/>
          </p15:clr>
        </p15:guide>
        <p15:guide id="7" pos="4724">
          <p15:clr>
            <a:srgbClr val="A4A3A4"/>
          </p15:clr>
        </p15:guide>
        <p15:guide id="8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주희 (차장) (주)젬텍 (goodtc@cnspartner.com, )" initials="김((()" lastIdx="2" clrIdx="0">
    <p:extLst>
      <p:ext uri="{19B8F6BF-5375-455C-9EA6-DF929625EA0E}">
        <p15:presenceInfo xmlns:p15="http://schemas.microsoft.com/office/powerpoint/2012/main" userId="S-1-5-21-759915512-3088258130-4288317957-224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5F5F5F"/>
    <a:srgbClr val="AEAEAE"/>
    <a:srgbClr val="7F7F7F"/>
    <a:srgbClr val="E6E6E6"/>
    <a:srgbClr val="C2C2C2"/>
    <a:srgbClr val="AAAAAA"/>
    <a:srgbClr val="FFFFFF"/>
    <a:srgbClr val="FFA9A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43F08CA-D0FD-4435-B35A-E26B1FE16940}">
  <a:tblStyle styleId="{643F08CA-D0FD-4435-B35A-E26B1FE169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D7313C9-4706-4E06-9C36-1875A515952A}" styleName="Table_1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0F4"/>
          </a:solidFill>
        </a:fill>
      </a:tcStyle>
    </a:wholeTbl>
    <a:band1H>
      <a:tcTxStyle/>
      <a:tcStyle>
        <a:tcBdr/>
        <a:fill>
          <a:solidFill>
            <a:srgbClr val="CCDF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CDFE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911" autoAdjust="0"/>
    <p:restoredTop sz="88601" autoAdjust="0"/>
  </p:normalViewPr>
  <p:slideViewPr>
    <p:cSldViewPr snapToGrid="0">
      <p:cViewPr varScale="1">
        <p:scale>
          <a:sx n="111" d="100"/>
          <a:sy n="111" d="100"/>
        </p:scale>
        <p:origin x="1884" y="114"/>
      </p:cViewPr>
      <p:guideLst>
        <p:guide orient="horz" pos="273"/>
        <p:guide orient="horz" pos="250"/>
        <p:guide orient="horz" pos="4184"/>
        <p:guide pos="89"/>
        <p:guide pos="6187"/>
        <p:guide pos="4653"/>
        <p:guide pos="4724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4" name="Google Shape;205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5" name="Google Shape;2055;n"/>
          <p:cNvSpPr>
            <a:spLocks noGrp="1" noRot="1" noChangeAspect="1"/>
          </p:cNvSpPr>
          <p:nvPr>
            <p:ph type="sldImg" idx="3"/>
          </p:nvPr>
        </p:nvSpPr>
        <p:spPr>
          <a:xfrm>
            <a:off x="2714625" y="514350"/>
            <a:ext cx="37149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6" name="Google Shape;205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97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2057" name="Google Shape;205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45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lang="ko-KR" altLang="en-US" dirty="0"/>
          </a:p>
        </p:txBody>
      </p:sp>
      <p:sp>
        <p:nvSpPr>
          <p:cNvPr id="2058" name="Google Shape;205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ea typeface="LG스마트체 Regular" panose="020B0600000101010101"/>
              </a:defRPr>
            </a:lvl1pPr>
          </a:lstStyle>
          <a:p>
            <a:pPr algn="r"/>
            <a:fld id="{00000000-1234-1234-1234-123412341234}" type="slidenum">
              <a:rPr lang="en-US" altLang="ko-KR" sz="1200" smtClean="0">
                <a:solidFill>
                  <a:schemeClr val="dk1"/>
                </a:solidFill>
                <a:latin typeface="Malgun Gothic"/>
                <a:cs typeface="Malgun Gothic"/>
                <a:sym typeface="Malgun Gothic"/>
              </a:rPr>
              <a:pPr algn="r"/>
              <a:t>‹#›</a:t>
            </a:fld>
            <a:endParaRPr lang="ko-KR" altLang="en-US" sz="1200" dirty="0">
              <a:solidFill>
                <a:schemeClr val="dk1"/>
              </a:solidFill>
              <a:latin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LG스마트체 Regular" panose="020B0600000101010101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ea typeface="LG스마트체 Regular" panose="020B0600000101010101"/>
            </a:endParaRPr>
          </a:p>
        </p:txBody>
      </p:sp>
      <p:sp>
        <p:nvSpPr>
          <p:cNvPr id="2760" name="Google Shape;27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8264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1747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4640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4248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4294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9286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5159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0243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9792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6310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60924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2283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5607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1844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7581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62279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43892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42854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70812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51724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53319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86852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37309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96368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37041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065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dirty="0">
                <a:solidFill>
                  <a:prstClr val="black">
                    <a:tint val="75000"/>
                  </a:prstClr>
                </a:solidFill>
              </a:rPr>
              <a:t>2014.02.13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66B45-ED15-48F2-8678-0B921523297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987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0"/>
            <a:ext cx="90535" cy="6862527"/>
          </a:xfrm>
          <a:prstGeom prst="rect">
            <a:avLst/>
          </a:prstGeom>
          <a:solidFill>
            <a:srgbClr val="C6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LG스마트체 Regular" panose="020B060000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91418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0"/>
            <a:ext cx="90535" cy="68625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LG스마트체 Regular" panose="020B060000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313140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A45F14-22F1-4848-A2BA-4D5A8E12C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96987B1-0632-4FA0-AA2D-CE1388110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CEE0869-FDA6-4FDE-BBB7-FA16488B1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2020-03-26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55F9040-72C6-41CC-8BAF-932AB003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4B62E7-FEF1-437B-A827-BFBF8EF61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566309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444EBC-8DAB-47D7-AA40-0DAB429C9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086FA6C-81F4-406E-B14D-3A6793072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7064238-355D-45B3-9CD5-517E817FE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2020-03-26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6230D8-4005-49EE-A6E1-D5A259047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55745E2-87D6-4095-861B-0C763016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314825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5D152F-02D3-497F-A5DC-1EEA650E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091D7F2-0974-4E93-AFCA-FADB1F04E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BF777B-48CC-44FF-8F48-A9A9D901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2020-03-26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C0A2C2F-C2F8-4BBD-AAEB-304FF4620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79A9D8-3091-4617-84EC-19635A12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676525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94CB90-99FA-40B4-A8E3-E58A79967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B95CD95-B956-42B2-8666-368A77E9A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22B58AE-FCE7-4EE9-9C74-069B404C2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912F414-26F2-4EAB-B743-3B3049C6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2020-03-26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E285E3C-6B3A-4A3C-8857-AE0589013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B4B3B5-DA5A-42C5-A7EC-A0240EF8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94918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97316E-6F42-44A0-8B5C-BED990B65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688DBCE-2718-43B5-935B-6AB074A8F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0A2D601-8E1C-460E-B9ED-78CA6EEF3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2E9E041-741F-410A-ADBF-83FBCD70F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8705180-540D-42DB-BCE9-B3EEA7EBC4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93F7F9F-4E2A-432E-A197-D66D56AE6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2020-03-26</a:t>
            </a:fld>
            <a:endParaRPr lang="ko-KR" altLang="en-US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B9A86C3-ED3A-4988-8680-580BB6FD7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9B8963E-2DD1-4327-8D15-9F52201AF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667313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A7C08F-A4D0-423A-A406-524A04AFC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21D12BA-A5DA-46AE-B522-116B994E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2020-03-26</a:t>
            </a:fld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6B44228-8F57-4365-BD19-226FF4699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97488EA-5960-40B3-9C45-7A1CFA447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326201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D1DA37C-F36F-4D55-A0EC-82F33E12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2020-03-26</a:t>
            </a:fld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EA60196-4634-42F8-BBF7-2FDF4750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38D751C-EAB4-47BC-AEC3-F569307AF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461861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1B13A7-69F4-4A4F-A98A-5FA0BF14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334E35-AF85-4A57-ABD2-986B69684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02B3E5A-AE29-406E-B731-F4C16C57C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C81881F-9047-401C-AB60-7C20E6FBB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2020-03-26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57712CE-7BF9-4EEB-8C26-600D129A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07E595D-922B-4240-AFE2-2E46C4D7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901059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1C2EE0-AFC8-4D69-A5CB-49F3C11B4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709A9E-9541-4904-AE5A-DE55CF90E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B85D59C-F500-4C82-A924-3C68A3101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048124B-49F9-4B7C-9297-925DE2869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2020-03-26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3E1CD17-C1A2-4D9B-A67F-461A2770D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A140BB1-F283-41DF-B7CE-6B942A8E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911583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42AE4E-5919-40DA-919F-689A6C6DA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C95D248-F3DD-4F73-BC17-30CBBA237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386FCC-FB08-4277-9535-92D436F9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2020-03-26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033F95-828F-4475-AB38-8954DAA32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47F19B-DED0-4A93-A487-4478CC634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096798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D422203-F352-4EEE-AE64-C0FC137994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3B78234-530A-4BFA-B444-3FC9A556F3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632862-15B3-47F4-B428-6A54A2A4B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B1AEDF-D2AE-40E3-90CB-F118BA2B08B6}" type="datetimeFigureOut">
              <a:rPr lang="ko-KR" altLang="en-US" smtClean="0"/>
              <a:pPr/>
              <a:t>2020-03-26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03ACEF-7385-4F90-97C8-77F383D5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6B2818F-48BC-4009-A798-2707A9B2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152049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및 내용" userDrawn="1">
  <p:cSld name="2_제목 및 내용"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92" name="Google Shape;2092;p12"/>
          <p:cNvCxnSpPr/>
          <p:nvPr/>
        </p:nvCxnSpPr>
        <p:spPr>
          <a:xfrm>
            <a:off x="251526" y="503337"/>
            <a:ext cx="9309900" cy="0"/>
          </a:xfrm>
          <a:prstGeom prst="straightConnector1">
            <a:avLst/>
          </a:prstGeom>
          <a:noFill/>
          <a:ln w="28575" cap="flat" cmpd="sng">
            <a:solidFill>
              <a:srgbClr val="C6008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93" name="Google Shape;2093;p12"/>
          <p:cNvSpPr txBox="1">
            <a:spLocks noGrp="1"/>
          </p:cNvSpPr>
          <p:nvPr>
            <p:ph type="sldNum" idx="12"/>
          </p:nvPr>
        </p:nvSpPr>
        <p:spPr>
          <a:xfrm>
            <a:off x="7265723" y="6439784"/>
            <a:ext cx="2311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LG스마트체 Regular" panose="020B0600000101010101"/>
                <a:cs typeface="Arial"/>
                <a:sym typeface="Arial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3131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>
  <p:cSld name="사용자 지정 레이아웃">
    <p:spTree>
      <p:nvGrpSpPr>
        <p:cNvPr id="1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Google Shape;2109;p18"/>
          <p:cNvSpPr txBox="1">
            <a:spLocks noGrp="1"/>
          </p:cNvSpPr>
          <p:nvPr>
            <p:ph type="sldNum" idx="12"/>
          </p:nvPr>
        </p:nvSpPr>
        <p:spPr>
          <a:xfrm>
            <a:off x="9288237" y="6678386"/>
            <a:ext cx="5661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LG스마트체 Regular" panose="020B0600000101010101"/>
                <a:cs typeface="LG스마트체 Regular" panose="020B0600000101010101"/>
                <a:sym typeface="Malgun Gothic"/>
              </a:defRPr>
            </a:lvl1pPr>
            <a:lvl2pPr marL="0" lvl="1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lvl="2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lvl="3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lvl="4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lvl="5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lvl="6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lvl="7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lvl="8" indent="0" algn="r" rtl="0">
              <a:spcBef>
                <a:spcPts val="0"/>
              </a:spcBef>
              <a:buNone/>
              <a:defRPr sz="1143" b="1">
                <a:solidFill>
                  <a:srgbClr val="7F7F7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51515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40" y="274637"/>
            <a:ext cx="8915399" cy="1143000"/>
          </a:xfrm>
          <a:prstGeom prst="rect">
            <a:avLst/>
          </a:prstGeom>
        </p:spPr>
        <p:txBody>
          <a:bodyPr vert="horz" lIns="91394" tIns="45698" rIns="91394" bIns="45698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40" y="1600208"/>
            <a:ext cx="8915399" cy="4525963"/>
          </a:xfrm>
          <a:prstGeom prst="rect">
            <a:avLst/>
          </a:prstGeom>
        </p:spPr>
        <p:txBody>
          <a:bodyPr vert="horz" lIns="91394" tIns="45698" rIns="91394" bIns="45698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13" y="6356437"/>
            <a:ext cx="2311401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defRPr>
            </a:lvl1pPr>
          </a:lstStyle>
          <a:p>
            <a:pPr defTabSz="913949"/>
            <a:r>
              <a:rPr lang="en-US" altLang="ko-KR" dirty="0">
                <a:solidFill>
                  <a:prstClr val="black">
                    <a:tint val="75000"/>
                  </a:prstClr>
                </a:solidFill>
              </a:rPr>
              <a:t>2014.02.13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64" y="6356437"/>
            <a:ext cx="3136900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defRPr>
            </a:lvl1pPr>
          </a:lstStyle>
          <a:p>
            <a:pPr defTabSz="913949"/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5" y="6356437"/>
            <a:ext cx="2311401" cy="365125"/>
          </a:xfrm>
          <a:prstGeom prst="rect">
            <a:avLst/>
          </a:prstGeom>
        </p:spPr>
        <p:txBody>
          <a:bodyPr vert="horz" lIns="91394" tIns="45698" rIns="91394" bIns="4569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defRPr>
            </a:lvl1pPr>
          </a:lstStyle>
          <a:p>
            <a:pPr defTabSz="913949"/>
            <a:fld id="{76A66B45-ED15-48F2-8678-0B921523297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3949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957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hdr="0" ftr="0"/>
  <p:txStyles>
    <p:titleStyle>
      <a:lvl1pPr algn="ctr" defTabSz="913949" rtl="0" eaLnBrk="1" latinLnBrk="1" hangingPunct="1">
        <a:spcBef>
          <a:spcPct val="0"/>
        </a:spcBef>
        <a:buNone/>
        <a:defRPr sz="43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j-cs"/>
        </a:defRPr>
      </a:lvl1pPr>
    </p:titleStyle>
    <p:bodyStyle>
      <a:lvl1pPr marL="342730" indent="-342730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1pPr>
      <a:lvl2pPr marL="742583" indent="-285610" algn="l" defTabSz="913949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2pPr>
      <a:lvl3pPr marL="1142437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3pPr>
      <a:lvl4pPr marL="1599410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4pPr>
      <a:lvl5pPr marL="2056383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5pPr>
      <a:lvl6pPr marL="2513356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331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306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278" indent="-228487" algn="l" defTabSz="913949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74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49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22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96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870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846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817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792" algn="l" defTabSz="91394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F00ED09-E431-4DC5-B7A8-2D4583F68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DD2F6A6-1098-4D78-B689-DBD3DAA2B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26D375D-F1BF-4CC2-98FB-663161245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fld id="{25B1AEDF-D2AE-40E3-90CB-F118BA2B08B6}" type="datetimeFigureOut">
              <a:rPr lang="ko-KR" altLang="en-US" smtClean="0"/>
              <a:pPr/>
              <a:t>2020-03-26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27E0B22-1D71-42DD-9643-79659EBAA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F272FB-AE1F-4A66-AD33-88D5D9DB9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  <a:ea typeface="LG스마트체 Regular" panose="020B0600000101010101"/>
              </a:defRPr>
            </a:lvl1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694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98" r:id="rId13"/>
  </p:sldLayoutIdLst>
  <p:hf hdr="0" ftr="0" dt="0"/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LG스마트체 Regular" panose="020B0600000101010101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LG스마트체 Regular" panose="020B0600000101010101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jp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9.png"/><Relationship Id="rId18" Type="http://schemas.openxmlformats.org/officeDocument/2006/relationships/image" Target="../media/image14.svg"/><Relationship Id="rId26" Type="http://schemas.openxmlformats.org/officeDocument/2006/relationships/image" Target="../media/image22.svg"/><Relationship Id="rId3" Type="http://schemas.openxmlformats.org/officeDocument/2006/relationships/tags" Target="../tags/tag3.xml"/><Relationship Id="rId21" Type="http://schemas.openxmlformats.org/officeDocument/2006/relationships/image" Target="../media/image17.png"/><Relationship Id="rId7" Type="http://schemas.openxmlformats.org/officeDocument/2006/relationships/tags" Target="../tags/tag7.xml"/><Relationship Id="rId12" Type="http://schemas.openxmlformats.org/officeDocument/2006/relationships/notesSlide" Target="../notesSlides/notesSlide9.xml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2" Type="http://schemas.openxmlformats.org/officeDocument/2006/relationships/tags" Target="../tags/tag2.xml"/><Relationship Id="rId16" Type="http://schemas.openxmlformats.org/officeDocument/2006/relationships/image" Target="../media/image12.svg"/><Relationship Id="rId20" Type="http://schemas.openxmlformats.org/officeDocument/2006/relationships/image" Target="../media/image16.svg"/><Relationship Id="rId29" Type="http://schemas.openxmlformats.org/officeDocument/2006/relationships/image" Target="../media/image25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5.xml"/><Relationship Id="rId24" Type="http://schemas.openxmlformats.org/officeDocument/2006/relationships/image" Target="../media/image20.svg"/><Relationship Id="rId5" Type="http://schemas.openxmlformats.org/officeDocument/2006/relationships/tags" Target="../tags/tag5.xml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28" Type="http://schemas.openxmlformats.org/officeDocument/2006/relationships/image" Target="../media/image24.png"/><Relationship Id="rId10" Type="http://schemas.openxmlformats.org/officeDocument/2006/relationships/tags" Target="../tags/tag10.xml"/><Relationship Id="rId19" Type="http://schemas.openxmlformats.org/officeDocument/2006/relationships/image" Target="../media/image15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10.svg"/><Relationship Id="rId22" Type="http://schemas.openxmlformats.org/officeDocument/2006/relationships/image" Target="../media/image18.svg"/><Relationship Id="rId27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23.xml"/><Relationship Id="rId18" Type="http://schemas.openxmlformats.org/officeDocument/2006/relationships/tags" Target="../tags/tag28.xml"/><Relationship Id="rId26" Type="http://schemas.openxmlformats.org/officeDocument/2006/relationships/image" Target="../media/image10.svg"/><Relationship Id="rId39" Type="http://schemas.openxmlformats.org/officeDocument/2006/relationships/image" Target="../media/image28.svg"/><Relationship Id="rId21" Type="http://schemas.openxmlformats.org/officeDocument/2006/relationships/tags" Target="../tags/tag31.xml"/><Relationship Id="rId34" Type="http://schemas.openxmlformats.org/officeDocument/2006/relationships/image" Target="../media/image18.svg"/><Relationship Id="rId42" Type="http://schemas.openxmlformats.org/officeDocument/2006/relationships/image" Target="../media/image31.png"/><Relationship Id="rId47" Type="http://schemas.openxmlformats.org/officeDocument/2006/relationships/image" Target="../media/image36.svg"/><Relationship Id="rId50" Type="http://schemas.openxmlformats.org/officeDocument/2006/relationships/image" Target="../media/image39.png"/><Relationship Id="rId7" Type="http://schemas.openxmlformats.org/officeDocument/2006/relationships/tags" Target="../tags/tag17.xml"/><Relationship Id="rId2" Type="http://schemas.openxmlformats.org/officeDocument/2006/relationships/tags" Target="../tags/tag12.xml"/><Relationship Id="rId16" Type="http://schemas.openxmlformats.org/officeDocument/2006/relationships/tags" Target="../tags/tag26.xml"/><Relationship Id="rId29" Type="http://schemas.openxmlformats.org/officeDocument/2006/relationships/image" Target="../media/image13.png"/><Relationship Id="rId11" Type="http://schemas.openxmlformats.org/officeDocument/2006/relationships/tags" Target="../tags/tag21.xml"/><Relationship Id="rId24" Type="http://schemas.openxmlformats.org/officeDocument/2006/relationships/notesSlide" Target="../notesSlides/notesSlide10.xml"/><Relationship Id="rId32" Type="http://schemas.openxmlformats.org/officeDocument/2006/relationships/image" Target="../media/image16.svg"/><Relationship Id="rId37" Type="http://schemas.openxmlformats.org/officeDocument/2006/relationships/image" Target="../media/image26.png"/><Relationship Id="rId40" Type="http://schemas.openxmlformats.org/officeDocument/2006/relationships/image" Target="../media/image29.png"/><Relationship Id="rId45" Type="http://schemas.openxmlformats.org/officeDocument/2006/relationships/image" Target="../media/image34.svg"/><Relationship Id="rId53" Type="http://schemas.openxmlformats.org/officeDocument/2006/relationships/image" Target="../media/image42.svg"/><Relationship Id="rId5" Type="http://schemas.openxmlformats.org/officeDocument/2006/relationships/tags" Target="../tags/tag15.xml"/><Relationship Id="rId10" Type="http://schemas.openxmlformats.org/officeDocument/2006/relationships/tags" Target="../tags/tag20.xml"/><Relationship Id="rId19" Type="http://schemas.openxmlformats.org/officeDocument/2006/relationships/tags" Target="../tags/tag29.xml"/><Relationship Id="rId31" Type="http://schemas.openxmlformats.org/officeDocument/2006/relationships/image" Target="../media/image15.png"/><Relationship Id="rId44" Type="http://schemas.openxmlformats.org/officeDocument/2006/relationships/image" Target="../media/image33.png"/><Relationship Id="rId52" Type="http://schemas.openxmlformats.org/officeDocument/2006/relationships/image" Target="../media/image41.png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Relationship Id="rId22" Type="http://schemas.openxmlformats.org/officeDocument/2006/relationships/tags" Target="../tags/tag32.xml"/><Relationship Id="rId27" Type="http://schemas.openxmlformats.org/officeDocument/2006/relationships/image" Target="../media/image11.png"/><Relationship Id="rId30" Type="http://schemas.openxmlformats.org/officeDocument/2006/relationships/image" Target="../media/image14.svg"/><Relationship Id="rId35" Type="http://schemas.openxmlformats.org/officeDocument/2006/relationships/image" Target="../media/image19.png"/><Relationship Id="rId43" Type="http://schemas.openxmlformats.org/officeDocument/2006/relationships/image" Target="../media/image32.svg"/><Relationship Id="rId48" Type="http://schemas.openxmlformats.org/officeDocument/2006/relationships/image" Target="../media/image37.png"/><Relationship Id="rId8" Type="http://schemas.openxmlformats.org/officeDocument/2006/relationships/tags" Target="../tags/tag18.xml"/><Relationship Id="rId51" Type="http://schemas.openxmlformats.org/officeDocument/2006/relationships/image" Target="../media/image40.svg"/><Relationship Id="rId3" Type="http://schemas.openxmlformats.org/officeDocument/2006/relationships/tags" Target="../tags/tag13.xml"/><Relationship Id="rId12" Type="http://schemas.openxmlformats.org/officeDocument/2006/relationships/tags" Target="../tags/tag22.xml"/><Relationship Id="rId17" Type="http://schemas.openxmlformats.org/officeDocument/2006/relationships/tags" Target="../tags/tag27.xml"/><Relationship Id="rId25" Type="http://schemas.openxmlformats.org/officeDocument/2006/relationships/image" Target="../media/image9.png"/><Relationship Id="rId33" Type="http://schemas.openxmlformats.org/officeDocument/2006/relationships/image" Target="../media/image17.png"/><Relationship Id="rId38" Type="http://schemas.openxmlformats.org/officeDocument/2006/relationships/image" Target="../media/image27.svg"/><Relationship Id="rId46" Type="http://schemas.openxmlformats.org/officeDocument/2006/relationships/image" Target="../media/image35.png"/><Relationship Id="rId20" Type="http://schemas.openxmlformats.org/officeDocument/2006/relationships/tags" Target="../tags/tag30.xml"/><Relationship Id="rId41" Type="http://schemas.openxmlformats.org/officeDocument/2006/relationships/image" Target="../media/image30.sv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5" Type="http://schemas.openxmlformats.org/officeDocument/2006/relationships/tags" Target="../tags/tag25.xml"/><Relationship Id="rId23" Type="http://schemas.openxmlformats.org/officeDocument/2006/relationships/slideLayout" Target="../slideLayouts/slideLayout15.xml"/><Relationship Id="rId28" Type="http://schemas.openxmlformats.org/officeDocument/2006/relationships/image" Target="../media/image12.svg"/><Relationship Id="rId36" Type="http://schemas.openxmlformats.org/officeDocument/2006/relationships/image" Target="../media/image20.svg"/><Relationship Id="rId49" Type="http://schemas.openxmlformats.org/officeDocument/2006/relationships/image" Target="../media/image3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9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notesSlide" Target="../notesSlides/notesSlide18.xml"/><Relationship Id="rId5" Type="http://schemas.openxmlformats.org/officeDocument/2006/relationships/tags" Target="../tags/tag50.xml"/><Relationship Id="rId10" Type="http://schemas.openxmlformats.org/officeDocument/2006/relationships/slideLayout" Target="../slideLayouts/slideLayout15.xml"/><Relationship Id="rId4" Type="http://schemas.openxmlformats.org/officeDocument/2006/relationships/tags" Target="../tags/tag49.xml"/><Relationship Id="rId9" Type="http://schemas.openxmlformats.org/officeDocument/2006/relationships/tags" Target="../tags/tag5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5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5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4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5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6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notesSlide" Target="../notesSlides/notesSlide24.xml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12" Type="http://schemas.openxmlformats.org/officeDocument/2006/relationships/slideLayout" Target="../slideLayouts/slideLayout15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5" Type="http://schemas.openxmlformats.org/officeDocument/2006/relationships/tags" Target="../tags/tag65.xml"/><Relationship Id="rId15" Type="http://schemas.openxmlformats.org/officeDocument/2006/relationships/image" Target="../media/image44.svg"/><Relationship Id="rId10" Type="http://schemas.openxmlformats.org/officeDocument/2006/relationships/tags" Target="../tags/tag70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13" Type="http://schemas.openxmlformats.org/officeDocument/2006/relationships/image" Target="../media/image47.png"/><Relationship Id="rId18" Type="http://schemas.openxmlformats.org/officeDocument/2006/relationships/image" Target="../media/image52.svg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12" Type="http://schemas.openxmlformats.org/officeDocument/2006/relationships/image" Target="../media/image46.svg"/><Relationship Id="rId17" Type="http://schemas.openxmlformats.org/officeDocument/2006/relationships/image" Target="../media/image51.png"/><Relationship Id="rId2" Type="http://schemas.openxmlformats.org/officeDocument/2006/relationships/tags" Target="../tags/tag73.xml"/><Relationship Id="rId16" Type="http://schemas.openxmlformats.org/officeDocument/2006/relationships/image" Target="../media/image50.svg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image" Target="../media/image45.png"/><Relationship Id="rId5" Type="http://schemas.openxmlformats.org/officeDocument/2006/relationships/tags" Target="../tags/tag76.xml"/><Relationship Id="rId15" Type="http://schemas.openxmlformats.org/officeDocument/2006/relationships/image" Target="../media/image49.png"/><Relationship Id="rId10" Type="http://schemas.openxmlformats.org/officeDocument/2006/relationships/notesSlide" Target="../notesSlides/notesSlide25.xml"/><Relationship Id="rId4" Type="http://schemas.openxmlformats.org/officeDocument/2006/relationships/tags" Target="../tags/tag75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48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0.svg"/><Relationship Id="rId18" Type="http://schemas.openxmlformats.org/officeDocument/2006/relationships/image" Target="../media/image64.png"/><Relationship Id="rId3" Type="http://schemas.openxmlformats.org/officeDocument/2006/relationships/slideLayout" Target="../slideLayouts/slideLayout15.xml"/><Relationship Id="rId21" Type="http://schemas.openxmlformats.org/officeDocument/2006/relationships/image" Target="../media/image67.png"/><Relationship Id="rId7" Type="http://schemas.openxmlformats.org/officeDocument/2006/relationships/image" Target="../media/image55.svg"/><Relationship Id="rId12" Type="http://schemas.openxmlformats.org/officeDocument/2006/relationships/image" Target="../media/image49.png"/><Relationship Id="rId17" Type="http://schemas.openxmlformats.org/officeDocument/2006/relationships/image" Target="../media/image63.png"/><Relationship Id="rId2" Type="http://schemas.openxmlformats.org/officeDocument/2006/relationships/tags" Target="../tags/tag81.xml"/><Relationship Id="rId16" Type="http://schemas.openxmlformats.org/officeDocument/2006/relationships/image" Target="../media/image62.png"/><Relationship Id="rId20" Type="http://schemas.openxmlformats.org/officeDocument/2006/relationships/image" Target="../media/image66.jpeg"/><Relationship Id="rId1" Type="http://schemas.openxmlformats.org/officeDocument/2006/relationships/tags" Target="../tags/tag80.xml"/><Relationship Id="rId6" Type="http://schemas.openxmlformats.org/officeDocument/2006/relationships/image" Target="../media/image54.png"/><Relationship Id="rId11" Type="http://schemas.openxmlformats.org/officeDocument/2006/relationships/image" Target="../media/image59.svg"/><Relationship Id="rId5" Type="http://schemas.openxmlformats.org/officeDocument/2006/relationships/image" Target="../media/image53.png"/><Relationship Id="rId15" Type="http://schemas.openxmlformats.org/officeDocument/2006/relationships/image" Target="../media/image61.svg"/><Relationship Id="rId10" Type="http://schemas.openxmlformats.org/officeDocument/2006/relationships/image" Target="../media/image58.png"/><Relationship Id="rId19" Type="http://schemas.openxmlformats.org/officeDocument/2006/relationships/image" Target="../media/image65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57.svg"/><Relationship Id="rId14" Type="http://schemas.openxmlformats.org/officeDocument/2006/relationships/image" Target="../media/image60.png"/><Relationship Id="rId22" Type="http://schemas.openxmlformats.org/officeDocument/2006/relationships/image" Target="../media/image6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 txBox="1">
            <a:spLocks/>
          </p:cNvSpPr>
          <p:nvPr/>
        </p:nvSpPr>
        <p:spPr>
          <a:xfrm>
            <a:off x="487632" y="2132856"/>
            <a:ext cx="8884968" cy="936104"/>
          </a:xfrm>
          <a:prstGeom prst="rect">
            <a:avLst/>
          </a:prstGeom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 defTabSz="914258" eaLnBrk="1" hangingPunct="1">
              <a:buClrTx/>
            </a:pPr>
            <a:r>
              <a:rPr lang="en-US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LG스마트체 Regular" pitchFamily="50" charset="-127"/>
                <a:ea typeface="LG스마트체 Regular" panose="020B0600000101010101"/>
              </a:rPr>
              <a:t>UCAP </a:t>
            </a:r>
            <a:r>
              <a:rPr lang="ko-KR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LG스마트체 Regular" pitchFamily="50" charset="-127"/>
                <a:ea typeface="LG스마트체 Regular" panose="020B0600000101010101"/>
              </a:rPr>
              <a:t>메신저 고도화 화면설계</a:t>
            </a:r>
          </a:p>
        </p:txBody>
      </p:sp>
      <p:sp>
        <p:nvSpPr>
          <p:cNvPr id="5" name="부제목 4"/>
          <p:cNvSpPr txBox="1">
            <a:spLocks/>
          </p:cNvSpPr>
          <p:nvPr/>
        </p:nvSpPr>
        <p:spPr>
          <a:xfrm>
            <a:off x="2648744" y="6309320"/>
            <a:ext cx="6934200" cy="35084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258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-10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Arial" pitchFamily="34" charset="0"/>
                <a:ea typeface="LG스마트체 Regular" panose="020B0600000101010101"/>
                <a:cs typeface="Arial" pitchFamily="34" charset="0"/>
              </a:rPr>
              <a:t>DATE</a:t>
            </a:r>
            <a:r>
              <a:rPr kumimoji="0" lang="ko-KR" altLang="en-US" sz="1400" b="1" i="0" u="none" strike="noStrike" kern="1200" cap="none" spc="-10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Arial" pitchFamily="34" charset="0"/>
                <a:ea typeface="LG스마트체 Regular" panose="020B0600000101010101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-10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Arial" pitchFamily="34" charset="0"/>
                <a:ea typeface="LG스마트체 Regular" panose="020B0600000101010101"/>
                <a:cs typeface="Arial" pitchFamily="34" charset="0"/>
              </a:rPr>
              <a:t>: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Arial" pitchFamily="34" charset="0"/>
                <a:ea typeface="LG스마트체 Regular" panose="020B0600000101010101"/>
                <a:cs typeface="Arial" pitchFamily="34" charset="0"/>
              </a:rPr>
              <a:t>2020-03-24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Arial" pitchFamily="34" charset="0"/>
              <a:ea typeface="LG스마트체 Regular" panose="020B0600000101010101"/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27057" y="3152393"/>
            <a:ext cx="2687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258" latinLnBrk="1">
              <a:buClrTx/>
            </a:pPr>
            <a:r>
              <a:rPr lang="en-US" altLang="ko-KR" sz="1800" kern="1200" dirty="0">
                <a:solidFill>
                  <a:prstClr val="black"/>
                </a:solidFill>
                <a:latin typeface="맑은 고딕"/>
                <a:ea typeface="LG스마트체 Regular" panose="020B0600000101010101"/>
                <a:cs typeface="+mn-cs"/>
              </a:rPr>
              <a:t>http://www.lgucap.com/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LG스마트체 Regular" panose="020B0600000101010101"/>
              <a:cs typeface="+mn-cs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487632" y="3061515"/>
            <a:ext cx="9217896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0">
            <a:extLst>
              <a:ext uri="{FF2B5EF4-FFF2-40B4-BE49-F238E27FC236}">
                <a16:creationId xmlns:a16="http://schemas.microsoft.com/office/drawing/2014/main" id="{DE1DEA36-F944-46C5-99A6-E4E4500B1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954982"/>
            <a:ext cx="1295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kern="0" dirty="0">
                <a:solidFill>
                  <a:prstClr val="black"/>
                </a:solidFill>
                <a:latin typeface="맑은 고딕" pitchFamily="50" charset="-127"/>
                <a:ea typeface="LG스마트체 Regular" panose="020B0600000101010101"/>
              </a:rPr>
              <a:t>기업비밀 </a:t>
            </a:r>
            <a:r>
              <a:rPr kumimoji="0" lang="en-US" altLang="ko-KR" sz="1200" kern="0" dirty="0">
                <a:solidFill>
                  <a:prstClr val="black"/>
                </a:solidFill>
                <a:latin typeface="맑은 고딕" pitchFamily="50" charset="-127"/>
                <a:ea typeface="LG스마트체 Regular" panose="020B0600000101010101"/>
              </a:rPr>
              <a:t>II </a:t>
            </a:r>
            <a:r>
              <a:rPr kumimoji="0" lang="ko-KR" altLang="en-US" sz="1200" kern="0" dirty="0">
                <a:solidFill>
                  <a:prstClr val="black"/>
                </a:solidFill>
                <a:latin typeface="맑은 고딕" pitchFamily="50" charset="-127"/>
                <a:ea typeface="LG스마트체 Regular" panose="020B0600000101010101"/>
              </a:rPr>
              <a:t>급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2287BF1-E668-45E0-9EE7-CE390F59C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1978" y="66836"/>
            <a:ext cx="173355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99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53993D7-BAE4-4793-B825-C14A499867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mtClean="0"/>
              <a:t>2</a:t>
            </a:fld>
            <a:endParaRPr lang="ko-KR" alt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28A8A37E-1E07-46C3-B195-F6995A3711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245350"/>
              </p:ext>
            </p:extLst>
          </p:nvPr>
        </p:nvGraphicFramePr>
        <p:xfrm>
          <a:off x="324271" y="1260141"/>
          <a:ext cx="9138986" cy="1539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0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9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7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76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76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58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32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</a:rPr>
                        <a:t>프로젝트 명</a:t>
                      </a:r>
                    </a:p>
                  </a:txBody>
                  <a:tcPr marL="91429" marR="91429" marT="45730" marB="457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</a:rPr>
                        <a:t>UCAP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</a:rPr>
                        <a:t>메신저 고도화</a:t>
                      </a:r>
                    </a:p>
                  </a:txBody>
                  <a:tcPr marL="91429" marR="91429" marT="45730" marB="4573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Char char="ü"/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33" marR="91433" marT="45728" marB="45728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산출물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ID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6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버전</a:t>
                      </a:r>
                    </a:p>
                  </a:txBody>
                  <a:tcPr marL="71996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1.2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작성일</a:t>
                      </a:r>
                    </a:p>
                  </a:txBody>
                  <a:tcPr marL="71996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</a:rPr>
                        <a:t>2020.03.24</a:t>
                      </a:r>
                    </a:p>
                  </a:txBody>
                  <a:tcPr marL="91429" marR="91429" marT="45730" marB="4573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산출물명</a:t>
                      </a:r>
                    </a:p>
                  </a:txBody>
                  <a:tcPr marL="71996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UCAP 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메신저 고도화 화면설계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작성자</a:t>
                      </a:r>
                    </a:p>
                  </a:txBody>
                  <a:tcPr marL="71996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김주희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수행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PM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6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0" dirty="0">
                          <a:effectLst/>
                          <a:latin typeface="맑은 고딕" panose="020B0503020000020004" pitchFamily="50" charset="-127"/>
                          <a:ea typeface="LG스마트체 Regular" panose="020B0600000101010101"/>
                          <a:cs typeface="Times New Roman"/>
                        </a:rPr>
                        <a:t>강용관</a:t>
                      </a:r>
                      <a:endParaRPr lang="ko-KR" altLang="ko-KR" sz="1200" b="0" dirty="0">
                        <a:effectLst/>
                        <a:latin typeface="맑은 고딕" panose="020B0503020000020004" pitchFamily="50" charset="-127"/>
                        <a:ea typeface="LG스마트체 Regular" panose="020B0600000101010101"/>
                        <a:cs typeface="Times New Roman"/>
                      </a:endParaRPr>
                    </a:p>
                  </a:txBody>
                  <a:tcPr marL="91429" marR="91429" marT="45730" marB="4573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1">
            <a:extLst>
              <a:ext uri="{FF2B5EF4-FFF2-40B4-BE49-F238E27FC236}">
                <a16:creationId xmlns:a16="http://schemas.microsoft.com/office/drawing/2014/main" id="{859CD108-F793-4567-B4FE-077B5A766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783891"/>
            <a:ext cx="164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"/>
              <a:defRPr sz="14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673100" indent="-27305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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맑은 고딕" pitchFamily="50" charset="-127"/>
              <a:buChar char="-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720725" algn="l"/>
              </a:tabLs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1" eaLnBrk="1" latinLnBrk="0" hangingPunct="1">
              <a:spcBef>
                <a:spcPct val="50000"/>
              </a:spcBef>
              <a:buFont typeface="Wingdings" pitchFamily="2" charset="2"/>
              <a:buChar char="q"/>
            </a:pPr>
            <a:r>
              <a:rPr kumimoji="0" lang="ko-KR" altLang="en-US" sz="1400" b="1" dirty="0">
                <a:solidFill>
                  <a:srgbClr val="000000"/>
                </a:solidFill>
                <a:ea typeface="LG스마트체 Regular" panose="020B0600000101010101"/>
              </a:rPr>
              <a:t>버전 정보</a:t>
            </a:r>
            <a:endParaRPr lang="ko-KR" altLang="en-US" sz="1400" b="1" dirty="0">
              <a:ea typeface="LG스마트체 Regular" panose="020B0600000101010101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F6D05093-70F7-4825-9FBA-8D1B388CF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2942891"/>
            <a:ext cx="1646238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"/>
              <a:defRPr sz="14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673100" indent="-27305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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맑은 고딕" pitchFamily="50" charset="-127"/>
              <a:buChar char="-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720725" algn="l"/>
              </a:tabLs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defTabSz="957263" eaLnBrk="0" hangingPunct="0">
              <a:lnSpc>
                <a:spcPct val="150000"/>
              </a:lnSpc>
              <a:spcBef>
                <a:spcPct val="20000"/>
              </a:spcBef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957263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1" eaLnBrk="1" latinLnBrk="0" hangingPunct="1">
              <a:spcBef>
                <a:spcPct val="50000"/>
              </a:spcBef>
              <a:buFont typeface="Wingdings" pitchFamily="2" charset="2"/>
              <a:buChar char="q"/>
            </a:pPr>
            <a:r>
              <a:rPr lang="ko-KR" altLang="en-US" sz="1400" b="1" dirty="0">
                <a:ea typeface="LG스마트체 Regular" panose="020B0600000101010101"/>
              </a:rPr>
              <a:t>승인 이력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73E8FB82-9A43-40D6-B95B-C8CAC8A7C8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977291"/>
              </p:ext>
            </p:extLst>
          </p:nvPr>
        </p:nvGraphicFramePr>
        <p:xfrm>
          <a:off x="323849" y="3376279"/>
          <a:ext cx="9139830" cy="2375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3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33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59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수행 역할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소속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이 </a:t>
                      </a:r>
                      <a:r>
                        <a:rPr lang="ko-KR" altLang="en-US" sz="1200" b="0" kern="120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름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승 인 일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서 명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비 고</a:t>
                      </a:r>
                    </a:p>
                  </a:txBody>
                  <a:tcPr marL="91432" marR="91432" marT="45723" marB="4572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작성자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젬텍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김주희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검토자</a:t>
                      </a: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협력사 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PM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수행 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PM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총괄 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LG스마트체 Regular" panose="020B0600000101010101"/>
                          <a:cs typeface="+mn-cs"/>
                        </a:rPr>
                        <a:t>PM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71998" marR="0" marT="0" marB="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LG스마트체 Regular" panose="020B0600000101010101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제목 1">
            <a:extLst>
              <a:ext uri="{FF2B5EF4-FFF2-40B4-BE49-F238E27FC236}">
                <a16:creationId xmlns:a16="http://schemas.microsoft.com/office/drawing/2014/main" id="{05E1100A-ADCA-4910-B12C-0A5C0C6D0FE4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버전정보 및 승인이력</a:t>
            </a:r>
          </a:p>
        </p:txBody>
      </p:sp>
    </p:spTree>
    <p:extLst>
      <p:ext uri="{BB962C8B-B14F-4D97-AF65-F5344CB8AC3E}">
        <p14:creationId xmlns:p14="http://schemas.microsoft.com/office/powerpoint/2010/main" val="1627562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Google Shape;2762;p28"/>
          <p:cNvSpPr txBox="1"/>
          <p:nvPr/>
        </p:nvSpPr>
        <p:spPr>
          <a:xfrm>
            <a:off x="502529" y="3238500"/>
            <a:ext cx="8901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algun Gothic"/>
              <a:buNone/>
            </a:pPr>
            <a:r>
              <a:rPr lang="en-US" altLang="ko-KR" sz="4000" b="1" dirty="0">
                <a:latin typeface="Malgun Gothic"/>
                <a:ea typeface="LG스마트체 Regular" panose="020B0600000101010101"/>
                <a:sym typeface="Malgun Gothic"/>
              </a:rPr>
              <a:t>0. UX </a:t>
            </a:r>
            <a:r>
              <a:rPr lang="ko-KR" altLang="en-US" sz="4000" b="1" dirty="0">
                <a:latin typeface="Malgun Gothic"/>
                <a:ea typeface="LG스마트체 Regular" panose="020B0600000101010101"/>
                <a:sym typeface="Malgun Gothic"/>
              </a:rPr>
              <a:t>및 기능 정의</a:t>
            </a:r>
            <a:endParaRPr dirty="0">
              <a:ea typeface="LG스마트체 Regular" panose="020B060000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2022575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프레임 정의</a:t>
            </a: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1E0AA0E2-740B-45B9-8F7E-B8F03595B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279"/>
            <a:ext cx="9699577" cy="633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22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프레임 정의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49" y="624537"/>
            <a:ext cx="2243185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 프레임 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 『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』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메뉴 기준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07" name="직사각형 606">
            <a:extLst>
              <a:ext uri="{FF2B5EF4-FFF2-40B4-BE49-F238E27FC236}">
                <a16:creationId xmlns:a16="http://schemas.microsoft.com/office/drawing/2014/main" id="{A57D4184-0ADE-40AC-83C7-670D24F58080}"/>
              </a:ext>
            </a:extLst>
          </p:cNvPr>
          <p:cNvSpPr/>
          <p:nvPr/>
        </p:nvSpPr>
        <p:spPr>
          <a:xfrm>
            <a:off x="211050" y="911547"/>
            <a:ext cx="7240716" cy="24622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헤더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GNB,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메뉴 타이틀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목록 영역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콘텐츠 영역으로 구성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cxnSp>
        <p:nvCxnSpPr>
          <p:cNvPr id="611" name="직선 연결선 610">
            <a:extLst>
              <a:ext uri="{FF2B5EF4-FFF2-40B4-BE49-F238E27FC236}">
                <a16:creationId xmlns:a16="http://schemas.microsoft.com/office/drawing/2014/main" id="{A09D09C5-2CA1-46F3-B664-292799B138C2}"/>
              </a:ext>
            </a:extLst>
          </p:cNvPr>
          <p:cNvCxnSpPr/>
          <p:nvPr/>
        </p:nvCxnSpPr>
        <p:spPr>
          <a:xfrm>
            <a:off x="200024" y="1385335"/>
            <a:ext cx="5338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2" name="직선 연결선 611">
            <a:extLst>
              <a:ext uri="{FF2B5EF4-FFF2-40B4-BE49-F238E27FC236}">
                <a16:creationId xmlns:a16="http://schemas.microsoft.com/office/drawing/2014/main" id="{FD5ED154-71A1-464F-A453-7B6C1B17613E}"/>
              </a:ext>
            </a:extLst>
          </p:cNvPr>
          <p:cNvCxnSpPr/>
          <p:nvPr/>
        </p:nvCxnSpPr>
        <p:spPr>
          <a:xfrm>
            <a:off x="200024" y="1629733"/>
            <a:ext cx="5338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5" name="직선 연결선 614">
            <a:extLst>
              <a:ext uri="{FF2B5EF4-FFF2-40B4-BE49-F238E27FC236}">
                <a16:creationId xmlns:a16="http://schemas.microsoft.com/office/drawing/2014/main" id="{BB24F79D-ED20-4534-A11E-1548F906BFBC}"/>
              </a:ext>
            </a:extLst>
          </p:cNvPr>
          <p:cNvCxnSpPr>
            <a:cxnSpLocks/>
          </p:cNvCxnSpPr>
          <p:nvPr/>
        </p:nvCxnSpPr>
        <p:spPr>
          <a:xfrm rot="5400000">
            <a:off x="322767" y="1518855"/>
            <a:ext cx="235840" cy="0"/>
          </a:xfrm>
          <a:prstGeom prst="line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E116DA32-D823-4828-A7F7-3F6CD410E714}"/>
              </a:ext>
            </a:extLst>
          </p:cNvPr>
          <p:cNvGrpSpPr/>
          <p:nvPr/>
        </p:nvGrpSpPr>
        <p:grpSpPr>
          <a:xfrm>
            <a:off x="200024" y="5316491"/>
            <a:ext cx="533860" cy="166061"/>
            <a:chOff x="506540" y="6169853"/>
            <a:chExt cx="651933" cy="202788"/>
          </a:xfrm>
        </p:grpSpPr>
        <p:cxnSp>
          <p:nvCxnSpPr>
            <p:cNvPr id="613" name="직선 연결선 612">
              <a:extLst>
                <a:ext uri="{FF2B5EF4-FFF2-40B4-BE49-F238E27FC236}">
                  <a16:creationId xmlns:a16="http://schemas.microsoft.com/office/drawing/2014/main" id="{18DC53D1-064F-4306-AC7C-07535BBC8A64}"/>
                </a:ext>
              </a:extLst>
            </p:cNvPr>
            <p:cNvCxnSpPr/>
            <p:nvPr/>
          </p:nvCxnSpPr>
          <p:spPr>
            <a:xfrm>
              <a:off x="506540" y="6169853"/>
              <a:ext cx="65193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4" name="직선 연결선 613">
              <a:extLst>
                <a:ext uri="{FF2B5EF4-FFF2-40B4-BE49-F238E27FC236}">
                  <a16:creationId xmlns:a16="http://schemas.microsoft.com/office/drawing/2014/main" id="{B17F98DE-F0A4-4653-B507-C98A1652D608}"/>
                </a:ext>
              </a:extLst>
            </p:cNvPr>
            <p:cNvCxnSpPr/>
            <p:nvPr/>
          </p:nvCxnSpPr>
          <p:spPr>
            <a:xfrm>
              <a:off x="506540" y="6372641"/>
              <a:ext cx="65193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7" name="직선 연결선 616">
              <a:extLst>
                <a:ext uri="{FF2B5EF4-FFF2-40B4-BE49-F238E27FC236}">
                  <a16:creationId xmlns:a16="http://schemas.microsoft.com/office/drawing/2014/main" id="{FD4A2FC5-0ACC-4A8C-9BFB-13BEAB381CA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0430" y="6275934"/>
              <a:ext cx="180000" cy="0"/>
            </a:xfrm>
            <a:prstGeom prst="line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05054F3C-E072-433B-B455-85F6B8E3099D}"/>
              </a:ext>
            </a:extLst>
          </p:cNvPr>
          <p:cNvGrpSpPr/>
          <p:nvPr/>
        </p:nvGrpSpPr>
        <p:grpSpPr>
          <a:xfrm>
            <a:off x="6948471" y="1657037"/>
            <a:ext cx="533860" cy="224411"/>
            <a:chOff x="506540" y="6169853"/>
            <a:chExt cx="651933" cy="274044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6D8C9A07-FEF3-4E83-BEBB-E976F84BFD81}"/>
                </a:ext>
              </a:extLst>
            </p:cNvPr>
            <p:cNvCxnSpPr/>
            <p:nvPr/>
          </p:nvCxnSpPr>
          <p:spPr>
            <a:xfrm>
              <a:off x="506540" y="6169853"/>
              <a:ext cx="65193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2CAFDD57-63EC-4C11-9F2D-13C87D3B8982}"/>
                </a:ext>
              </a:extLst>
            </p:cNvPr>
            <p:cNvCxnSpPr/>
            <p:nvPr/>
          </p:nvCxnSpPr>
          <p:spPr>
            <a:xfrm>
              <a:off x="506540" y="6443897"/>
              <a:ext cx="65193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E6B2AB54-8E27-433F-8EA6-03F53238B60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74430" y="6311934"/>
              <a:ext cx="252000" cy="0"/>
            </a:xfrm>
            <a:prstGeom prst="line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A4E94898-698E-4A6B-812F-DA5305EAAF0F}"/>
              </a:ext>
            </a:extLst>
          </p:cNvPr>
          <p:cNvCxnSpPr/>
          <p:nvPr/>
        </p:nvCxnSpPr>
        <p:spPr>
          <a:xfrm>
            <a:off x="2701949" y="5473979"/>
            <a:ext cx="0" cy="3746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3B64440F-11DC-4569-AC6D-830108F647F7}"/>
              </a:ext>
            </a:extLst>
          </p:cNvPr>
          <p:cNvCxnSpPr/>
          <p:nvPr/>
        </p:nvCxnSpPr>
        <p:spPr>
          <a:xfrm>
            <a:off x="922354" y="5473979"/>
            <a:ext cx="0" cy="3746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8DE157C5-407C-41D5-A038-54CA06A1CD48}"/>
              </a:ext>
            </a:extLst>
          </p:cNvPr>
          <p:cNvCxnSpPr>
            <a:cxnSpLocks/>
          </p:cNvCxnSpPr>
          <p:nvPr/>
        </p:nvCxnSpPr>
        <p:spPr>
          <a:xfrm>
            <a:off x="924888" y="5661288"/>
            <a:ext cx="1768798" cy="0"/>
          </a:xfrm>
          <a:prstGeom prst="line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2D9809BA-F61C-414D-9D9E-5043CAF0A95F}"/>
              </a:ext>
            </a:extLst>
          </p:cNvPr>
          <p:cNvGrpSpPr/>
          <p:nvPr/>
        </p:nvGrpSpPr>
        <p:grpSpPr>
          <a:xfrm>
            <a:off x="6948471" y="1898728"/>
            <a:ext cx="533860" cy="3384875"/>
            <a:chOff x="506540" y="6126552"/>
            <a:chExt cx="651933" cy="4133499"/>
          </a:xfrm>
        </p:grpSpPr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854F81D6-84BD-4DCE-9417-CFE715E74BAC}"/>
                </a:ext>
              </a:extLst>
            </p:cNvPr>
            <p:cNvCxnSpPr/>
            <p:nvPr/>
          </p:nvCxnSpPr>
          <p:spPr>
            <a:xfrm>
              <a:off x="506540" y="10260051"/>
              <a:ext cx="65193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03F5317D-9032-47DE-B749-2CE41CAEEA0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1265785" y="8192768"/>
              <a:ext cx="4132431" cy="0"/>
            </a:xfrm>
            <a:prstGeom prst="line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7" name="Google Shape;2187;p25">
            <a:extLst>
              <a:ext uri="{FF2B5EF4-FFF2-40B4-BE49-F238E27FC236}">
                <a16:creationId xmlns:a16="http://schemas.microsoft.com/office/drawing/2014/main" id="{0A6171C6-33B1-4540-A295-015A963114DD}"/>
              </a:ext>
            </a:extLst>
          </p:cNvPr>
          <p:cNvGraphicFramePr/>
          <p:nvPr/>
        </p:nvGraphicFramePr>
        <p:xfrm>
          <a:off x="7572375" y="571500"/>
          <a:ext cx="2200900" cy="234516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1" dirty="0">
                          <a:latin typeface="+mn-ea"/>
                          <a:ea typeface="+mn-ea"/>
                        </a:rPr>
                        <a:t>메신저 </a:t>
                      </a:r>
                      <a:r>
                        <a:rPr lang="en-US" altLang="ko-KR" sz="800" b="1" dirty="0">
                          <a:latin typeface="+mn-ea"/>
                          <a:ea typeface="+mn-ea"/>
                        </a:rPr>
                        <a:t>Header</a:t>
                      </a:r>
                    </a:p>
                    <a:p>
                      <a:pPr marL="88900" marR="0" lvl="0" indent="-88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Tx/>
                        <a:buChar char="-"/>
                      </a:pPr>
                      <a:r>
                        <a:rPr lang="ko-KR" altLang="en-US" sz="800" dirty="0" err="1">
                          <a:latin typeface="+mn-ea"/>
                          <a:ea typeface="+mn-ea"/>
                        </a:rPr>
                        <a:t>테넌트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 BI</a:t>
                      </a:r>
                    </a:p>
                    <a:p>
                      <a:pPr marL="88900" marR="0" lvl="0" indent="-88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Tx/>
                        <a:buChar char="-"/>
                      </a:pP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프로필 버튼</a:t>
                      </a:r>
                      <a:endParaRPr lang="en-US" altLang="ko-KR" sz="800" dirty="0">
                        <a:latin typeface="+mn-ea"/>
                        <a:ea typeface="+mn-ea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en-US" sz="800" b="1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GNB</a:t>
                      </a:r>
                      <a:r>
                        <a:rPr lang="ko-KR" altLang="en-US" sz="800" b="1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 메뉴</a:t>
                      </a:r>
                      <a:endParaRPr lang="en-US" altLang="ko-KR" sz="800" b="1" i="0" u="none" strike="noStrike" cap="none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-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동료 대화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조직도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쪽지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회의</a:t>
                      </a:r>
                      <a:r>
                        <a:rPr lang="en-US" altLang="ko-KR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통화</a:t>
                      </a: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en-US" altLang="ko-KR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  <a:sym typeface="Arial"/>
                        </a:rPr>
                        <a:t>GNB</a:t>
                      </a:r>
                      <a:r>
                        <a:rPr kumimoji="0" lang="ko-KR" altLang="en-US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 </a:t>
                      </a:r>
                      <a:r>
                        <a:rPr kumimoji="0" lang="ko-KR" altLang="en-US" sz="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메뉴명</a:t>
                      </a:r>
                      <a:r>
                        <a:rPr kumimoji="0" lang="ko-KR" altLang="en-US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/>
                          <a:sym typeface="Arial"/>
                        </a:rPr>
                        <a:t> 노출 영역</a:t>
                      </a:r>
                      <a:endParaRPr kumimoji="0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1" i="0" u="none" strike="noStrike" kern="1200" cap="none" dirty="0" err="1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메뉴별</a:t>
                      </a:r>
                      <a:r>
                        <a:rPr lang="ko-KR" altLang="en-US" sz="800" b="1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 콘텐츠 영역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0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- </a:t>
                      </a:r>
                      <a:r>
                        <a:rPr lang="ko-KR" altLang="en-US" sz="800" b="0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메뉴별로 내용 및 화면구성 상이</a:t>
                      </a: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811326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5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1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하단 </a:t>
                      </a:r>
                      <a:r>
                        <a:rPr lang="en-US" altLang="ko-KR" sz="800" b="1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Bar</a:t>
                      </a:r>
                    </a:p>
                    <a:p>
                      <a:pPr marL="88900" marR="0" lvl="0" indent="-88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Tx/>
                        <a:buChar char="-"/>
                      </a:pPr>
                      <a:r>
                        <a:rPr lang="ko-KR" altLang="en-US" sz="800" b="0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메신저 버전 안내 </a:t>
                      </a:r>
                      <a:endParaRPr lang="en-US" altLang="ko-KR" sz="800" b="0" i="0" u="none" strike="noStrike" kern="1200" cap="none" dirty="0">
                        <a:solidFill>
                          <a:schemeClr val="dk1"/>
                        </a:solidFill>
                        <a:latin typeface="+mn-ea"/>
                        <a:ea typeface="Arial"/>
                        <a:cs typeface="Arial"/>
                        <a:sym typeface="Arial"/>
                      </a:endParaRPr>
                    </a:p>
                    <a:p>
                      <a:pPr marL="88900" marR="0" lvl="0" indent="-88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Tx/>
                        <a:buChar char="-"/>
                      </a:pPr>
                      <a:r>
                        <a:rPr lang="ko-KR" altLang="en-US" sz="800" b="0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최신 버전 다운로드 기능 제공</a:t>
                      </a: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651326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6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1" i="0" u="none" strike="noStrike" kern="1200" cap="none" dirty="0" err="1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메뉴별</a:t>
                      </a:r>
                      <a:r>
                        <a:rPr lang="ko-KR" altLang="en-US" sz="800" b="1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 목록 영역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0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- </a:t>
                      </a:r>
                      <a:r>
                        <a:rPr lang="ko-KR" altLang="en-US" sz="800" b="0" i="0" u="none" strike="noStrike" kern="1200" cap="none" dirty="0">
                          <a:solidFill>
                            <a:schemeClr val="dk1"/>
                          </a:solidFill>
                          <a:latin typeface="+mn-ea"/>
                          <a:ea typeface="Arial"/>
                          <a:cs typeface="Arial"/>
                          <a:sym typeface="Arial"/>
                        </a:rPr>
                        <a:t>메뉴별로 내용 및 화면구성 상이</a:t>
                      </a: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030573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endParaRPr kumimoji="0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126760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endParaRPr kumimoji="0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15250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83C588AB-1A37-491C-951A-50A0A677EB2C}"/>
              </a:ext>
            </a:extLst>
          </p:cNvPr>
          <p:cNvSpPr txBox="1"/>
          <p:nvPr/>
        </p:nvSpPr>
        <p:spPr>
          <a:xfrm>
            <a:off x="71547" y="5276932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#5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56CC37-9EDD-424A-A0E6-3CD7618BF0E6}"/>
              </a:ext>
            </a:extLst>
          </p:cNvPr>
          <p:cNvSpPr txBox="1"/>
          <p:nvPr/>
        </p:nvSpPr>
        <p:spPr>
          <a:xfrm>
            <a:off x="7172991" y="1696521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#3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10BC52E-E489-411E-A5F4-F137D1E3B4AB}"/>
              </a:ext>
            </a:extLst>
          </p:cNvPr>
          <p:cNvSpPr txBox="1"/>
          <p:nvPr/>
        </p:nvSpPr>
        <p:spPr>
          <a:xfrm>
            <a:off x="7172991" y="1951840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#4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1730F3D-BBEC-4360-B202-1B0FB12B6A8D}"/>
              </a:ext>
            </a:extLst>
          </p:cNvPr>
          <p:cNvSpPr txBox="1"/>
          <p:nvPr/>
        </p:nvSpPr>
        <p:spPr>
          <a:xfrm>
            <a:off x="948812" y="5445844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#6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FC42341-2C30-4788-957D-8245F83AD8F2}"/>
              </a:ext>
            </a:extLst>
          </p:cNvPr>
          <p:cNvSpPr txBox="1"/>
          <p:nvPr/>
        </p:nvSpPr>
        <p:spPr>
          <a:xfrm>
            <a:off x="98921" y="1375447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2448B2FE-18CC-4A18-9861-F906A5AF6744}"/>
              </a:ext>
            </a:extLst>
          </p:cNvPr>
          <p:cNvCxnSpPr>
            <a:cxnSpLocks/>
          </p:cNvCxnSpPr>
          <p:nvPr/>
        </p:nvCxnSpPr>
        <p:spPr>
          <a:xfrm rot="5400000">
            <a:off x="-1413313" y="3480566"/>
            <a:ext cx="3708000" cy="0"/>
          </a:xfrm>
          <a:prstGeom prst="line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FCC88481-6AE6-4861-95CA-A1AB571982BF}"/>
              </a:ext>
            </a:extLst>
          </p:cNvPr>
          <p:cNvSpPr txBox="1"/>
          <p:nvPr/>
        </p:nvSpPr>
        <p:spPr>
          <a:xfrm>
            <a:off x="98921" y="1690143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#2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pic>
        <p:nvPicPr>
          <p:cNvPr id="786" name="그림 785">
            <a:extLst>
              <a:ext uri="{FF2B5EF4-FFF2-40B4-BE49-F238E27FC236}">
                <a16:creationId xmlns:a16="http://schemas.microsoft.com/office/drawing/2014/main" id="{82824276-76AB-41B2-A11A-1853805C3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15" y="1385737"/>
            <a:ext cx="6416869" cy="4106634"/>
          </a:xfrm>
          <a:prstGeom prst="rect">
            <a:avLst/>
          </a:prstGeom>
        </p:spPr>
      </p:pic>
      <p:pic>
        <p:nvPicPr>
          <p:cNvPr id="33" name="Placeholder Photo">
            <a:extLst>
              <a:ext uri="{FF2B5EF4-FFF2-40B4-BE49-F238E27FC236}">
                <a16:creationId xmlns:a16="http://schemas.microsoft.com/office/drawing/2014/main" id="{C0D582E8-36D0-42BB-9866-C650DC6799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514" y="3778370"/>
            <a:ext cx="508486" cy="31439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24971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프레임 정의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22009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대화창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최소화 시 가변 범위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07" name="직사각형 606">
            <a:extLst>
              <a:ext uri="{FF2B5EF4-FFF2-40B4-BE49-F238E27FC236}">
                <a16:creationId xmlns:a16="http://schemas.microsoft.com/office/drawing/2014/main" id="{A57D4184-0ADE-40AC-83C7-670D24F58080}"/>
              </a:ext>
            </a:extLst>
          </p:cNvPr>
          <p:cNvSpPr/>
          <p:nvPr/>
        </p:nvSpPr>
        <p:spPr>
          <a:xfrm>
            <a:off x="211050" y="911547"/>
            <a:ext cx="7240716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콘텐츠 레이어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On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상태에서 사이즈 축소 시 채팅창의 가로 사이즈만 가변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 시 좌측의 목록 영역 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비노출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처리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높이 사이즈의 최소 축소 기준은 콘텐츠 레이어의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On/Off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에 따라 가변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사이즈 축소 시 가로형 스크롤 지양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세로형 스크롤만 노출  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aphicFrame>
        <p:nvGraphicFramePr>
          <p:cNvPr id="37" name="Google Shape;2187;p25">
            <a:extLst>
              <a:ext uri="{FF2B5EF4-FFF2-40B4-BE49-F238E27FC236}">
                <a16:creationId xmlns:a16="http://schemas.microsoft.com/office/drawing/2014/main" id="{0A6171C6-33B1-4540-A295-015A963114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8307971"/>
              </p:ext>
            </p:extLst>
          </p:nvPr>
        </p:nvGraphicFramePr>
        <p:xfrm>
          <a:off x="7572375" y="571500"/>
          <a:ext cx="2200900" cy="2008935"/>
        </p:xfrm>
        <a:graphic>
          <a:graphicData uri="http://schemas.openxmlformats.org/drawingml/2006/table">
            <a:tbl>
              <a:tblPr>
                <a:noFill/>
                <a:tableStyleId>{643F08CA-D0FD-4435-B35A-E26B1FE16940}</a:tableStyleId>
              </a:tblPr>
              <a:tblGrid>
                <a:gridCol w="2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1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사이즈 고정</a:t>
                      </a:r>
                      <a:endParaRPr lang="en-US" altLang="ko-KR" sz="800" dirty="0">
                        <a:latin typeface="+mn-ea"/>
                        <a:ea typeface="+mn-ea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2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ko-KR" altLang="en-US" sz="800" b="0" i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사이즈 가변</a:t>
                      </a: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3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사이즈 축소 시 고정 노출되는 구성요소</a:t>
                      </a:r>
                      <a:endParaRPr kumimoji="0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/>
                          <a:sym typeface="Arial"/>
                        </a:rPr>
                        <a:t>여백의 간격만 축소됨</a:t>
                      </a:r>
                      <a:endParaRPr kumimoji="0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4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ko-KR" altLang="en-US" sz="800" b="0" i="0" u="none" strike="noStrike" kern="1200" cap="none" dirty="0">
                        <a:solidFill>
                          <a:schemeClr val="dk1"/>
                        </a:solidFill>
                        <a:latin typeface="+mn-ea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811326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5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ko-KR" altLang="en-US" sz="800" b="0" i="0" u="none" strike="noStrike" kern="1200" cap="none" dirty="0">
                        <a:solidFill>
                          <a:schemeClr val="dk1"/>
                        </a:solidFill>
                        <a:latin typeface="+mn-ea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651326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b="1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LG스마트체 Regular" panose="020B0600000101010101"/>
                          <a:cs typeface="Arial"/>
                          <a:sym typeface="Arial"/>
                        </a:rPr>
                        <a:t>6</a:t>
                      </a: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endParaRPr lang="ko-KR" altLang="en-US" sz="800" b="0" i="0" u="none" strike="noStrike" kern="1200" cap="none" dirty="0">
                        <a:solidFill>
                          <a:schemeClr val="dk1"/>
                        </a:solidFill>
                        <a:latin typeface="+mn-ea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030573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endParaRPr kumimoji="0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126760"/>
                  </a:ext>
                </a:extLst>
              </a:tr>
              <a:tr h="23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LG스마트체 Regular" panose="020B0600000101010101"/>
                        <a:cs typeface="Arial"/>
                        <a:sym typeface="Arial"/>
                      </a:endParaRPr>
                    </a:p>
                  </a:txBody>
                  <a:tcPr marL="103825" marR="103825" marT="17225" marB="17225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90487" marR="0" lvl="0" indent="-90487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/>
                        <a:defRPr/>
                      </a:pPr>
                      <a:endParaRPr kumimoji="0" lang="en-US" altLang="ko-K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endParaRPr>
                    </a:p>
                  </a:txBody>
                  <a:tcPr marL="103825" marR="103825" marT="17225" marB="17225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15250"/>
                  </a:ext>
                </a:extLst>
              </a:tr>
            </a:tbl>
          </a:graphicData>
        </a:graphic>
      </p:graphicFrame>
      <p:grpSp>
        <p:nvGrpSpPr>
          <p:cNvPr id="58" name="그룹 57">
            <a:extLst>
              <a:ext uri="{FF2B5EF4-FFF2-40B4-BE49-F238E27FC236}">
                <a16:creationId xmlns:a16="http://schemas.microsoft.com/office/drawing/2014/main" id="{710BCC2D-2216-4FCC-878D-AA7E141D93D6}"/>
              </a:ext>
            </a:extLst>
          </p:cNvPr>
          <p:cNvGrpSpPr/>
          <p:nvPr/>
        </p:nvGrpSpPr>
        <p:grpSpPr>
          <a:xfrm>
            <a:off x="146458" y="5777845"/>
            <a:ext cx="533860" cy="166061"/>
            <a:chOff x="506540" y="6169853"/>
            <a:chExt cx="651933" cy="202788"/>
          </a:xfrm>
        </p:grpSpPr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68E73502-C023-4E20-9EB5-6D92AD3076BE}"/>
                </a:ext>
              </a:extLst>
            </p:cNvPr>
            <p:cNvCxnSpPr/>
            <p:nvPr/>
          </p:nvCxnSpPr>
          <p:spPr>
            <a:xfrm>
              <a:off x="506540" y="6169853"/>
              <a:ext cx="65193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2F1C53E3-CBB8-4CDD-8541-AFC276B04764}"/>
                </a:ext>
              </a:extLst>
            </p:cNvPr>
            <p:cNvCxnSpPr/>
            <p:nvPr/>
          </p:nvCxnSpPr>
          <p:spPr>
            <a:xfrm>
              <a:off x="506540" y="6372641"/>
              <a:ext cx="65193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DEFD4EA8-65BE-4C59-9A1C-9A51F68739A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0430" y="6275934"/>
              <a:ext cx="18000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52CE5E06-ECC7-4EC1-A4A7-1F9803E5C1B8}"/>
              </a:ext>
            </a:extLst>
          </p:cNvPr>
          <p:cNvCxnSpPr/>
          <p:nvPr/>
        </p:nvCxnSpPr>
        <p:spPr>
          <a:xfrm>
            <a:off x="2648383" y="5935332"/>
            <a:ext cx="0" cy="3746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4F338FC7-9546-4AE1-ABBA-79168BEFF29A}"/>
              </a:ext>
            </a:extLst>
          </p:cNvPr>
          <p:cNvCxnSpPr/>
          <p:nvPr/>
        </p:nvCxnSpPr>
        <p:spPr>
          <a:xfrm>
            <a:off x="583781" y="5935332"/>
            <a:ext cx="0" cy="3746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4735A0E1-8B35-486D-B15B-F7A2E60C8146}"/>
              </a:ext>
            </a:extLst>
          </p:cNvPr>
          <p:cNvCxnSpPr>
            <a:cxnSpLocks/>
          </p:cNvCxnSpPr>
          <p:nvPr/>
        </p:nvCxnSpPr>
        <p:spPr>
          <a:xfrm>
            <a:off x="575826" y="6122641"/>
            <a:ext cx="206429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7A67A9D8-344E-4135-A69F-53DC0679EC3A}"/>
              </a:ext>
            </a:extLst>
          </p:cNvPr>
          <p:cNvCxnSpPr/>
          <p:nvPr/>
        </p:nvCxnSpPr>
        <p:spPr>
          <a:xfrm>
            <a:off x="6994752" y="5935332"/>
            <a:ext cx="0" cy="3746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57C6BF3D-EBD5-4265-8C07-ACBD1BBD2C1B}"/>
              </a:ext>
            </a:extLst>
          </p:cNvPr>
          <p:cNvCxnSpPr>
            <a:cxnSpLocks/>
          </p:cNvCxnSpPr>
          <p:nvPr/>
        </p:nvCxnSpPr>
        <p:spPr>
          <a:xfrm>
            <a:off x="4971714" y="5728060"/>
            <a:ext cx="0" cy="5818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94C6D29E-62DC-49A5-B6E4-4DAB075C4CB6}"/>
              </a:ext>
            </a:extLst>
          </p:cNvPr>
          <p:cNvCxnSpPr>
            <a:cxnSpLocks/>
          </p:cNvCxnSpPr>
          <p:nvPr/>
        </p:nvCxnSpPr>
        <p:spPr>
          <a:xfrm>
            <a:off x="4969697" y="6122641"/>
            <a:ext cx="20167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14A99856-BF44-4ECA-9F7A-0068E0B2FE2B}"/>
              </a:ext>
            </a:extLst>
          </p:cNvPr>
          <p:cNvCxnSpPr>
            <a:cxnSpLocks/>
          </p:cNvCxnSpPr>
          <p:nvPr/>
        </p:nvCxnSpPr>
        <p:spPr>
          <a:xfrm>
            <a:off x="2642133" y="6122641"/>
            <a:ext cx="2315689" cy="0"/>
          </a:xfrm>
          <a:prstGeom prst="line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그림 82">
            <a:extLst>
              <a:ext uri="{FF2B5EF4-FFF2-40B4-BE49-F238E27FC236}">
                <a16:creationId xmlns:a16="http://schemas.microsoft.com/office/drawing/2014/main" id="{7C56D11C-B7A1-4561-8825-1925C9CC9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77" y="1847619"/>
            <a:ext cx="6416869" cy="4106634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FB91CCCA-98B1-4BC1-9419-16E37A7A7A50}"/>
              </a:ext>
            </a:extLst>
          </p:cNvPr>
          <p:cNvSpPr/>
          <p:nvPr/>
        </p:nvSpPr>
        <p:spPr>
          <a:xfrm>
            <a:off x="2190997" y="5237017"/>
            <a:ext cx="4791694" cy="7184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8E95E410-EB2C-4D80-A085-BF5AE4B49428}"/>
              </a:ext>
            </a:extLst>
          </p:cNvPr>
          <p:cNvSpPr/>
          <p:nvPr/>
        </p:nvSpPr>
        <p:spPr>
          <a:xfrm>
            <a:off x="5890161" y="1858488"/>
            <a:ext cx="1104588" cy="7362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4B84ADB-2C1C-45C0-BFC8-2FB94B3B0D70}"/>
              </a:ext>
            </a:extLst>
          </p:cNvPr>
          <p:cNvSpPr txBox="1"/>
          <p:nvPr/>
        </p:nvSpPr>
        <p:spPr>
          <a:xfrm>
            <a:off x="38541" y="5759532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8BF8260-E862-4225-8472-09EEC0C1A8DA}"/>
              </a:ext>
            </a:extLst>
          </p:cNvPr>
          <p:cNvSpPr txBox="1"/>
          <p:nvPr/>
        </p:nvSpPr>
        <p:spPr>
          <a:xfrm>
            <a:off x="1443548" y="6096195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8EEFA9F-9E2F-43D2-A690-CFF8E90F6E4D}"/>
              </a:ext>
            </a:extLst>
          </p:cNvPr>
          <p:cNvSpPr txBox="1"/>
          <p:nvPr/>
        </p:nvSpPr>
        <p:spPr>
          <a:xfrm>
            <a:off x="3682047" y="6096195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#2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C8D13DF-9804-4CD1-9CD4-1FABA35BF2DD}"/>
              </a:ext>
            </a:extLst>
          </p:cNvPr>
          <p:cNvSpPr txBox="1"/>
          <p:nvPr/>
        </p:nvSpPr>
        <p:spPr>
          <a:xfrm>
            <a:off x="5849294" y="6096195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7387924-9CA1-4250-AD3A-E11A1F20B16D}"/>
              </a:ext>
            </a:extLst>
          </p:cNvPr>
          <p:cNvSpPr txBox="1"/>
          <p:nvPr/>
        </p:nvSpPr>
        <p:spPr>
          <a:xfrm>
            <a:off x="2100651" y="5211386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#3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2FAF33C-65DB-4B6A-89E1-E44AF6BC6E83}"/>
              </a:ext>
            </a:extLst>
          </p:cNvPr>
          <p:cNvSpPr txBox="1"/>
          <p:nvPr/>
        </p:nvSpPr>
        <p:spPr>
          <a:xfrm>
            <a:off x="5803877" y="1825957"/>
            <a:ext cx="374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#3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pic>
        <p:nvPicPr>
          <p:cNvPr id="27" name="Placeholder Photo">
            <a:extLst>
              <a:ext uri="{FF2B5EF4-FFF2-40B4-BE49-F238E27FC236}">
                <a16:creationId xmlns:a16="http://schemas.microsoft.com/office/drawing/2014/main" id="{08CEAFC1-9BA4-4ED0-9C0A-AA36A0A832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622" y="4235814"/>
            <a:ext cx="508486" cy="31439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86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프레임 정의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22009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24622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일정 분기점 이하로 사이즈 최소화 시 좌측 목록 영역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Off</a:t>
            </a:r>
            <a:endParaRPr kumimoji="1" lang="ko-KR" altLang="en-US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pic>
        <p:nvPicPr>
          <p:cNvPr id="373" name="그림 372">
            <a:extLst>
              <a:ext uri="{FF2B5EF4-FFF2-40B4-BE49-F238E27FC236}">
                <a16:creationId xmlns:a16="http://schemas.microsoft.com/office/drawing/2014/main" id="{A89625CE-C5DA-46C9-9DD5-5521CCB1E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971" y="1762081"/>
            <a:ext cx="2988000" cy="4543700"/>
          </a:xfrm>
          <a:prstGeom prst="rect">
            <a:avLst/>
          </a:prstGeom>
        </p:spPr>
      </p:pic>
      <p:cxnSp>
        <p:nvCxnSpPr>
          <p:cNvPr id="377" name="직선 화살표 연결선 376">
            <a:extLst>
              <a:ext uri="{FF2B5EF4-FFF2-40B4-BE49-F238E27FC236}">
                <a16:creationId xmlns:a16="http://schemas.microsoft.com/office/drawing/2014/main" id="{2A16E246-32EB-4689-B652-EAAAB4CBCF47}"/>
              </a:ext>
            </a:extLst>
          </p:cNvPr>
          <p:cNvCxnSpPr>
            <a:cxnSpLocks/>
          </p:cNvCxnSpPr>
          <p:nvPr/>
        </p:nvCxnSpPr>
        <p:spPr>
          <a:xfrm>
            <a:off x="5436787" y="4175011"/>
            <a:ext cx="104656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" name="직사각형 377">
            <a:extLst>
              <a:ext uri="{FF2B5EF4-FFF2-40B4-BE49-F238E27FC236}">
                <a16:creationId xmlns:a16="http://schemas.microsoft.com/office/drawing/2014/main" id="{D844709F-D7FE-4F12-BD3C-5C86A3A4B0B1}"/>
              </a:ext>
            </a:extLst>
          </p:cNvPr>
          <p:cNvSpPr/>
          <p:nvPr/>
        </p:nvSpPr>
        <p:spPr>
          <a:xfrm>
            <a:off x="1894479" y="1407233"/>
            <a:ext cx="22009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기본 상태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9" name="직사각형 378">
            <a:extLst>
              <a:ext uri="{FF2B5EF4-FFF2-40B4-BE49-F238E27FC236}">
                <a16:creationId xmlns:a16="http://schemas.microsoft.com/office/drawing/2014/main" id="{2DACFFE6-3F63-40E3-B774-794AFE1FCE7A}"/>
              </a:ext>
            </a:extLst>
          </p:cNvPr>
          <p:cNvSpPr/>
          <p:nvPr/>
        </p:nvSpPr>
        <p:spPr>
          <a:xfrm>
            <a:off x="6732521" y="1407233"/>
            <a:ext cx="22009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 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18BCBC29-2129-477C-B4D4-244DDA700FAA}"/>
              </a:ext>
            </a:extLst>
          </p:cNvPr>
          <p:cNvSpPr/>
          <p:nvPr/>
        </p:nvSpPr>
        <p:spPr>
          <a:xfrm>
            <a:off x="6496376" y="3984511"/>
            <a:ext cx="362156" cy="3927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4CD5085-475B-4E08-B5D0-B0DF370AFA89}"/>
              </a:ext>
            </a:extLst>
          </p:cNvPr>
          <p:cNvGrpSpPr/>
          <p:nvPr/>
        </p:nvGrpSpPr>
        <p:grpSpPr>
          <a:xfrm>
            <a:off x="553071" y="1773546"/>
            <a:ext cx="4883716" cy="4543200"/>
            <a:chOff x="553071" y="1773546"/>
            <a:chExt cx="4883716" cy="454320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9771636-C65E-4781-AF0E-A7A90A2F7617}"/>
                </a:ext>
              </a:extLst>
            </p:cNvPr>
            <p:cNvGrpSpPr/>
            <p:nvPr/>
          </p:nvGrpSpPr>
          <p:grpSpPr>
            <a:xfrm>
              <a:off x="553071" y="1773546"/>
              <a:ext cx="4883716" cy="4543200"/>
              <a:chOff x="553071" y="1773546"/>
              <a:chExt cx="4883716" cy="4543200"/>
            </a:xfrm>
          </p:grpSpPr>
          <p:pic>
            <p:nvPicPr>
              <p:cNvPr id="16" name="그림 15">
                <a:extLst>
                  <a:ext uri="{FF2B5EF4-FFF2-40B4-BE49-F238E27FC236}">
                    <a16:creationId xmlns:a16="http://schemas.microsoft.com/office/drawing/2014/main" id="{9EB4748D-4CE7-4305-93F7-C707E98345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3071" y="1773546"/>
                <a:ext cx="4883716" cy="4543200"/>
              </a:xfrm>
              <a:prstGeom prst="rect">
                <a:avLst/>
              </a:prstGeom>
            </p:spPr>
          </p:pic>
          <p:sp>
            <p:nvSpPr>
              <p:cNvPr id="2" name="직사각형 1">
                <a:extLst>
                  <a:ext uri="{FF2B5EF4-FFF2-40B4-BE49-F238E27FC236}">
                    <a16:creationId xmlns:a16="http://schemas.microsoft.com/office/drawing/2014/main" id="{76B67B3F-A636-4247-9031-C620DF42DB34}"/>
                  </a:ext>
                </a:extLst>
              </p:cNvPr>
              <p:cNvSpPr/>
              <p:nvPr/>
            </p:nvSpPr>
            <p:spPr>
              <a:xfrm>
                <a:off x="5172075" y="2390775"/>
                <a:ext cx="200025" cy="114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7" name="Hamburger Button">
              <a:extLst>
                <a:ext uri="{FF2B5EF4-FFF2-40B4-BE49-F238E27FC236}">
                  <a16:creationId xmlns:a16="http://schemas.microsoft.com/office/drawing/2014/main" id="{DE33E64E-8A2B-4CAD-9F0D-92D92C2C5CB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208187" y="2414186"/>
              <a:ext cx="144000" cy="85502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pic>
        <p:nvPicPr>
          <p:cNvPr id="19" name="Placeholder Photo">
            <a:extLst>
              <a:ext uri="{FF2B5EF4-FFF2-40B4-BE49-F238E27FC236}">
                <a16:creationId xmlns:a16="http://schemas.microsoft.com/office/drawing/2014/main" id="{E1CD9EB2-1886-48CA-B088-0CE2468AF0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700" y="4390845"/>
            <a:ext cx="516291" cy="388188"/>
          </a:xfrm>
          <a:prstGeom prst="roundRect">
            <a:avLst/>
          </a:prstGeom>
        </p:spPr>
      </p:pic>
      <p:pic>
        <p:nvPicPr>
          <p:cNvPr id="21" name="Placeholder Photo">
            <a:extLst>
              <a:ext uri="{FF2B5EF4-FFF2-40B4-BE49-F238E27FC236}">
                <a16:creationId xmlns:a16="http://schemas.microsoft.com/office/drawing/2014/main" id="{5239F269-024D-4621-B54B-97478065E5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7" y="4382219"/>
            <a:ext cx="516291" cy="38818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17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프레임 정의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283695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상태에서 목록 영역 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On</a:t>
            </a: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좌측 목록 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비노출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상태에서 창을 확대하거나 핸들 버튼 클릭 시 목록 영역 노출</a:t>
            </a: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목록 노출 시 목록 영역의 가로 사이즈 만큼 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채팅창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영역이 우측으로 밀리며 전체 가로 사이즈 확대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9A32863-EBB4-47A5-BEE1-39FCDED8BB88}"/>
              </a:ext>
            </a:extLst>
          </p:cNvPr>
          <p:cNvGrpSpPr/>
          <p:nvPr/>
        </p:nvGrpSpPr>
        <p:grpSpPr>
          <a:xfrm>
            <a:off x="701917" y="1613678"/>
            <a:ext cx="8613533" cy="4951832"/>
            <a:chOff x="535071" y="1613678"/>
            <a:chExt cx="8613533" cy="4951832"/>
          </a:xfrm>
        </p:grpSpPr>
        <p:grpSp>
          <p:nvGrpSpPr>
            <p:cNvPr id="372" name="그룹 371">
              <a:extLst>
                <a:ext uri="{FF2B5EF4-FFF2-40B4-BE49-F238E27FC236}">
                  <a16:creationId xmlns:a16="http://schemas.microsoft.com/office/drawing/2014/main" id="{32B0D1F7-F120-4D1C-9FDA-9AAE7FA25A15}"/>
                </a:ext>
              </a:extLst>
            </p:cNvPr>
            <p:cNvGrpSpPr/>
            <p:nvPr/>
          </p:nvGrpSpPr>
          <p:grpSpPr>
            <a:xfrm>
              <a:off x="535071" y="2010845"/>
              <a:ext cx="8502166" cy="4554665"/>
              <a:chOff x="535071" y="1737795"/>
              <a:chExt cx="8502166" cy="4554665"/>
            </a:xfrm>
          </p:grpSpPr>
          <p:pic>
            <p:nvPicPr>
              <p:cNvPr id="373" name="그림 372">
                <a:extLst>
                  <a:ext uri="{FF2B5EF4-FFF2-40B4-BE49-F238E27FC236}">
                    <a16:creationId xmlns:a16="http://schemas.microsoft.com/office/drawing/2014/main" id="{A89625CE-C5DA-46C9-9DD5-5521CCB1EB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5071" y="1737795"/>
                <a:ext cx="2988000" cy="4543700"/>
              </a:xfrm>
              <a:prstGeom prst="rect">
                <a:avLst/>
              </a:prstGeom>
            </p:spPr>
          </p:pic>
          <p:sp>
            <p:nvSpPr>
              <p:cNvPr id="374" name="타원 373">
                <a:extLst>
                  <a:ext uri="{FF2B5EF4-FFF2-40B4-BE49-F238E27FC236}">
                    <a16:creationId xmlns:a16="http://schemas.microsoft.com/office/drawing/2014/main" id="{E42E8A93-BC3E-4008-99F5-C44924DB0A84}"/>
                  </a:ext>
                </a:extLst>
              </p:cNvPr>
              <p:cNvSpPr/>
              <p:nvPr/>
            </p:nvSpPr>
            <p:spPr>
              <a:xfrm>
                <a:off x="678030" y="3960225"/>
                <a:ext cx="362156" cy="392700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75" name="그림 374">
                <a:extLst>
                  <a:ext uri="{FF2B5EF4-FFF2-40B4-BE49-F238E27FC236}">
                    <a16:creationId xmlns:a16="http://schemas.microsoft.com/office/drawing/2014/main" id="{4C3261A2-33FC-4AFC-BB58-062CC753AF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53521" y="1749260"/>
                <a:ext cx="4883716" cy="4543200"/>
              </a:xfrm>
              <a:prstGeom prst="rect">
                <a:avLst/>
              </a:prstGeom>
            </p:spPr>
          </p:pic>
          <p:sp>
            <p:nvSpPr>
              <p:cNvPr id="376" name="직사각형 375">
                <a:extLst>
                  <a:ext uri="{FF2B5EF4-FFF2-40B4-BE49-F238E27FC236}">
                    <a16:creationId xmlns:a16="http://schemas.microsoft.com/office/drawing/2014/main" id="{FE8D90CA-B863-470E-8D4B-D01F01CCF53C}"/>
                  </a:ext>
                </a:extLst>
              </p:cNvPr>
              <p:cNvSpPr/>
              <p:nvPr/>
            </p:nvSpPr>
            <p:spPr>
              <a:xfrm>
                <a:off x="4473365" y="2312400"/>
                <a:ext cx="1971885" cy="373915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377" name="직선 화살표 연결선 376">
                <a:extLst>
                  <a:ext uri="{FF2B5EF4-FFF2-40B4-BE49-F238E27FC236}">
                    <a16:creationId xmlns:a16="http://schemas.microsoft.com/office/drawing/2014/main" id="{2A16E246-32EB-4689-B652-EAAAB4CBCF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0186" y="4165600"/>
                <a:ext cx="3430214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8" name="직사각형 377">
              <a:extLst>
                <a:ext uri="{FF2B5EF4-FFF2-40B4-BE49-F238E27FC236}">
                  <a16:creationId xmlns:a16="http://schemas.microsoft.com/office/drawing/2014/main" id="{D844709F-D7FE-4F12-BD3C-5C86A3A4B0B1}"/>
                </a:ext>
              </a:extLst>
            </p:cNvPr>
            <p:cNvSpPr/>
            <p:nvPr/>
          </p:nvSpPr>
          <p:spPr>
            <a:xfrm>
              <a:off x="928621" y="1613678"/>
              <a:ext cx="2200900" cy="261610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11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창 최소화 상태</a:t>
              </a:r>
              <a:endPara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79" name="직사각형 378">
              <a:extLst>
                <a:ext uri="{FF2B5EF4-FFF2-40B4-BE49-F238E27FC236}">
                  <a16:creationId xmlns:a16="http://schemas.microsoft.com/office/drawing/2014/main" id="{2DACFFE6-3F63-40E3-B774-794AFE1FCE7A}"/>
                </a:ext>
              </a:extLst>
            </p:cNvPr>
            <p:cNvSpPr/>
            <p:nvPr/>
          </p:nvSpPr>
          <p:spPr>
            <a:xfrm>
              <a:off x="4447238" y="1613678"/>
              <a:ext cx="4701366" cy="430887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11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목록 영역의 핸들 버튼을 클릭하거나</a:t>
              </a:r>
              <a:endPara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  <a:p>
              <a:pPr lvl="0" algn="ctr">
                <a:defRPr/>
              </a:pPr>
              <a:r>
                <a:rPr kumimoji="1" lang="ko-KR" altLang="en-US" sz="11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창 확대 시</a:t>
              </a:r>
              <a:endPara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0318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프레임 정의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343385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상태에서 콘텐츠 레이어 영역 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On</a:t>
            </a: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일정 분기점 이하로 사이즈 최소화 시 전체 프레임의 높이 사이즈는 콘텐츠 레이어의 높이에 맞춤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비노출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상태에서 우측 상단의 햄버거 버튼 클릭 시 콘텐츠 레이어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CF8DF70-9AB2-4E0D-86B6-D712C2EF172A}"/>
              </a:ext>
            </a:extLst>
          </p:cNvPr>
          <p:cNvGrpSpPr/>
          <p:nvPr/>
        </p:nvGrpSpPr>
        <p:grpSpPr>
          <a:xfrm>
            <a:off x="535071" y="1613678"/>
            <a:ext cx="8835859" cy="4950597"/>
            <a:chOff x="535071" y="1613678"/>
            <a:chExt cx="8835859" cy="4950597"/>
          </a:xfrm>
        </p:grpSpPr>
        <p:sp>
          <p:nvSpPr>
            <p:cNvPr id="378" name="직사각형 377">
              <a:extLst>
                <a:ext uri="{FF2B5EF4-FFF2-40B4-BE49-F238E27FC236}">
                  <a16:creationId xmlns:a16="http://schemas.microsoft.com/office/drawing/2014/main" id="{D844709F-D7FE-4F12-BD3C-5C86A3A4B0B1}"/>
                </a:ext>
              </a:extLst>
            </p:cNvPr>
            <p:cNvSpPr/>
            <p:nvPr/>
          </p:nvSpPr>
          <p:spPr>
            <a:xfrm>
              <a:off x="928621" y="1613678"/>
              <a:ext cx="2200900" cy="261610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11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창 최소화 상태</a:t>
              </a:r>
              <a:endPara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379" name="직사각형 378">
              <a:extLst>
                <a:ext uri="{FF2B5EF4-FFF2-40B4-BE49-F238E27FC236}">
                  <a16:creationId xmlns:a16="http://schemas.microsoft.com/office/drawing/2014/main" id="{2DACFFE6-3F63-40E3-B774-794AFE1FCE7A}"/>
                </a:ext>
              </a:extLst>
            </p:cNvPr>
            <p:cNvSpPr/>
            <p:nvPr/>
          </p:nvSpPr>
          <p:spPr>
            <a:xfrm>
              <a:off x="5242417" y="1613678"/>
              <a:ext cx="3111008" cy="430887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11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창 최소화 상태에서 </a:t>
              </a:r>
              <a:r>
                <a:rPr kumimoji="1" lang="ko-KR" altLang="en-US" sz="11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채팅창</a:t>
              </a:r>
              <a:r>
                <a:rPr kumimoji="1" lang="ko-KR" altLang="en-US" sz="11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우측 상단의 햄버거 버튼 클릭 시</a:t>
              </a:r>
              <a:endPara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38ECEFBE-AF53-4B20-8AAB-59F704B23802}"/>
                </a:ext>
              </a:extLst>
            </p:cNvPr>
            <p:cNvGrpSpPr/>
            <p:nvPr/>
          </p:nvGrpSpPr>
          <p:grpSpPr>
            <a:xfrm>
              <a:off x="535071" y="2009610"/>
              <a:ext cx="8835859" cy="4554665"/>
              <a:chOff x="535071" y="1737795"/>
              <a:chExt cx="8835859" cy="4554665"/>
            </a:xfrm>
          </p:grpSpPr>
          <p:pic>
            <p:nvPicPr>
              <p:cNvPr id="23" name="그림 22">
                <a:extLst>
                  <a:ext uri="{FF2B5EF4-FFF2-40B4-BE49-F238E27FC236}">
                    <a16:creationId xmlns:a16="http://schemas.microsoft.com/office/drawing/2014/main" id="{F87650C4-F68D-447D-B307-B6B8369AA0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5071" y="1737795"/>
                <a:ext cx="2988000" cy="4543700"/>
              </a:xfrm>
              <a:prstGeom prst="rect">
                <a:avLst/>
              </a:prstGeom>
            </p:spPr>
          </p:pic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AF8090AE-0D1F-4525-8635-0E64439F0C1E}"/>
                  </a:ext>
                </a:extLst>
              </p:cNvPr>
              <p:cNvGrpSpPr/>
              <p:nvPr/>
            </p:nvGrpSpPr>
            <p:grpSpPr>
              <a:xfrm>
                <a:off x="3091030" y="1749260"/>
                <a:ext cx="6279900" cy="4543200"/>
                <a:chOff x="2961065" y="1749260"/>
                <a:chExt cx="6279900" cy="4543200"/>
              </a:xfrm>
            </p:grpSpPr>
            <p:pic>
              <p:nvPicPr>
                <p:cNvPr id="25" name="그림 24">
                  <a:extLst>
                    <a:ext uri="{FF2B5EF4-FFF2-40B4-BE49-F238E27FC236}">
                      <a16:creationId xmlns:a16="http://schemas.microsoft.com/office/drawing/2014/main" id="{2128A221-F7F6-4D5F-A39D-CC618E1967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023556" y="1749260"/>
                  <a:ext cx="5217409" cy="4543200"/>
                </a:xfrm>
                <a:prstGeom prst="rect">
                  <a:avLst/>
                </a:prstGeom>
              </p:spPr>
            </p:pic>
            <p:sp>
              <p:nvSpPr>
                <p:cNvPr id="26" name="타원 25">
                  <a:extLst>
                    <a:ext uri="{FF2B5EF4-FFF2-40B4-BE49-F238E27FC236}">
                      <a16:creationId xmlns:a16="http://schemas.microsoft.com/office/drawing/2014/main" id="{9C1C21EC-857E-4C3C-89FB-F3564E5994E1}"/>
                    </a:ext>
                  </a:extLst>
                </p:cNvPr>
                <p:cNvSpPr/>
                <p:nvPr/>
              </p:nvSpPr>
              <p:spPr>
                <a:xfrm>
                  <a:off x="2961065" y="2242550"/>
                  <a:ext cx="362156" cy="392700"/>
                </a:xfrm>
                <a:prstGeom prst="ellipse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27" name="직선 화살표 연결선 26">
                  <a:extLst>
                    <a:ext uri="{FF2B5EF4-FFF2-40B4-BE49-F238E27FC236}">
                      <a16:creationId xmlns:a16="http://schemas.microsoft.com/office/drawing/2014/main" id="{00F2AAFE-E84B-4302-AB62-1FD5671B3F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40100" y="2451100"/>
                  <a:ext cx="3663950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직사각형 27">
                  <a:extLst>
                    <a:ext uri="{FF2B5EF4-FFF2-40B4-BE49-F238E27FC236}">
                      <a16:creationId xmlns:a16="http://schemas.microsoft.com/office/drawing/2014/main" id="{145A6F1A-D173-46D4-B377-FB9698EA1E06}"/>
                    </a:ext>
                  </a:extLst>
                </p:cNvPr>
                <p:cNvSpPr/>
                <p:nvPr/>
              </p:nvSpPr>
              <p:spPr>
                <a:xfrm>
                  <a:off x="7010400" y="2312400"/>
                  <a:ext cx="2171699" cy="3688350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18187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프레임 정의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4067652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채팅창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내 이미지 뷰어 활성화 시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퍼블리싱 이슈 확인 필요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55399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이미지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뷰어 활성화 시 모든 이미지는 원본 비율로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가로형 이미지 노출 시 기본 프레임의 가로 사이즈를 기준으로 이미지를 노출시키고 여백은 화이트 컬러 처리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세로형 이미지 노출 시 기본 프레임의 세로 사이즈를 기준으로 이미지를 노출시키고 여백은 화이트 컬러 처리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69B827F-4B62-415D-940A-121676453A6E}"/>
              </a:ext>
            </a:extLst>
          </p:cNvPr>
          <p:cNvGrpSpPr/>
          <p:nvPr/>
        </p:nvGrpSpPr>
        <p:grpSpPr>
          <a:xfrm>
            <a:off x="1451468" y="1581749"/>
            <a:ext cx="7052094" cy="4984152"/>
            <a:chOff x="1815745" y="1737606"/>
            <a:chExt cx="6323539" cy="4469237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5B8F53A7-CCF5-445D-B0B8-47319A0239FA}"/>
                </a:ext>
              </a:extLst>
            </p:cNvPr>
            <p:cNvGrpSpPr/>
            <p:nvPr/>
          </p:nvGrpSpPr>
          <p:grpSpPr>
            <a:xfrm>
              <a:off x="3411182" y="1737606"/>
              <a:ext cx="3132664" cy="2186024"/>
              <a:chOff x="5394975" y="1171843"/>
              <a:chExt cx="6980525" cy="4871126"/>
            </a:xfrm>
          </p:grpSpPr>
          <p:pic>
            <p:nvPicPr>
              <p:cNvPr id="23" name="그림 22">
                <a:extLst>
                  <a:ext uri="{FF2B5EF4-FFF2-40B4-BE49-F238E27FC236}">
                    <a16:creationId xmlns:a16="http://schemas.microsoft.com/office/drawing/2014/main" id="{6A6E1F3C-42AA-48F2-B9EB-E6F9DAD2B1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94975" y="1171843"/>
                <a:ext cx="6980525" cy="4871126"/>
              </a:xfrm>
              <a:prstGeom prst="rect">
                <a:avLst/>
              </a:prstGeom>
            </p:spPr>
          </p:pic>
          <p:sp>
            <p:nvSpPr>
              <p:cNvPr id="24" name="Border Outer">
                <a:extLst>
                  <a:ext uri="{FF2B5EF4-FFF2-40B4-BE49-F238E27FC236}">
                    <a16:creationId xmlns:a16="http://schemas.microsoft.com/office/drawing/2014/main" id="{7CFFC78E-7151-4839-AF14-899529F32AC2}"/>
                  </a:ext>
                </a:extLst>
              </p:cNvPr>
              <p:cNvSpPr/>
              <p:nvPr/>
            </p:nvSpPr>
            <p:spPr>
              <a:xfrm>
                <a:off x="5687307" y="1967167"/>
                <a:ext cx="6395861" cy="3607938"/>
              </a:xfrm>
              <a:prstGeom prst="roundRect">
                <a:avLst>
                  <a:gd name="adj" fmla="val 3261"/>
                </a:avLst>
              </a:prstGeom>
              <a:solidFill>
                <a:schemeClr val="bg1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25" name="Image">
                <a:extLst>
                  <a:ext uri="{FF2B5EF4-FFF2-40B4-BE49-F238E27FC236}">
                    <a16:creationId xmlns:a16="http://schemas.microsoft.com/office/drawing/2014/main" id="{C8B363E2-0DCA-402C-BF35-B1AF90C303F0}"/>
                  </a:ext>
                </a:extLst>
              </p:cNvPr>
              <p:cNvGrpSpPr/>
              <p:nvPr/>
            </p:nvGrpSpPr>
            <p:grpSpPr>
              <a:xfrm>
                <a:off x="5687307" y="1967166"/>
                <a:ext cx="6395861" cy="3607937"/>
                <a:chOff x="658817" y="1324374"/>
                <a:chExt cx="2305050" cy="1905000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26" name="Border">
                  <a:extLst>
                    <a:ext uri="{FF2B5EF4-FFF2-40B4-BE49-F238E27FC236}">
                      <a16:creationId xmlns:a16="http://schemas.microsoft.com/office/drawing/2014/main" id="{0023D65E-5D9C-4B64-9DDD-C0A35E0FBA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817" y="1324374"/>
                  <a:ext cx="2305050" cy="1905000"/>
                </a:xfrm>
                <a:prstGeom prst="rect">
                  <a:avLst/>
                </a:prstGeom>
                <a:grpFill/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7" name="Line 2">
                  <a:extLst>
                    <a:ext uri="{FF2B5EF4-FFF2-40B4-BE49-F238E27FC236}">
                      <a16:creationId xmlns:a16="http://schemas.microsoft.com/office/drawing/2014/main" id="{4579CF1D-8C6A-443A-AAD3-51007FF022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817" y="1324374"/>
                  <a:ext cx="2305050" cy="1905000"/>
                </a:xfrm>
                <a:custGeom>
                  <a:avLst/>
                  <a:gdLst>
                    <a:gd name="connsiteX0" fmla="*/ 0 w 1008112"/>
                    <a:gd name="connsiteY0" fmla="*/ 1008112 h 1008112"/>
                    <a:gd name="connsiteX1" fmla="*/ 1008112 w 1008112"/>
                    <a:gd name="connsiteY1" fmla="*/ 0 h 100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8112" h="1008112">
                      <a:moveTo>
                        <a:pt x="0" y="1008112"/>
                      </a:moveTo>
                      <a:lnTo>
                        <a:pt x="1008112" y="0"/>
                      </a:lnTo>
                    </a:path>
                  </a:pathLst>
                </a:custGeom>
                <a:grpFill/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8" name="Line 1">
                  <a:extLst>
                    <a:ext uri="{FF2B5EF4-FFF2-40B4-BE49-F238E27FC236}">
                      <a16:creationId xmlns:a16="http://schemas.microsoft.com/office/drawing/2014/main" id="{B1B89B5A-B053-4687-B1BC-00AA130DDA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817" y="1324374"/>
                  <a:ext cx="2305050" cy="1905000"/>
                </a:xfrm>
                <a:custGeom>
                  <a:avLst/>
                  <a:gdLst>
                    <a:gd name="connsiteX0" fmla="*/ 1008112 w 1008112"/>
                    <a:gd name="connsiteY0" fmla="*/ 1008112 h 1008112"/>
                    <a:gd name="connsiteX1" fmla="*/ 0 w 1008112"/>
                    <a:gd name="connsiteY1" fmla="*/ 0 h 100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8112" h="1008112">
                      <a:moveTo>
                        <a:pt x="1008112" y="1008112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11900E95-6245-45C7-9300-15BBC1D59E8D}"/>
                </a:ext>
              </a:extLst>
            </p:cNvPr>
            <p:cNvGrpSpPr/>
            <p:nvPr/>
          </p:nvGrpSpPr>
          <p:grpSpPr>
            <a:xfrm>
              <a:off x="1815745" y="4020819"/>
              <a:ext cx="6323539" cy="2186024"/>
              <a:chOff x="1815745" y="3163569"/>
              <a:chExt cx="6323539" cy="2186024"/>
            </a:xfrm>
          </p:grpSpPr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0802201D-5551-4EE8-8608-E79644360F4D}"/>
                  </a:ext>
                </a:extLst>
              </p:cNvPr>
              <p:cNvGrpSpPr/>
              <p:nvPr/>
            </p:nvGrpSpPr>
            <p:grpSpPr>
              <a:xfrm>
                <a:off x="1815745" y="3163569"/>
                <a:ext cx="3132664" cy="2186024"/>
                <a:chOff x="-1729725" y="1171843"/>
                <a:chExt cx="6980525" cy="4871126"/>
              </a:xfrm>
            </p:grpSpPr>
            <p:pic>
              <p:nvPicPr>
                <p:cNvPr id="16" name="그림 15">
                  <a:extLst>
                    <a:ext uri="{FF2B5EF4-FFF2-40B4-BE49-F238E27FC236}">
                      <a16:creationId xmlns:a16="http://schemas.microsoft.com/office/drawing/2014/main" id="{623B0C2A-0ECC-4C8D-A449-9B87F113D7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-1729725" y="1171843"/>
                  <a:ext cx="6980525" cy="4871126"/>
                </a:xfrm>
                <a:prstGeom prst="rect">
                  <a:avLst/>
                </a:prstGeom>
              </p:spPr>
            </p:pic>
            <p:sp>
              <p:nvSpPr>
                <p:cNvPr id="17" name="Border Outer">
                  <a:extLst>
                    <a:ext uri="{FF2B5EF4-FFF2-40B4-BE49-F238E27FC236}">
                      <a16:creationId xmlns:a16="http://schemas.microsoft.com/office/drawing/2014/main" id="{8D42E6C3-EC1B-4395-BEDE-88692EBA6D76}"/>
                    </a:ext>
                  </a:extLst>
                </p:cNvPr>
                <p:cNvSpPr/>
                <p:nvPr/>
              </p:nvSpPr>
              <p:spPr>
                <a:xfrm>
                  <a:off x="-1437393" y="1967167"/>
                  <a:ext cx="6395861" cy="3607938"/>
                </a:xfrm>
                <a:prstGeom prst="roundRect">
                  <a:avLst>
                    <a:gd name="adj" fmla="val 3261"/>
                  </a:avLst>
                </a:prstGeom>
                <a:solidFill>
                  <a:schemeClr val="bg1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grpSp>
              <p:nvGrpSpPr>
                <p:cNvPr id="18" name="Image">
                  <a:extLst>
                    <a:ext uri="{FF2B5EF4-FFF2-40B4-BE49-F238E27FC236}">
                      <a16:creationId xmlns:a16="http://schemas.microsoft.com/office/drawing/2014/main" id="{06649077-D75F-485B-8F3E-1B8350B32AC6}"/>
                    </a:ext>
                  </a:extLst>
                </p:cNvPr>
                <p:cNvGrpSpPr/>
                <p:nvPr/>
              </p:nvGrpSpPr>
              <p:grpSpPr>
                <a:xfrm>
                  <a:off x="-1442861" y="2811349"/>
                  <a:ext cx="6395861" cy="1905000"/>
                  <a:chOff x="658817" y="1324374"/>
                  <a:chExt cx="2305050" cy="1905000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19" name="Border">
                    <a:extLst>
                      <a:ext uri="{FF2B5EF4-FFF2-40B4-BE49-F238E27FC236}">
                        <a16:creationId xmlns:a16="http://schemas.microsoft.com/office/drawing/2014/main" id="{7CA257BA-FADF-44BF-A5B2-FBEA4211AF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prstGeom prst="rect">
                    <a:avLst/>
                  </a:prstGeom>
                  <a:grpFill/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20" name="Line 2">
                    <a:extLst>
                      <a:ext uri="{FF2B5EF4-FFF2-40B4-BE49-F238E27FC236}">
                        <a16:creationId xmlns:a16="http://schemas.microsoft.com/office/drawing/2014/main" id="{94664BD9-6933-43E4-B335-3A9DDDC7B6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21" name="Line 1">
                    <a:extLst>
                      <a:ext uri="{FF2B5EF4-FFF2-40B4-BE49-F238E27FC236}">
                        <a16:creationId xmlns:a16="http://schemas.microsoft.com/office/drawing/2014/main" id="{8CC59513-1DA0-4A67-AE6C-38A2575E8E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</p:grpSp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8B1EDFC9-0EE7-4A49-A65F-1845A3A820CC}"/>
                  </a:ext>
                </a:extLst>
              </p:cNvPr>
              <p:cNvGrpSpPr/>
              <p:nvPr/>
            </p:nvGrpSpPr>
            <p:grpSpPr>
              <a:xfrm>
                <a:off x="5006620" y="3163569"/>
                <a:ext cx="3132664" cy="2186024"/>
                <a:chOff x="-1729725" y="6480443"/>
                <a:chExt cx="6980525" cy="4871126"/>
              </a:xfrm>
            </p:grpSpPr>
            <p:pic>
              <p:nvPicPr>
                <p:cNvPr id="30" name="그림 29">
                  <a:extLst>
                    <a:ext uri="{FF2B5EF4-FFF2-40B4-BE49-F238E27FC236}">
                      <a16:creationId xmlns:a16="http://schemas.microsoft.com/office/drawing/2014/main" id="{41C350F7-CE3C-461D-AA94-5DC590F69F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-1729725" y="6480443"/>
                  <a:ext cx="6980525" cy="4871126"/>
                </a:xfrm>
                <a:prstGeom prst="rect">
                  <a:avLst/>
                </a:prstGeom>
              </p:spPr>
            </p:pic>
            <p:sp>
              <p:nvSpPr>
                <p:cNvPr id="31" name="Border Outer">
                  <a:extLst>
                    <a:ext uri="{FF2B5EF4-FFF2-40B4-BE49-F238E27FC236}">
                      <a16:creationId xmlns:a16="http://schemas.microsoft.com/office/drawing/2014/main" id="{42F3AFAF-921D-42A0-95F9-7F4DF6A9DF05}"/>
                    </a:ext>
                  </a:extLst>
                </p:cNvPr>
                <p:cNvSpPr/>
                <p:nvPr/>
              </p:nvSpPr>
              <p:spPr>
                <a:xfrm>
                  <a:off x="-1437393" y="7275767"/>
                  <a:ext cx="6395861" cy="3607938"/>
                </a:xfrm>
                <a:prstGeom prst="roundRect">
                  <a:avLst>
                    <a:gd name="adj" fmla="val 3261"/>
                  </a:avLst>
                </a:prstGeom>
                <a:solidFill>
                  <a:schemeClr val="bg1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grpSp>
              <p:nvGrpSpPr>
                <p:cNvPr id="32" name="Image">
                  <a:extLst>
                    <a:ext uri="{FF2B5EF4-FFF2-40B4-BE49-F238E27FC236}">
                      <a16:creationId xmlns:a16="http://schemas.microsoft.com/office/drawing/2014/main" id="{C3BDBB11-E408-4A0F-937D-3945F55545E5}"/>
                    </a:ext>
                  </a:extLst>
                </p:cNvPr>
                <p:cNvGrpSpPr/>
                <p:nvPr/>
              </p:nvGrpSpPr>
              <p:grpSpPr>
                <a:xfrm>
                  <a:off x="787500" y="7275767"/>
                  <a:ext cx="1946076" cy="3607938"/>
                  <a:chOff x="658817" y="1324374"/>
                  <a:chExt cx="2305050" cy="1905000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33" name="Border">
                    <a:extLst>
                      <a:ext uri="{FF2B5EF4-FFF2-40B4-BE49-F238E27FC236}">
                        <a16:creationId xmlns:a16="http://schemas.microsoft.com/office/drawing/2014/main" id="{D66CFA0C-036B-4E80-8163-2B97094D99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prstGeom prst="rect">
                    <a:avLst/>
                  </a:prstGeom>
                  <a:grpFill/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34" name="Line 2">
                    <a:extLst>
                      <a:ext uri="{FF2B5EF4-FFF2-40B4-BE49-F238E27FC236}">
                        <a16:creationId xmlns:a16="http://schemas.microsoft.com/office/drawing/2014/main" id="{01029B60-5212-49A1-99FE-EC5B96B04A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0 w 1008112"/>
                      <a:gd name="connsiteY0" fmla="*/ 1008112 h 1008112"/>
                      <a:gd name="connsiteX1" fmla="*/ 1008112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0" y="1008112"/>
                        </a:moveTo>
                        <a:lnTo>
                          <a:pt x="1008112" y="0"/>
                        </a:lnTo>
                      </a:path>
                    </a:pathLst>
                  </a:custGeom>
                  <a:grpFill/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35" name="Line 1">
                    <a:extLst>
                      <a:ext uri="{FF2B5EF4-FFF2-40B4-BE49-F238E27FC236}">
                        <a16:creationId xmlns:a16="http://schemas.microsoft.com/office/drawing/2014/main" id="{DF6C772E-DF09-4C7B-9261-B55DBE7D6C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817" y="1324374"/>
                    <a:ext cx="2305050" cy="1905000"/>
                  </a:xfrm>
                  <a:custGeom>
                    <a:avLst/>
                    <a:gdLst>
                      <a:gd name="connsiteX0" fmla="*/ 1008112 w 1008112"/>
                      <a:gd name="connsiteY0" fmla="*/ 1008112 h 1008112"/>
                      <a:gd name="connsiteX1" fmla="*/ 0 w 1008112"/>
                      <a:gd name="connsiteY1" fmla="*/ 0 h 100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8112" h="1008112">
                        <a:moveTo>
                          <a:pt x="1008112" y="1008112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</p:grpSp>
        </p:grpSp>
      </p:grp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2AE5BFD-F31B-4178-9526-5CCC2AA36A1C}"/>
              </a:ext>
            </a:extLst>
          </p:cNvPr>
          <p:cNvSpPr/>
          <p:nvPr/>
        </p:nvSpPr>
        <p:spPr>
          <a:xfrm>
            <a:off x="6756767" y="2729982"/>
            <a:ext cx="2200900" cy="43088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이미지의 가로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세로 비율이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프레임의 비율과 동일한 경우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CCA6E15F-36E6-4A62-A0E1-2BCAE976DB91}"/>
              </a:ext>
            </a:extLst>
          </p:cNvPr>
          <p:cNvSpPr/>
          <p:nvPr/>
        </p:nvSpPr>
        <p:spPr>
          <a:xfrm>
            <a:off x="211050" y="4994368"/>
            <a:ext cx="11755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r">
              <a:defRPr/>
            </a:pPr>
            <a:r>
              <a:rPr kumimoji="1" lang="ko-KR" altLang="en-US" sz="1100" b="1" kern="120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가로형 이미지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3ED9B94-60EF-40BE-AF65-3470CFADF3B4}"/>
              </a:ext>
            </a:extLst>
          </p:cNvPr>
          <p:cNvSpPr/>
          <p:nvPr/>
        </p:nvSpPr>
        <p:spPr>
          <a:xfrm>
            <a:off x="8542250" y="4994368"/>
            <a:ext cx="11755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세로형 이미지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A637638-9F49-4E07-B25B-BC5F2AFA148B}"/>
              </a:ext>
            </a:extLst>
          </p:cNvPr>
          <p:cNvSpPr/>
          <p:nvPr/>
        </p:nvSpPr>
        <p:spPr>
          <a:xfrm>
            <a:off x="4571244" y="2800690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ko-KR" altLang="en-US" sz="1000" b="1" kern="120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원본 이미지</a:t>
            </a:r>
            <a:endParaRPr lang="ko-KR" altLang="en-US" b="1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E575C3DF-042E-42F7-9137-746CD6189C0B}"/>
              </a:ext>
            </a:extLst>
          </p:cNvPr>
          <p:cNvSpPr/>
          <p:nvPr/>
        </p:nvSpPr>
        <p:spPr>
          <a:xfrm>
            <a:off x="2760149" y="5302144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ko-KR" altLang="en-US" sz="1000" b="1" kern="120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원본 이미지</a:t>
            </a:r>
            <a:endParaRPr lang="ko-KR" altLang="en-US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BEB00A1F-ED76-4AE1-8D12-E20CF51A085C}"/>
              </a:ext>
            </a:extLst>
          </p:cNvPr>
          <p:cNvSpPr/>
          <p:nvPr/>
        </p:nvSpPr>
        <p:spPr>
          <a:xfrm>
            <a:off x="6288932" y="530838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원본 이미지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646797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메신저 헤더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 정의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기본구성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 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테넌트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또는 메신저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BI,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프로필 버튼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프로필 버튼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클릭 시 메뉴 레이어 노출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AF9DF80-C83E-42A5-9329-4A8D8A03C0F7}"/>
              </a:ext>
            </a:extLst>
          </p:cNvPr>
          <p:cNvGrpSpPr/>
          <p:nvPr/>
        </p:nvGrpSpPr>
        <p:grpSpPr>
          <a:xfrm>
            <a:off x="1134852" y="2096710"/>
            <a:ext cx="3933776" cy="3069517"/>
            <a:chOff x="595057" y="1420435"/>
            <a:chExt cx="3933776" cy="3069517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4801D87A-C26E-4746-A246-7EBD804B9397}"/>
                </a:ext>
              </a:extLst>
            </p:cNvPr>
            <p:cNvGrpSpPr/>
            <p:nvPr/>
          </p:nvGrpSpPr>
          <p:grpSpPr>
            <a:xfrm>
              <a:off x="595057" y="1420435"/>
              <a:ext cx="3933776" cy="3069517"/>
              <a:chOff x="452183" y="1407233"/>
              <a:chExt cx="3933776" cy="3069517"/>
            </a:xfrm>
          </p:grpSpPr>
          <p:sp>
            <p:nvSpPr>
              <p:cNvPr id="70" name="Title Bar Background" descr="&lt;SmartSettings&gt;&lt;SmartResize anchorLeft=&quot;Absolute&quot; anchorTop=&quot;Absolut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3C5A4858-1949-4A02-BDEF-44F92AB4C05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452183" y="1407234"/>
                <a:ext cx="3933776" cy="384475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54864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68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CCBA58AE-98A7-42CC-898B-D81DDB87C819}"/>
                  </a:ext>
                </a:extLst>
              </p:cNvPr>
              <p:cNvGrpSpPr/>
              <p:nvPr/>
            </p:nvGrpSpPr>
            <p:grpSpPr>
              <a:xfrm>
                <a:off x="3695732" y="1547196"/>
                <a:ext cx="562041" cy="104550"/>
                <a:chOff x="6022613" y="642210"/>
                <a:chExt cx="427038" cy="79437"/>
              </a:xfrm>
            </p:grpSpPr>
            <p:sp>
              <p:nvSpPr>
                <p:cNvPr id="102" name="Minimize" descr="&lt;Tags&gt;&lt;SMARTRESIZEANCHORS&gt;Absolute,None,None,Absolute&lt;/SMARTRESIZEANCHORS&gt;&lt;/Tags&gt;">
                  <a:extLst>
                    <a:ext uri="{FF2B5EF4-FFF2-40B4-BE49-F238E27FC236}">
                      <a16:creationId xmlns:a16="http://schemas.microsoft.com/office/drawing/2014/main" id="{FB58C4F9-BDD8-4D39-BF8C-0DF60B8DBB7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022613" y="677951"/>
                  <a:ext cx="74613" cy="7947"/>
                </a:xfrm>
                <a:prstGeom prst="rect">
                  <a:avLst/>
                </a:prstGeom>
                <a:solidFill>
                  <a:srgbClr val="000000"/>
                </a:solidFill>
                <a:ln w="0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03" name="Maximize" descr="&lt;Tags&gt;&lt;SMARTRESIZEANCHORS&gt;Absolute,None,None,Absolute&lt;/SMARTRESIZEANCHORS&gt;&lt;/Tags&gt;">
                  <a:extLst>
                    <a:ext uri="{FF2B5EF4-FFF2-40B4-BE49-F238E27FC236}">
                      <a16:creationId xmlns:a16="http://schemas.microsoft.com/office/drawing/2014/main" id="{FE7FFD67-6687-47E1-AA60-C793F7C123C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199620" y="643793"/>
                  <a:ext cx="73025" cy="76255"/>
                </a:xfrm>
                <a:custGeom>
                  <a:avLst/>
                  <a:gdLst>
                    <a:gd name="T0" fmla="*/ 0 w 282"/>
                    <a:gd name="T1" fmla="*/ 0 h 282"/>
                    <a:gd name="T2" fmla="*/ 0 w 282"/>
                    <a:gd name="T3" fmla="*/ 282 h 282"/>
                    <a:gd name="T4" fmla="*/ 282 w 282"/>
                    <a:gd name="T5" fmla="*/ 282 h 282"/>
                    <a:gd name="T6" fmla="*/ 282 w 282"/>
                    <a:gd name="T7" fmla="*/ 0 h 282"/>
                    <a:gd name="T8" fmla="*/ 0 w 282"/>
                    <a:gd name="T9" fmla="*/ 0 h 282"/>
                    <a:gd name="T10" fmla="*/ 28 w 282"/>
                    <a:gd name="T11" fmla="*/ 28 h 282"/>
                    <a:gd name="T12" fmla="*/ 254 w 282"/>
                    <a:gd name="T13" fmla="*/ 28 h 282"/>
                    <a:gd name="T14" fmla="*/ 254 w 282"/>
                    <a:gd name="T15" fmla="*/ 254 h 282"/>
                    <a:gd name="T16" fmla="*/ 28 w 282"/>
                    <a:gd name="T17" fmla="*/ 254 h 282"/>
                    <a:gd name="T18" fmla="*/ 28 w 282"/>
                    <a:gd name="T19" fmla="*/ 28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2" h="282">
                      <a:moveTo>
                        <a:pt x="0" y="0"/>
                      </a:moveTo>
                      <a:lnTo>
                        <a:pt x="0" y="282"/>
                      </a:lnTo>
                      <a:lnTo>
                        <a:pt x="282" y="282"/>
                      </a:lnTo>
                      <a:lnTo>
                        <a:pt x="282" y="0"/>
                      </a:lnTo>
                      <a:lnTo>
                        <a:pt x="0" y="0"/>
                      </a:lnTo>
                      <a:close/>
                      <a:moveTo>
                        <a:pt x="28" y="28"/>
                      </a:moveTo>
                      <a:lnTo>
                        <a:pt x="254" y="28"/>
                      </a:lnTo>
                      <a:lnTo>
                        <a:pt x="254" y="254"/>
                      </a:lnTo>
                      <a:lnTo>
                        <a:pt x="28" y="254"/>
                      </a:lnTo>
                      <a:lnTo>
                        <a:pt x="28" y="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04" name="Close" descr="&lt;Tags&gt;&lt;SMARTRESIZEANCHORS&gt;Absolute,None,None,Absolute&lt;/SMARTRESIZEANCHORS&gt;&lt;/Tags&gt;">
                  <a:extLst>
                    <a:ext uri="{FF2B5EF4-FFF2-40B4-BE49-F238E27FC236}">
                      <a16:creationId xmlns:a16="http://schemas.microsoft.com/office/drawing/2014/main" id="{393AE624-08E8-43F9-817B-7E2DA34A4CE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75038" y="642210"/>
                  <a:ext cx="74613" cy="79437"/>
                </a:xfrm>
                <a:custGeom>
                  <a:avLst/>
                  <a:gdLst>
                    <a:gd name="T0" fmla="*/ 3 w 47"/>
                    <a:gd name="T1" fmla="*/ 0 h 50"/>
                    <a:gd name="T2" fmla="*/ 0 w 47"/>
                    <a:gd name="T3" fmla="*/ 3 h 50"/>
                    <a:gd name="T4" fmla="*/ 20 w 47"/>
                    <a:gd name="T5" fmla="*/ 25 h 50"/>
                    <a:gd name="T6" fmla="*/ 0 w 47"/>
                    <a:gd name="T7" fmla="*/ 46 h 50"/>
                    <a:gd name="T8" fmla="*/ 3 w 47"/>
                    <a:gd name="T9" fmla="*/ 50 h 50"/>
                    <a:gd name="T10" fmla="*/ 23 w 47"/>
                    <a:gd name="T11" fmla="*/ 28 h 50"/>
                    <a:gd name="T12" fmla="*/ 44 w 47"/>
                    <a:gd name="T13" fmla="*/ 49 h 50"/>
                    <a:gd name="T14" fmla="*/ 47 w 47"/>
                    <a:gd name="T15" fmla="*/ 46 h 50"/>
                    <a:gd name="T16" fmla="*/ 27 w 47"/>
                    <a:gd name="T17" fmla="*/ 25 h 50"/>
                    <a:gd name="T18" fmla="*/ 47 w 47"/>
                    <a:gd name="T19" fmla="*/ 3 h 50"/>
                    <a:gd name="T20" fmla="*/ 44 w 47"/>
                    <a:gd name="T21" fmla="*/ 0 h 50"/>
                    <a:gd name="T22" fmla="*/ 24 w 47"/>
                    <a:gd name="T23" fmla="*/ 21 h 50"/>
                    <a:gd name="T24" fmla="*/ 3 w 47"/>
                    <a:gd name="T25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" h="50">
                      <a:moveTo>
                        <a:pt x="3" y="0"/>
                      </a:moveTo>
                      <a:lnTo>
                        <a:pt x="0" y="3"/>
                      </a:lnTo>
                      <a:lnTo>
                        <a:pt x="20" y="25"/>
                      </a:lnTo>
                      <a:lnTo>
                        <a:pt x="0" y="46"/>
                      </a:lnTo>
                      <a:lnTo>
                        <a:pt x="3" y="50"/>
                      </a:lnTo>
                      <a:lnTo>
                        <a:pt x="23" y="28"/>
                      </a:lnTo>
                      <a:lnTo>
                        <a:pt x="44" y="49"/>
                      </a:lnTo>
                      <a:lnTo>
                        <a:pt x="47" y="46"/>
                      </a:lnTo>
                      <a:lnTo>
                        <a:pt x="27" y="25"/>
                      </a:lnTo>
                      <a:lnTo>
                        <a:pt x="47" y="3"/>
                      </a:lnTo>
                      <a:lnTo>
                        <a:pt x="44" y="0"/>
                      </a:lnTo>
                      <a:lnTo>
                        <a:pt x="24" y="21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pic>
            <p:nvPicPr>
              <p:cNvPr id="72" name="그래픽 71" descr="사용자">
                <a:extLst>
                  <a:ext uri="{FF2B5EF4-FFF2-40B4-BE49-F238E27FC236}">
                    <a16:creationId xmlns:a16="http://schemas.microsoft.com/office/drawing/2014/main" id="{C2204302-CD0A-4DD7-B716-9AFEC92480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3199327" y="1478067"/>
                <a:ext cx="252000" cy="252000"/>
              </a:xfrm>
              <a:prstGeom prst="rect">
                <a:avLst/>
              </a:prstGeom>
            </p:spPr>
          </p:pic>
          <p:sp>
            <p:nvSpPr>
              <p:cNvPr id="73" name="타원 72">
                <a:extLst>
                  <a:ext uri="{FF2B5EF4-FFF2-40B4-BE49-F238E27FC236}">
                    <a16:creationId xmlns:a16="http://schemas.microsoft.com/office/drawing/2014/main" id="{3C27FEBD-55AB-45E0-8354-CFEAC8DE7E56}"/>
                  </a:ext>
                </a:extLst>
              </p:cNvPr>
              <p:cNvSpPr/>
              <p:nvPr/>
            </p:nvSpPr>
            <p:spPr>
              <a:xfrm>
                <a:off x="3372930" y="1608488"/>
                <a:ext cx="101600" cy="101600"/>
              </a:xfrm>
              <a:prstGeom prst="ellipse">
                <a:avLst/>
              </a:prstGeom>
              <a:solidFill>
                <a:srgbClr val="0EA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endParaRPr>
              </a:p>
            </p:txBody>
          </p: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31C735FB-FC33-49BB-A6F1-F16791A3416E}"/>
                  </a:ext>
                </a:extLst>
              </p:cNvPr>
              <p:cNvGrpSpPr/>
              <p:nvPr/>
            </p:nvGrpSpPr>
            <p:grpSpPr>
              <a:xfrm>
                <a:off x="553627" y="1463947"/>
                <a:ext cx="1648505" cy="271049"/>
                <a:chOff x="229668" y="651840"/>
                <a:chExt cx="1648505" cy="271049"/>
              </a:xfrm>
            </p:grpSpPr>
            <p:sp>
              <p:nvSpPr>
                <p:cNvPr id="97" name="사각형: 둥근 모서리 96">
                  <a:extLst>
                    <a:ext uri="{FF2B5EF4-FFF2-40B4-BE49-F238E27FC236}">
                      <a16:creationId xmlns:a16="http://schemas.microsoft.com/office/drawing/2014/main" id="{2E701C2B-6A36-46C8-82FF-B7086EE75C4B}"/>
                    </a:ext>
                  </a:extLst>
                </p:cNvPr>
                <p:cNvSpPr/>
                <p:nvPr/>
              </p:nvSpPr>
              <p:spPr>
                <a:xfrm>
                  <a:off x="427905" y="651840"/>
                  <a:ext cx="1450268" cy="271049"/>
                </a:xfrm>
                <a:prstGeom prst="roundRect">
                  <a:avLst>
                    <a:gd name="adj" fmla="val 11925"/>
                  </a:avLst>
                </a:prstGeom>
                <a:noFill/>
                <a:ln w="3175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844083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1" lang="en-US" altLang="ko-K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UCAP Messenger</a:t>
                  </a:r>
                </a:p>
              </p:txBody>
            </p:sp>
            <p:grpSp>
              <p:nvGrpSpPr>
                <p:cNvPr id="98" name="Image">
                  <a:extLst>
                    <a:ext uri="{FF2B5EF4-FFF2-40B4-BE49-F238E27FC236}">
                      <a16:creationId xmlns:a16="http://schemas.microsoft.com/office/drawing/2014/main" id="{F5894916-ADEA-4110-81EF-1F42A517ECF3}"/>
                    </a:ext>
                  </a:extLst>
                </p:cNvPr>
                <p:cNvGrpSpPr/>
                <p:nvPr/>
              </p:nvGrpSpPr>
              <p:grpSpPr>
                <a:xfrm>
                  <a:off x="229668" y="675123"/>
                  <a:ext cx="215526" cy="215526"/>
                  <a:chOff x="9600101" y="1622168"/>
                  <a:chExt cx="1333500" cy="1333500"/>
                </a:xfrm>
              </p:grpSpPr>
              <p:sp>
                <p:nvSpPr>
                  <p:cNvPr id="99" name="Border">
                    <a:extLst>
                      <a:ext uri="{FF2B5EF4-FFF2-40B4-BE49-F238E27FC236}">
                        <a16:creationId xmlns:a16="http://schemas.microsoft.com/office/drawing/2014/main" id="{3602F888-02FD-4047-BEC5-E7C5157F0D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600101" y="1622168"/>
                    <a:ext cx="1333500" cy="133350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cxnSp>
                <p:nvCxnSpPr>
                  <p:cNvPr id="100" name="Line">
                    <a:extLst>
                      <a:ext uri="{FF2B5EF4-FFF2-40B4-BE49-F238E27FC236}">
                        <a16:creationId xmlns:a16="http://schemas.microsoft.com/office/drawing/2014/main" id="{4F3FE4E4-D02F-4E54-9946-087E13EFC7A4}"/>
                      </a:ext>
                    </a:extLst>
                  </p:cNvPr>
                  <p:cNvCxnSpPr/>
                  <p:nvPr/>
                </p:nvCxnSpPr>
                <p:spPr>
                  <a:xfrm>
                    <a:off x="9793519" y="1815586"/>
                    <a:ext cx="946665" cy="946664"/>
                  </a:xfrm>
                  <a:prstGeom prst="line">
                    <a:avLst/>
                  </a:prstGeom>
                  <a:ln w="6350">
                    <a:solidFill>
                      <a:srgbClr val="80808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Line">
                    <a:extLst>
                      <a:ext uri="{FF2B5EF4-FFF2-40B4-BE49-F238E27FC236}">
                        <a16:creationId xmlns:a16="http://schemas.microsoft.com/office/drawing/2014/main" id="{4173E7C3-AB64-478E-AE85-C6A2B4479074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793519" y="1815587"/>
                    <a:ext cx="946666" cy="946663"/>
                  </a:xfrm>
                  <a:prstGeom prst="line">
                    <a:avLst/>
                  </a:prstGeom>
                  <a:ln w="6350">
                    <a:solidFill>
                      <a:srgbClr val="80808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8167124C-925D-42C8-8648-7665BBDAC708}"/>
                  </a:ext>
                </a:extLst>
              </p:cNvPr>
              <p:cNvGrpSpPr/>
              <p:nvPr/>
            </p:nvGrpSpPr>
            <p:grpSpPr>
              <a:xfrm>
                <a:off x="525563" y="1897131"/>
                <a:ext cx="309754" cy="2436818"/>
                <a:chOff x="263876" y="1192918"/>
                <a:chExt cx="309754" cy="2436818"/>
              </a:xfrm>
              <a:solidFill>
                <a:schemeClr val="bg1">
                  <a:lumMod val="50000"/>
                </a:schemeClr>
              </a:solidFill>
            </p:grpSpPr>
            <p:pic>
              <p:nvPicPr>
                <p:cNvPr id="91" name="그래픽 90" descr="웹 캠">
                  <a:extLst>
                    <a:ext uri="{FF2B5EF4-FFF2-40B4-BE49-F238E27FC236}">
                      <a16:creationId xmlns:a16="http://schemas.microsoft.com/office/drawing/2014/main" id="{177DB691-47BF-43C8-A900-1C2B483C5A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3876" y="2469157"/>
                  <a:ext cx="309754" cy="309754"/>
                </a:xfrm>
                <a:prstGeom prst="rect">
                  <a:avLst/>
                </a:prstGeom>
              </p:spPr>
            </p:pic>
            <p:pic>
              <p:nvPicPr>
                <p:cNvPr id="92" name="그래픽 91" descr="채팅">
                  <a:extLst>
                    <a:ext uri="{FF2B5EF4-FFF2-40B4-BE49-F238E27FC236}">
                      <a16:creationId xmlns:a16="http://schemas.microsoft.com/office/drawing/2014/main" id="{CFEADEF2-F913-43E6-B873-EADBD38BD4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9307" y="1618331"/>
                  <a:ext cx="298892" cy="298892"/>
                </a:xfrm>
                <a:prstGeom prst="rect">
                  <a:avLst/>
                </a:prstGeom>
              </p:spPr>
            </p:pic>
            <p:pic>
              <p:nvPicPr>
                <p:cNvPr id="93" name="그래픽 92" descr="보내기">
                  <a:extLst>
                    <a:ext uri="{FF2B5EF4-FFF2-40B4-BE49-F238E27FC236}">
                      <a16:creationId xmlns:a16="http://schemas.microsoft.com/office/drawing/2014/main" id="{6D1006E7-EC39-4D60-B643-3B6221EF3D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9307" y="2905432"/>
                  <a:ext cx="298892" cy="298892"/>
                </a:xfrm>
                <a:prstGeom prst="rect">
                  <a:avLst/>
                </a:prstGeom>
              </p:spPr>
            </p:pic>
            <p:pic>
              <p:nvPicPr>
                <p:cNvPr id="94" name="그래픽 93" descr="사용자">
                  <a:extLst>
                    <a:ext uri="{FF2B5EF4-FFF2-40B4-BE49-F238E27FC236}">
                      <a16:creationId xmlns:a16="http://schemas.microsoft.com/office/drawing/2014/main" id="{97C60FDC-F997-4FBF-AA1B-8DEC3B716A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9307" y="1192918"/>
                  <a:ext cx="298892" cy="298892"/>
                </a:xfrm>
                <a:prstGeom prst="rect">
                  <a:avLst/>
                </a:prstGeom>
              </p:spPr>
            </p:pic>
            <p:pic>
              <p:nvPicPr>
                <p:cNvPr id="95" name="그래픽 94" descr="계층 구조형">
                  <a:extLst>
                    <a:ext uri="{FF2B5EF4-FFF2-40B4-BE49-F238E27FC236}">
                      <a16:creationId xmlns:a16="http://schemas.microsoft.com/office/drawing/2014/main" id="{5607EA52-724C-499E-A672-17ABB2F738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9307" y="2043744"/>
                  <a:ext cx="298892" cy="298892"/>
                </a:xfrm>
                <a:prstGeom prst="rect">
                  <a:avLst/>
                </a:prstGeom>
              </p:spPr>
            </p:pic>
            <p:pic>
              <p:nvPicPr>
                <p:cNvPr id="96" name="그래픽 95" descr="스피커 폰">
                  <a:extLst>
                    <a:ext uri="{FF2B5EF4-FFF2-40B4-BE49-F238E27FC236}">
                      <a16:creationId xmlns:a16="http://schemas.microsoft.com/office/drawing/2014/main" id="{58F32E29-EB54-461D-82DE-6B37A4E67E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9307" y="3330844"/>
                  <a:ext cx="298892" cy="298892"/>
                </a:xfrm>
                <a:prstGeom prst="rect">
                  <a:avLst/>
                </a:prstGeom>
              </p:spPr>
            </p:pic>
          </p:grpSp>
          <p:pic>
            <p:nvPicPr>
              <p:cNvPr id="89" name="그래픽 88" descr="채팅">
                <a:extLst>
                  <a:ext uri="{FF2B5EF4-FFF2-40B4-BE49-F238E27FC236}">
                    <a16:creationId xmlns:a16="http://schemas.microsoft.com/office/drawing/2014/main" id="{2B371152-589F-4831-9623-6B8A81379C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526872" y="2340964"/>
                <a:ext cx="298892" cy="298892"/>
              </a:xfrm>
              <a:prstGeom prst="rect">
                <a:avLst/>
              </a:prstGeom>
            </p:spPr>
          </p:pic>
          <p:sp>
            <p:nvSpPr>
              <p:cNvPr id="90" name="Window Frame" descr="&lt;SmartSettings&gt;&lt;SmartResize anchorLeft=&quot;Absolute&quot; anchorTop=&quot;Absolute&quot; anchorRight=&quot;Absolute&quot; anchorBottom=&quot;Absolute&quot; /&gt;&lt;/SmartSettings&gt;">
                <a:extLst>
                  <a:ext uri="{FF2B5EF4-FFF2-40B4-BE49-F238E27FC236}">
                    <a16:creationId xmlns:a16="http://schemas.microsoft.com/office/drawing/2014/main" id="{87401ADE-B2EE-442C-A2F3-83E5684D33C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52185" y="1407233"/>
                <a:ext cx="3930890" cy="3069517"/>
              </a:xfrm>
              <a:prstGeom prst="rect">
                <a:avLst/>
              </a:prstGeom>
              <a:noFill/>
              <a:ln w="6350">
                <a:solidFill>
                  <a:srgbClr val="0078D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54864"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68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rPr>
                  <a:t>           </a:t>
                </a:r>
              </a:p>
            </p:txBody>
          </p:sp>
        </p:grp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B0B1C647-9007-4F7C-9B2F-6D0FCB6DA8C9}"/>
                </a:ext>
              </a:extLst>
            </p:cNvPr>
            <p:cNvSpPr/>
            <p:nvPr/>
          </p:nvSpPr>
          <p:spPr>
            <a:xfrm>
              <a:off x="628650" y="1866900"/>
              <a:ext cx="438150" cy="2590800"/>
            </a:xfrm>
            <a:prstGeom prst="rect">
              <a:avLst/>
            </a:prstGeom>
            <a:solidFill>
              <a:srgbClr val="FFFFFF">
                <a:alpha val="8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69410ADD-B5F9-49F4-801A-0F92996B7851}"/>
              </a:ext>
            </a:extLst>
          </p:cNvPr>
          <p:cNvSpPr/>
          <p:nvPr/>
        </p:nvSpPr>
        <p:spPr>
          <a:xfrm>
            <a:off x="1136694" y="2101701"/>
            <a:ext cx="3997357" cy="37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9" name="Popover" descr="&lt;SmartSettings&gt;&lt;SmartResize enabled=&quot;True&quot; minWidth=&quot;25&quot; minHeight=&quot;15&quot; /&gt;&lt;/SmartSettings&gt;">
            <a:extLst>
              <a:ext uri="{FF2B5EF4-FFF2-40B4-BE49-F238E27FC236}">
                <a16:creationId xmlns:a16="http://schemas.microsoft.com/office/drawing/2014/main" id="{8A796DA5-C67D-43EB-9C3E-96597FB6763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331449" y="2335343"/>
            <a:ext cx="1436488" cy="628738"/>
            <a:chOff x="6106536" y="1688792"/>
            <a:chExt cx="1436488" cy="628738"/>
          </a:xfrm>
          <a:solidFill>
            <a:srgbClr val="FFFFFF"/>
          </a:solidFill>
        </p:grpSpPr>
        <p:sp>
          <p:nvSpPr>
            <p:cNvPr id="110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858515FE-A9B6-4D1E-9634-1B142DED598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106536" y="1801906"/>
              <a:ext cx="1436488" cy="515624"/>
            </a:xfrm>
            <a:prstGeom prst="roundRect">
              <a:avLst>
                <a:gd name="adj" fmla="val 3078"/>
              </a:avLst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28016" tIns="45720" rIns="128016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kumimoji="1" lang="ko-KR" altLang="en-US" sz="900" b="1" dirty="0" err="1">
                  <a:solidFill>
                    <a:srgbClr val="464646"/>
                  </a:solidFill>
                  <a:latin typeface="맑은 고딕 (본문)"/>
                  <a:cs typeface="Arial"/>
                </a:rPr>
                <a:t>테넌트</a:t>
              </a:r>
              <a:r>
                <a:rPr kumimoji="1" lang="ko-KR" altLang="en-US" sz="900" b="1" dirty="0">
                  <a:solidFill>
                    <a:srgbClr val="464646"/>
                  </a:solidFill>
                  <a:latin typeface="맑은 고딕 (본문)"/>
                  <a:cs typeface="Arial"/>
                </a:rPr>
                <a:t> 또는 메신저 </a:t>
              </a:r>
              <a:r>
                <a:rPr kumimoji="1" lang="en-US" altLang="ko-KR" sz="900" b="1" dirty="0">
                  <a:solidFill>
                    <a:srgbClr val="464646"/>
                  </a:solidFill>
                  <a:latin typeface="맑은 고딕 (본문)"/>
                  <a:cs typeface="Arial"/>
                </a:rPr>
                <a:t>BI</a:t>
              </a:r>
            </a:p>
          </p:txBody>
        </p:sp>
        <p:sp>
          <p:nvSpPr>
            <p:cNvPr id="111" name="Arrow" descr="&lt;Tags&gt;&lt;SMARTRESIZEANCHORS&gt;Absolute,None,None,None&lt;/SMARTRESIZEANCHORS&gt;&lt;/Tags&gt;">
              <a:extLst>
                <a:ext uri="{FF2B5EF4-FFF2-40B4-BE49-F238E27FC236}">
                  <a16:creationId xmlns:a16="http://schemas.microsoft.com/office/drawing/2014/main" id="{89EFF856-F771-4E6E-9163-105B8149122D}"/>
                </a:ext>
              </a:extLst>
            </p:cNvPr>
            <p:cNvSpPr/>
            <p:nvPr/>
          </p:nvSpPr>
          <p:spPr>
            <a:xfrm>
              <a:off x="6725322" y="1688792"/>
              <a:ext cx="198915" cy="113112"/>
            </a:xfrm>
            <a:prstGeom prst="triangle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112" name="Gap" descr="&lt;Tags&gt;&lt;SMARTRESIZEANCHORS&gt;Absolute,None,None,None&lt;/SMARTRESIZEANCHORS&gt;&lt;/Tags&gt;">
              <a:extLst>
                <a:ext uri="{FF2B5EF4-FFF2-40B4-BE49-F238E27FC236}">
                  <a16:creationId xmlns:a16="http://schemas.microsoft.com/office/drawing/2014/main" id="{7539329B-8546-4500-8914-DD84377BE8D4}"/>
                </a:ext>
              </a:extLst>
            </p:cNvPr>
            <p:cNvCxnSpPr/>
            <p:nvPr/>
          </p:nvCxnSpPr>
          <p:spPr>
            <a:xfrm rot="10800000">
              <a:off x="6732703" y="1801904"/>
              <a:ext cx="184150" cy="0"/>
            </a:xfrm>
            <a:prstGeom prst="line">
              <a:avLst/>
            </a:prstGeom>
            <a:grpFill/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7" name="그림 116">
            <a:extLst>
              <a:ext uri="{FF2B5EF4-FFF2-40B4-BE49-F238E27FC236}">
                <a16:creationId xmlns:a16="http://schemas.microsoft.com/office/drawing/2014/main" id="{32526AA5-3D83-4DB2-BFD7-0BD322B85D4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069436" y="2533346"/>
            <a:ext cx="2064616" cy="2904538"/>
          </a:xfrm>
          <a:prstGeom prst="rect">
            <a:avLst/>
          </a:prstGeom>
        </p:spPr>
      </p:pic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05369EE0-6019-42F9-BCB5-E9CB3BB21F89}"/>
              </a:ext>
            </a:extLst>
          </p:cNvPr>
          <p:cNvGrpSpPr/>
          <p:nvPr/>
        </p:nvGrpSpPr>
        <p:grpSpPr>
          <a:xfrm>
            <a:off x="5377169" y="2533346"/>
            <a:ext cx="1224000" cy="921590"/>
            <a:chOff x="260929" y="1436435"/>
            <a:chExt cx="1224000" cy="921590"/>
          </a:xfrm>
        </p:grpSpPr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E72C4A53-4863-4E52-BEC2-09BC0D6B184D}"/>
                </a:ext>
              </a:extLst>
            </p:cNvPr>
            <p:cNvSpPr/>
            <p:nvPr/>
          </p:nvSpPr>
          <p:spPr>
            <a:xfrm>
              <a:off x="260929" y="1436435"/>
              <a:ext cx="1224000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Default</a:t>
              </a:r>
            </a:p>
          </p:txBody>
        </p: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EF1295B8-EBEF-495E-9582-FF210C682446}"/>
                </a:ext>
              </a:extLst>
            </p:cNvPr>
            <p:cNvGrpSpPr/>
            <p:nvPr/>
          </p:nvGrpSpPr>
          <p:grpSpPr>
            <a:xfrm>
              <a:off x="628002" y="1868171"/>
              <a:ext cx="489854" cy="489854"/>
              <a:chOff x="1752669" y="2669018"/>
              <a:chExt cx="489854" cy="489854"/>
            </a:xfrm>
          </p:grpSpPr>
          <p:sp>
            <p:nvSpPr>
              <p:cNvPr id="124" name="Oval">
                <a:extLst>
                  <a:ext uri="{FF2B5EF4-FFF2-40B4-BE49-F238E27FC236}">
                    <a16:creationId xmlns:a16="http://schemas.microsoft.com/office/drawing/2014/main" id="{8C2F2955-4881-4D6D-9F20-C3E418DF4210}"/>
                  </a:ext>
                </a:extLst>
              </p:cNvPr>
              <p:cNvSpPr/>
              <p:nvPr/>
            </p:nvSpPr>
            <p:spPr>
              <a:xfrm>
                <a:off x="1752669" y="2669018"/>
                <a:ext cx="489854" cy="489854"/>
              </a:xfrm>
              <a:prstGeom prst="ellipse">
                <a:avLst/>
              </a:prstGeom>
              <a:solidFill>
                <a:srgbClr val="FFFFFF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pic>
            <p:nvPicPr>
              <p:cNvPr id="125" name="그래픽 124" descr="사용자">
                <a:extLst>
                  <a:ext uri="{FF2B5EF4-FFF2-40B4-BE49-F238E27FC236}">
                    <a16:creationId xmlns:a16="http://schemas.microsoft.com/office/drawing/2014/main" id="{1F6DC169-F6B3-42E0-BB96-5F386BE429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871596" y="2787945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0C7201BA-EF8E-494F-BFCC-775CEADDEF1B}"/>
                </a:ext>
              </a:extLst>
            </p:cNvPr>
            <p:cNvGrpSpPr/>
            <p:nvPr/>
          </p:nvGrpSpPr>
          <p:grpSpPr>
            <a:xfrm>
              <a:off x="747435" y="1980026"/>
              <a:ext cx="252000" cy="252000"/>
              <a:chOff x="6341231" y="642332"/>
              <a:chExt cx="252000" cy="252000"/>
            </a:xfrm>
          </p:grpSpPr>
          <p:pic>
            <p:nvPicPr>
              <p:cNvPr id="122" name="그래픽 121" descr="사용자">
                <a:extLst>
                  <a:ext uri="{FF2B5EF4-FFF2-40B4-BE49-F238E27FC236}">
                    <a16:creationId xmlns:a16="http://schemas.microsoft.com/office/drawing/2014/main" id="{81484BC6-A31A-4884-A6DF-958D0692DD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341231" y="642332"/>
                <a:ext cx="252000" cy="252000"/>
              </a:xfrm>
              <a:prstGeom prst="rect">
                <a:avLst/>
              </a:prstGeom>
            </p:spPr>
          </p:pic>
          <p:sp>
            <p:nvSpPr>
              <p:cNvPr id="123" name="타원 122">
                <a:extLst>
                  <a:ext uri="{FF2B5EF4-FFF2-40B4-BE49-F238E27FC236}">
                    <a16:creationId xmlns:a16="http://schemas.microsoft.com/office/drawing/2014/main" id="{BE380D54-35D0-48CB-88F7-7B1F44C7B339}"/>
                  </a:ext>
                </a:extLst>
              </p:cNvPr>
              <p:cNvSpPr/>
              <p:nvPr/>
            </p:nvSpPr>
            <p:spPr>
              <a:xfrm>
                <a:off x="6506057" y="813906"/>
                <a:ext cx="72000" cy="72000"/>
              </a:xfrm>
              <a:prstGeom prst="ellipse">
                <a:avLst/>
              </a:prstGeom>
              <a:solidFill>
                <a:srgbClr val="0EA58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</p:grp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E78CDA5D-875F-430D-9790-6EEFFE816E03}"/>
              </a:ext>
            </a:extLst>
          </p:cNvPr>
          <p:cNvGrpSpPr/>
          <p:nvPr/>
        </p:nvGrpSpPr>
        <p:grpSpPr>
          <a:xfrm>
            <a:off x="6579497" y="2533346"/>
            <a:ext cx="1222591" cy="921590"/>
            <a:chOff x="1540423" y="1436435"/>
            <a:chExt cx="1222591" cy="921590"/>
          </a:xfrm>
        </p:grpSpPr>
        <p:sp>
          <p:nvSpPr>
            <p:cNvPr id="127" name="직사각형 126">
              <a:extLst>
                <a:ext uri="{FF2B5EF4-FFF2-40B4-BE49-F238E27FC236}">
                  <a16:creationId xmlns:a16="http://schemas.microsoft.com/office/drawing/2014/main" id="{A537FC02-C80D-486E-9502-48A149F45457}"/>
                </a:ext>
              </a:extLst>
            </p:cNvPr>
            <p:cNvSpPr/>
            <p:nvPr/>
          </p:nvSpPr>
          <p:spPr>
            <a:xfrm>
              <a:off x="1540423" y="1436435"/>
              <a:ext cx="1222591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Mouse Over</a:t>
              </a:r>
            </a:p>
          </p:txBody>
        </p: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F3507633-35D3-4C53-BB3E-F20414E7BACA}"/>
                </a:ext>
              </a:extLst>
            </p:cNvPr>
            <p:cNvGrpSpPr/>
            <p:nvPr/>
          </p:nvGrpSpPr>
          <p:grpSpPr>
            <a:xfrm>
              <a:off x="1906791" y="1868171"/>
              <a:ext cx="489854" cy="489854"/>
              <a:chOff x="3031458" y="2706121"/>
              <a:chExt cx="489854" cy="489854"/>
            </a:xfrm>
          </p:grpSpPr>
          <p:sp>
            <p:nvSpPr>
              <p:cNvPr id="132" name="Oval">
                <a:extLst>
                  <a:ext uri="{FF2B5EF4-FFF2-40B4-BE49-F238E27FC236}">
                    <a16:creationId xmlns:a16="http://schemas.microsoft.com/office/drawing/2014/main" id="{E6752C21-5EC4-40F3-A163-9134317F3FD4}"/>
                  </a:ext>
                </a:extLst>
              </p:cNvPr>
              <p:cNvSpPr/>
              <p:nvPr/>
            </p:nvSpPr>
            <p:spPr>
              <a:xfrm>
                <a:off x="3031458" y="2706121"/>
                <a:ext cx="489854" cy="489854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pic>
            <p:nvPicPr>
              <p:cNvPr id="133" name="그래픽 132" descr="사용자">
                <a:extLst>
                  <a:ext uri="{FF2B5EF4-FFF2-40B4-BE49-F238E27FC236}">
                    <a16:creationId xmlns:a16="http://schemas.microsoft.com/office/drawing/2014/main" id="{F7E3C2DB-43A0-4EF0-949D-E97EA5E1B9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3150385" y="2825048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5C37BC26-19E5-4D08-A8E1-AF2662F0F184}"/>
                </a:ext>
              </a:extLst>
            </p:cNvPr>
            <p:cNvGrpSpPr/>
            <p:nvPr/>
          </p:nvGrpSpPr>
          <p:grpSpPr>
            <a:xfrm>
              <a:off x="2024033" y="1980026"/>
              <a:ext cx="252000" cy="252000"/>
              <a:chOff x="6341231" y="642332"/>
              <a:chExt cx="252000" cy="252000"/>
            </a:xfrm>
          </p:grpSpPr>
          <p:pic>
            <p:nvPicPr>
              <p:cNvPr id="130" name="그래픽 129" descr="사용자">
                <a:extLst>
                  <a:ext uri="{FF2B5EF4-FFF2-40B4-BE49-F238E27FC236}">
                    <a16:creationId xmlns:a16="http://schemas.microsoft.com/office/drawing/2014/main" id="{2DC57F5B-1683-43AF-BBFD-3AB2F00D96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341231" y="642332"/>
                <a:ext cx="252000" cy="252000"/>
              </a:xfrm>
              <a:prstGeom prst="rect">
                <a:avLst/>
              </a:prstGeom>
            </p:spPr>
          </p:pic>
          <p:sp>
            <p:nvSpPr>
              <p:cNvPr id="131" name="타원 130">
                <a:extLst>
                  <a:ext uri="{FF2B5EF4-FFF2-40B4-BE49-F238E27FC236}">
                    <a16:creationId xmlns:a16="http://schemas.microsoft.com/office/drawing/2014/main" id="{47AEE28D-ACC4-4769-A80C-0B19F7C2C66F}"/>
                  </a:ext>
                </a:extLst>
              </p:cNvPr>
              <p:cNvSpPr/>
              <p:nvPr/>
            </p:nvSpPr>
            <p:spPr>
              <a:xfrm>
                <a:off x="6506057" y="813906"/>
                <a:ext cx="72000" cy="72000"/>
              </a:xfrm>
              <a:prstGeom prst="ellipse">
                <a:avLst/>
              </a:prstGeom>
              <a:solidFill>
                <a:srgbClr val="0EA58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</p:grp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80124544-E12B-4AEA-8F9C-9F3A30954E34}"/>
              </a:ext>
            </a:extLst>
          </p:cNvPr>
          <p:cNvGrpSpPr/>
          <p:nvPr/>
        </p:nvGrpSpPr>
        <p:grpSpPr>
          <a:xfrm>
            <a:off x="7780416" y="2533346"/>
            <a:ext cx="1224000" cy="921590"/>
            <a:chOff x="2818507" y="1436435"/>
            <a:chExt cx="1224000" cy="921590"/>
          </a:xfrm>
        </p:grpSpPr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1CD5B460-55CA-4423-BB63-160D4A1710D9}"/>
                </a:ext>
              </a:extLst>
            </p:cNvPr>
            <p:cNvSpPr/>
            <p:nvPr/>
          </p:nvSpPr>
          <p:spPr>
            <a:xfrm>
              <a:off x="2818507" y="1436435"/>
              <a:ext cx="1224000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Open</a:t>
              </a:r>
            </a:p>
          </p:txBody>
        </p: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BCD1EC03-B15E-44BB-A8EE-C18A83975E53}"/>
                </a:ext>
              </a:extLst>
            </p:cNvPr>
            <p:cNvGrpSpPr/>
            <p:nvPr/>
          </p:nvGrpSpPr>
          <p:grpSpPr>
            <a:xfrm>
              <a:off x="3185580" y="1868171"/>
              <a:ext cx="489854" cy="489854"/>
              <a:chOff x="4310247" y="2706121"/>
              <a:chExt cx="489854" cy="489854"/>
            </a:xfrm>
          </p:grpSpPr>
          <p:sp>
            <p:nvSpPr>
              <p:cNvPr id="140" name="Oval">
                <a:extLst>
                  <a:ext uri="{FF2B5EF4-FFF2-40B4-BE49-F238E27FC236}">
                    <a16:creationId xmlns:a16="http://schemas.microsoft.com/office/drawing/2014/main" id="{5DDBCBB0-41AD-4F8A-B01B-E8CC52E2B173}"/>
                  </a:ext>
                </a:extLst>
              </p:cNvPr>
              <p:cNvSpPr/>
              <p:nvPr/>
            </p:nvSpPr>
            <p:spPr>
              <a:xfrm>
                <a:off x="4310247" y="2706121"/>
                <a:ext cx="489854" cy="489854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pic>
            <p:nvPicPr>
              <p:cNvPr id="141" name="그래픽 140" descr="사용자">
                <a:extLst>
                  <a:ext uri="{FF2B5EF4-FFF2-40B4-BE49-F238E27FC236}">
                    <a16:creationId xmlns:a16="http://schemas.microsoft.com/office/drawing/2014/main" id="{04F0C55F-3E0C-4DEF-8B54-A27310A4E5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4429174" y="2825048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3B39EF51-38E2-40D0-A318-0079E6BC31FA}"/>
                </a:ext>
              </a:extLst>
            </p:cNvPr>
            <p:cNvGrpSpPr/>
            <p:nvPr/>
          </p:nvGrpSpPr>
          <p:grpSpPr>
            <a:xfrm>
              <a:off x="3304507" y="1987098"/>
              <a:ext cx="252000" cy="252000"/>
              <a:chOff x="6341231" y="642332"/>
              <a:chExt cx="252000" cy="252000"/>
            </a:xfrm>
          </p:grpSpPr>
          <p:pic>
            <p:nvPicPr>
              <p:cNvPr id="138" name="그래픽 137" descr="사용자">
                <a:extLst>
                  <a:ext uri="{FF2B5EF4-FFF2-40B4-BE49-F238E27FC236}">
                    <a16:creationId xmlns:a16="http://schemas.microsoft.com/office/drawing/2014/main" id="{59F46410-56AD-476D-A2E0-6BCA30E77A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6341231" y="642332"/>
                <a:ext cx="252000" cy="252000"/>
              </a:xfrm>
              <a:prstGeom prst="rect">
                <a:avLst/>
              </a:prstGeom>
            </p:spPr>
          </p:pic>
          <p:sp>
            <p:nvSpPr>
              <p:cNvPr id="139" name="타원 138">
                <a:extLst>
                  <a:ext uri="{FF2B5EF4-FFF2-40B4-BE49-F238E27FC236}">
                    <a16:creationId xmlns:a16="http://schemas.microsoft.com/office/drawing/2014/main" id="{22B32370-A99F-430F-8635-4141464927B1}"/>
                  </a:ext>
                </a:extLst>
              </p:cNvPr>
              <p:cNvSpPr/>
              <p:nvPr/>
            </p:nvSpPr>
            <p:spPr>
              <a:xfrm>
                <a:off x="6506057" y="813906"/>
                <a:ext cx="72000" cy="72000"/>
              </a:xfrm>
              <a:prstGeom prst="ellipse">
                <a:avLst/>
              </a:prstGeom>
              <a:solidFill>
                <a:srgbClr val="0EA58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</p:grp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96345765-52A1-4B1E-A557-25FC5E3F6DE0}"/>
              </a:ext>
            </a:extLst>
          </p:cNvPr>
          <p:cNvSpPr/>
          <p:nvPr/>
        </p:nvSpPr>
        <p:spPr>
          <a:xfrm>
            <a:off x="5557848" y="2184568"/>
            <a:ext cx="3217950" cy="24622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마우스 오버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오픈 상태에 따른 버튼 정의</a:t>
            </a:r>
          </a:p>
        </p:txBody>
      </p:sp>
      <p:sp>
        <p:nvSpPr>
          <p:cNvPr id="143" name="Tooltip">
            <a:extLst>
              <a:ext uri="{FF2B5EF4-FFF2-40B4-BE49-F238E27FC236}">
                <a16:creationId xmlns:a16="http://schemas.microsoft.com/office/drawing/2014/main" id="{5A9E7E9C-32AA-4C78-A5E3-1A1BAE64809A}"/>
              </a:ext>
            </a:extLst>
          </p:cNvPr>
          <p:cNvSpPr>
            <a:spLocks/>
          </p:cNvSpPr>
          <p:nvPr/>
        </p:nvSpPr>
        <p:spPr bwMode="auto">
          <a:xfrm>
            <a:off x="6893257" y="3462147"/>
            <a:ext cx="591700" cy="209288"/>
          </a:xfrm>
          <a:custGeom>
            <a:avLst/>
            <a:gdLst>
              <a:gd name="T0" fmla="*/ 1519 w 3039"/>
              <a:gd name="T1" fmla="*/ 0 h 756"/>
              <a:gd name="T2" fmla="*/ 1387 w 3039"/>
              <a:gd name="T3" fmla="*/ 146 h 756"/>
              <a:gd name="T4" fmla="*/ 123 w 3039"/>
              <a:gd name="T5" fmla="*/ 146 h 756"/>
              <a:gd name="T6" fmla="*/ 0 w 3039"/>
              <a:gd name="T7" fmla="*/ 270 h 756"/>
              <a:gd name="T8" fmla="*/ 0 w 3039"/>
              <a:gd name="T9" fmla="*/ 632 h 756"/>
              <a:gd name="T10" fmla="*/ 123 w 3039"/>
              <a:gd name="T11" fmla="*/ 756 h 756"/>
              <a:gd name="T12" fmla="*/ 2914 w 3039"/>
              <a:gd name="T13" fmla="*/ 756 h 756"/>
              <a:gd name="T14" fmla="*/ 3039 w 3039"/>
              <a:gd name="T15" fmla="*/ 632 h 756"/>
              <a:gd name="T16" fmla="*/ 3039 w 3039"/>
              <a:gd name="T17" fmla="*/ 270 h 756"/>
              <a:gd name="T18" fmla="*/ 2914 w 3039"/>
              <a:gd name="T19" fmla="*/ 146 h 756"/>
              <a:gd name="T20" fmla="*/ 1652 w 3039"/>
              <a:gd name="T21" fmla="*/ 146 h 756"/>
              <a:gd name="T22" fmla="*/ 1519 w 3039"/>
              <a:gd name="T23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039" h="756">
                <a:moveTo>
                  <a:pt x="1519" y="0"/>
                </a:moveTo>
                <a:lnTo>
                  <a:pt x="1387" y="146"/>
                </a:lnTo>
                <a:lnTo>
                  <a:pt x="123" y="146"/>
                </a:lnTo>
                <a:cubicBezTo>
                  <a:pt x="55" y="146"/>
                  <a:pt x="0" y="202"/>
                  <a:pt x="0" y="270"/>
                </a:cubicBezTo>
                <a:lnTo>
                  <a:pt x="0" y="632"/>
                </a:lnTo>
                <a:cubicBezTo>
                  <a:pt x="0" y="700"/>
                  <a:pt x="55" y="756"/>
                  <a:pt x="123" y="756"/>
                </a:cubicBezTo>
                <a:lnTo>
                  <a:pt x="2914" y="756"/>
                </a:lnTo>
                <a:cubicBezTo>
                  <a:pt x="2983" y="756"/>
                  <a:pt x="3039" y="700"/>
                  <a:pt x="3039" y="632"/>
                </a:cubicBezTo>
                <a:lnTo>
                  <a:pt x="3039" y="270"/>
                </a:lnTo>
                <a:cubicBezTo>
                  <a:pt x="3039" y="202"/>
                  <a:pt x="2983" y="146"/>
                  <a:pt x="2914" y="146"/>
                </a:cubicBezTo>
                <a:lnTo>
                  <a:pt x="1652" y="146"/>
                </a:lnTo>
                <a:lnTo>
                  <a:pt x="1519" y="0"/>
                </a:lnTo>
                <a:close/>
              </a:path>
            </a:pathLst>
          </a:custGeom>
          <a:solidFill>
            <a:srgbClr val="FFA7A7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none" lIns="54864" tIns="73152" rIns="54864" bIns="27432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ko-KR" altLang="en-US" sz="700" b="1" kern="0" dirty="0">
                <a:solidFill>
                  <a:prstClr val="white"/>
                </a:solidFill>
                <a:latin typeface="맑은 고딕" panose="020B0503020000020004" pitchFamily="50" charset="-127"/>
                <a:cs typeface="Segoe UI" panose="020B0502040204020203" pitchFamily="34" charset="0"/>
              </a:rPr>
              <a:t>프로필 버튼</a:t>
            </a:r>
            <a:endParaRPr lang="en-US" altLang="ko-KR" sz="700" b="1" kern="0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grpSp>
        <p:nvGrpSpPr>
          <p:cNvPr id="144" name="Popover" descr="&lt;SmartSettings&gt;&lt;SmartResize enabled=&quot;True&quot; minWidth=&quot;25&quot; minHeight=&quot;15&quot; /&gt;&lt;/SmartSettings&gt;">
            <a:extLst>
              <a:ext uri="{FF2B5EF4-FFF2-40B4-BE49-F238E27FC236}">
                <a16:creationId xmlns:a16="http://schemas.microsoft.com/office/drawing/2014/main" id="{5AA7C96A-0D27-4233-80FF-02A515D0BE8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445349" y="3668883"/>
            <a:ext cx="1436488" cy="628738"/>
            <a:chOff x="6106536" y="1688792"/>
            <a:chExt cx="1436488" cy="628738"/>
          </a:xfrm>
          <a:solidFill>
            <a:srgbClr val="FFFFFF"/>
          </a:solidFill>
        </p:grpSpPr>
        <p:sp>
          <p:nvSpPr>
            <p:cNvPr id="145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CDE5E1E4-A192-4745-968C-C3705C58E57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106536" y="1801906"/>
              <a:ext cx="1436488" cy="515624"/>
            </a:xfrm>
            <a:prstGeom prst="roundRect">
              <a:avLst>
                <a:gd name="adj" fmla="val 3078"/>
              </a:avLst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28016" tIns="45720" rIns="128016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kumimoji="1" lang="ko-KR" altLang="en-US" sz="900" dirty="0">
                  <a:solidFill>
                    <a:srgbClr val="464646"/>
                  </a:solidFill>
                  <a:latin typeface="맑은 고딕 (본문)"/>
                  <a:cs typeface="Arial"/>
                </a:rPr>
                <a:t>마우스 </a:t>
              </a:r>
              <a:r>
                <a:rPr kumimoji="1" lang="ko-KR" altLang="en-US" sz="900" dirty="0" err="1">
                  <a:solidFill>
                    <a:srgbClr val="464646"/>
                  </a:solidFill>
                  <a:latin typeface="맑은 고딕 (본문)"/>
                  <a:cs typeface="Arial"/>
                </a:rPr>
                <a:t>오버시</a:t>
              </a:r>
              <a:endParaRPr kumimoji="1" lang="en-US" altLang="ko-KR" sz="900" dirty="0">
                <a:solidFill>
                  <a:srgbClr val="464646"/>
                </a:solidFill>
                <a:latin typeface="맑은 고딕 (본문)"/>
                <a:cs typeface="Arial"/>
              </a:endParaRPr>
            </a:p>
            <a:p>
              <a:pPr lvl="0" algn="ctr">
                <a:defRPr/>
              </a:pPr>
              <a:r>
                <a:rPr kumimoji="1" lang="ko-KR" altLang="en-US" sz="900" dirty="0" err="1">
                  <a:solidFill>
                    <a:srgbClr val="464646"/>
                  </a:solidFill>
                  <a:latin typeface="맑은 고딕 (본문)"/>
                  <a:cs typeface="Arial"/>
                </a:rPr>
                <a:t>버튼명</a:t>
              </a:r>
              <a:r>
                <a:rPr kumimoji="1" lang="ko-KR" altLang="en-US" sz="900" dirty="0">
                  <a:solidFill>
                    <a:srgbClr val="464646"/>
                  </a:solidFill>
                  <a:latin typeface="맑은 고딕 (본문)"/>
                  <a:cs typeface="Arial"/>
                </a:rPr>
                <a:t> 노출</a:t>
              </a:r>
            </a:p>
          </p:txBody>
        </p:sp>
        <p:sp>
          <p:nvSpPr>
            <p:cNvPr id="146" name="Arrow" descr="&lt;Tags&gt;&lt;SMARTRESIZEANCHORS&gt;Absolute,None,None,None&lt;/SMARTRESIZEANCHORS&gt;&lt;/Tags&gt;">
              <a:extLst>
                <a:ext uri="{FF2B5EF4-FFF2-40B4-BE49-F238E27FC236}">
                  <a16:creationId xmlns:a16="http://schemas.microsoft.com/office/drawing/2014/main" id="{51AC28A3-2419-49F8-B35E-221CC32B7750}"/>
                </a:ext>
              </a:extLst>
            </p:cNvPr>
            <p:cNvSpPr/>
            <p:nvPr/>
          </p:nvSpPr>
          <p:spPr>
            <a:xfrm>
              <a:off x="6725322" y="1688792"/>
              <a:ext cx="198915" cy="113112"/>
            </a:xfrm>
            <a:prstGeom prst="triangle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147" name="Gap" descr="&lt;Tags&gt;&lt;SMARTRESIZEANCHORS&gt;Absolute,None,None,None&lt;/SMARTRESIZEANCHORS&gt;&lt;/Tags&gt;">
              <a:extLst>
                <a:ext uri="{FF2B5EF4-FFF2-40B4-BE49-F238E27FC236}">
                  <a16:creationId xmlns:a16="http://schemas.microsoft.com/office/drawing/2014/main" id="{54D50899-6FF9-407D-9A00-87CE8D8C4476}"/>
                </a:ext>
              </a:extLst>
            </p:cNvPr>
            <p:cNvCxnSpPr/>
            <p:nvPr/>
          </p:nvCxnSpPr>
          <p:spPr>
            <a:xfrm rot="10800000">
              <a:off x="6732703" y="1801904"/>
              <a:ext cx="184150" cy="0"/>
            </a:xfrm>
            <a:prstGeom prst="line">
              <a:avLst/>
            </a:prstGeom>
            <a:grpFill/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7BC720B-A3BD-4EC6-AEBD-D85FF23D80F8}"/>
              </a:ext>
            </a:extLst>
          </p:cNvPr>
          <p:cNvGrpSpPr/>
          <p:nvPr/>
        </p:nvGrpSpPr>
        <p:grpSpPr>
          <a:xfrm>
            <a:off x="3289752" y="1571494"/>
            <a:ext cx="1436488" cy="628738"/>
            <a:chOff x="3728005" y="838159"/>
            <a:chExt cx="1436488" cy="628738"/>
          </a:xfrm>
        </p:grpSpPr>
        <p:grpSp>
          <p:nvGrpSpPr>
            <p:cNvPr id="113" name="Popover" descr="&lt;SmartSettings&gt;&lt;SmartResize enabled=&quot;True&quot; minWidth=&quot;25&quot; minHeight=&quot;15&quot; /&gt;&lt;/SmartSettings&gt;">
              <a:extLst>
                <a:ext uri="{FF2B5EF4-FFF2-40B4-BE49-F238E27FC236}">
                  <a16:creationId xmlns:a16="http://schemas.microsoft.com/office/drawing/2014/main" id="{590D2333-E393-40A5-BB8C-4CE74387A7A3}"/>
                </a:ext>
              </a:extLst>
            </p:cNvPr>
            <p:cNvGrpSpPr/>
            <p:nvPr>
              <p:custDataLst>
                <p:tags r:id="rId5"/>
              </p:custDataLst>
            </p:nvPr>
          </p:nvGrpSpPr>
          <p:grpSpPr>
            <a:xfrm flipH="1" flipV="1">
              <a:off x="3728005" y="838159"/>
              <a:ext cx="1436488" cy="628738"/>
              <a:chOff x="6106536" y="1688792"/>
              <a:chExt cx="1436488" cy="628738"/>
            </a:xfrm>
            <a:solidFill>
              <a:srgbClr val="FFFFFF"/>
            </a:solidFill>
          </p:grpSpPr>
          <p:sp>
            <p:nvSpPr>
              <p:cNvPr id="114" name="Box" descr="&lt;SmartSettings&gt;&lt;SmartResize anchorLeft=&quot;Absolute&quot; anchorTop=&quot;Absolute&quot; anchorRight=&quot;Absolute&quot; anchorBottom=&quot;Absolute&quot; /&gt;&lt;/SmartSettings&gt;">
                <a:extLst>
                  <a:ext uri="{FF2B5EF4-FFF2-40B4-BE49-F238E27FC236}">
                    <a16:creationId xmlns:a16="http://schemas.microsoft.com/office/drawing/2014/main" id="{D1B39655-9011-44B9-9ACF-0F3C5A17961E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6106536" y="1801906"/>
                <a:ext cx="1436488" cy="515624"/>
              </a:xfrm>
              <a:prstGeom prst="roundRect">
                <a:avLst>
                  <a:gd name="adj" fmla="val 3078"/>
                </a:avLst>
              </a:prstGeom>
              <a:grpFill/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28016" tIns="45720" rIns="128016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endParaRPr kumimoji="1" lang="ko-KR" altLang="en-US" sz="900" b="1" dirty="0">
                  <a:solidFill>
                    <a:srgbClr val="464646"/>
                  </a:solidFill>
                  <a:latin typeface="맑은 고딕 (본문)"/>
                  <a:cs typeface="Arial"/>
                </a:endParaRPr>
              </a:p>
            </p:txBody>
          </p:sp>
          <p:sp>
            <p:nvSpPr>
              <p:cNvPr id="115" name="Arrow" descr="&lt;Tags&gt;&lt;SMARTRESIZEANCHORS&gt;Absolute,None,None,None&lt;/SMARTRESIZEANCHORS&gt;&lt;/Tags&gt;">
                <a:extLst>
                  <a:ext uri="{FF2B5EF4-FFF2-40B4-BE49-F238E27FC236}">
                    <a16:creationId xmlns:a16="http://schemas.microsoft.com/office/drawing/2014/main" id="{711502D2-2552-4186-BD5E-B39C20CC3BE0}"/>
                  </a:ext>
                </a:extLst>
              </p:cNvPr>
              <p:cNvSpPr/>
              <p:nvPr/>
            </p:nvSpPr>
            <p:spPr>
              <a:xfrm>
                <a:off x="6725322" y="1688792"/>
                <a:ext cx="198915" cy="113112"/>
              </a:xfrm>
              <a:prstGeom prst="triangle">
                <a:avLst/>
              </a:prstGeom>
              <a:grpFill/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116" name="Gap" descr="&lt;Tags&gt;&lt;SMARTRESIZEANCHORS&gt;Absolute,None,None,None&lt;/SMARTRESIZEANCHORS&gt;&lt;/Tags&gt;">
                <a:extLst>
                  <a:ext uri="{FF2B5EF4-FFF2-40B4-BE49-F238E27FC236}">
                    <a16:creationId xmlns:a16="http://schemas.microsoft.com/office/drawing/2014/main" id="{C9A1465A-3A89-40D5-A1BE-E93F6E4F90E8}"/>
                  </a:ext>
                </a:extLst>
              </p:cNvPr>
              <p:cNvCxnSpPr/>
              <p:nvPr/>
            </p:nvCxnSpPr>
            <p:spPr>
              <a:xfrm rot="10800000">
                <a:off x="6732703" y="1801904"/>
                <a:ext cx="184150" cy="0"/>
              </a:xfrm>
              <a:prstGeom prst="line">
                <a:avLst/>
              </a:prstGeom>
              <a:grpFill/>
              <a:ln w="63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03329771-3EF6-49BE-AC6C-195C172532C0}"/>
                </a:ext>
              </a:extLst>
            </p:cNvPr>
            <p:cNvSpPr/>
            <p:nvPr/>
          </p:nvSpPr>
          <p:spPr>
            <a:xfrm>
              <a:off x="4045338" y="980555"/>
              <a:ext cx="801822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900" b="1" dirty="0">
                  <a:solidFill>
                    <a:srgbClr val="464646"/>
                  </a:solidFill>
                  <a:latin typeface="맑은 고딕 (본문)"/>
                  <a:ea typeface="맑은 고딕" panose="020B0503020000020004" pitchFamily="50" charset="-127"/>
                </a:rPr>
                <a:t>프로필 버튼</a:t>
              </a:r>
            </a:p>
          </p:txBody>
        </p:sp>
      </p:grp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C2C03CFF-3EAF-4D94-AD24-4AA0DD91EEB3}"/>
              </a:ext>
            </a:extLst>
          </p:cNvPr>
          <p:cNvGrpSpPr/>
          <p:nvPr/>
        </p:nvGrpSpPr>
        <p:grpSpPr>
          <a:xfrm>
            <a:off x="613205" y="1466422"/>
            <a:ext cx="1436488" cy="628738"/>
            <a:chOff x="3728005" y="838159"/>
            <a:chExt cx="1436488" cy="628738"/>
          </a:xfrm>
        </p:grpSpPr>
        <p:grpSp>
          <p:nvGrpSpPr>
            <p:cNvPr id="149" name="Popover" descr="&lt;SmartSettings&gt;&lt;SmartResize enabled=&quot;True&quot; minWidth=&quot;25&quot; minHeight=&quot;15&quot; /&gt;&lt;/SmartSettings&gt;">
              <a:extLst>
                <a:ext uri="{FF2B5EF4-FFF2-40B4-BE49-F238E27FC236}">
                  <a16:creationId xmlns:a16="http://schemas.microsoft.com/office/drawing/2014/main" id="{21725434-D036-4F95-9421-3F79085C7112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 flipH="1" flipV="1">
              <a:off x="3728005" y="838159"/>
              <a:ext cx="1436488" cy="628738"/>
              <a:chOff x="6106536" y="1688792"/>
              <a:chExt cx="1436488" cy="628738"/>
            </a:xfrm>
            <a:solidFill>
              <a:srgbClr val="FFFFFF"/>
            </a:solidFill>
          </p:grpSpPr>
          <p:sp>
            <p:nvSpPr>
              <p:cNvPr id="151" name="Box" descr="&lt;SmartSettings&gt;&lt;SmartResize anchorLeft=&quot;Absolute&quot; anchorTop=&quot;Absolute&quot; anchorRight=&quot;Absolute&quot; anchorBottom=&quot;Absolute&quot; /&gt;&lt;/SmartSettings&gt;">
                <a:extLst>
                  <a:ext uri="{FF2B5EF4-FFF2-40B4-BE49-F238E27FC236}">
                    <a16:creationId xmlns:a16="http://schemas.microsoft.com/office/drawing/2014/main" id="{14788C5D-7C46-4DE6-8084-0A65C9C02B2F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6106536" y="1801906"/>
                <a:ext cx="1436488" cy="515624"/>
              </a:xfrm>
              <a:prstGeom prst="roundRect">
                <a:avLst>
                  <a:gd name="adj" fmla="val 3078"/>
                </a:avLst>
              </a:prstGeom>
              <a:grpFill/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28016" tIns="45720" rIns="128016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endParaRPr kumimoji="1" lang="ko-KR" altLang="en-US" sz="900" b="1" dirty="0">
                  <a:solidFill>
                    <a:srgbClr val="464646"/>
                  </a:solidFill>
                  <a:latin typeface="맑은 고딕 (본문)"/>
                  <a:cs typeface="Arial"/>
                </a:endParaRPr>
              </a:p>
            </p:txBody>
          </p:sp>
          <p:sp>
            <p:nvSpPr>
              <p:cNvPr id="152" name="Arrow" descr="&lt;Tags&gt;&lt;SMARTRESIZEANCHORS&gt;Absolute,None,None,None&lt;/SMARTRESIZEANCHORS&gt;&lt;/Tags&gt;">
                <a:extLst>
                  <a:ext uri="{FF2B5EF4-FFF2-40B4-BE49-F238E27FC236}">
                    <a16:creationId xmlns:a16="http://schemas.microsoft.com/office/drawing/2014/main" id="{934DBD38-B5BD-48B5-908E-D59594E59D86}"/>
                  </a:ext>
                </a:extLst>
              </p:cNvPr>
              <p:cNvSpPr/>
              <p:nvPr/>
            </p:nvSpPr>
            <p:spPr>
              <a:xfrm>
                <a:off x="6725322" y="1688792"/>
                <a:ext cx="198915" cy="113112"/>
              </a:xfrm>
              <a:prstGeom prst="triangle">
                <a:avLst/>
              </a:prstGeom>
              <a:grpFill/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153" name="Gap" descr="&lt;Tags&gt;&lt;SMARTRESIZEANCHORS&gt;Absolute,None,None,None&lt;/SMARTRESIZEANCHORS&gt;&lt;/Tags&gt;">
                <a:extLst>
                  <a:ext uri="{FF2B5EF4-FFF2-40B4-BE49-F238E27FC236}">
                    <a16:creationId xmlns:a16="http://schemas.microsoft.com/office/drawing/2014/main" id="{5A00AA06-7E0C-42E5-ABD4-0011A22A73C8}"/>
                  </a:ext>
                </a:extLst>
              </p:cNvPr>
              <p:cNvCxnSpPr/>
              <p:nvPr/>
            </p:nvCxnSpPr>
            <p:spPr>
              <a:xfrm rot="10800000">
                <a:off x="6732703" y="1801904"/>
                <a:ext cx="184150" cy="0"/>
              </a:xfrm>
              <a:prstGeom prst="line">
                <a:avLst/>
              </a:prstGeom>
              <a:grpFill/>
              <a:ln w="63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4801F236-2767-4901-95CD-A0ABA2223F0A}"/>
                </a:ext>
              </a:extLst>
            </p:cNvPr>
            <p:cNvSpPr/>
            <p:nvPr/>
          </p:nvSpPr>
          <p:spPr>
            <a:xfrm>
              <a:off x="4045339" y="980555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900" b="1" dirty="0">
                  <a:solidFill>
                    <a:srgbClr val="464646"/>
                  </a:solidFill>
                  <a:latin typeface="맑은 고딕 (본문)"/>
                  <a:ea typeface="맑은 고딕" panose="020B0503020000020004" pitchFamily="50" charset="-127"/>
                </a:rPr>
                <a:t>메신저 헤더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5932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ko-KR" dirty="0">
                <a:solidFill>
                  <a:srgbClr val="000000"/>
                </a:solidFill>
                <a:ea typeface="LG스마트체 Regular" panose="020B0600000101010101"/>
              </a:rPr>
              <a:t>GNB</a:t>
            </a:r>
            <a:endParaRPr lang="ko-KR" altLang="en-US" dirty="0">
              <a:solidFill>
                <a:srgbClr val="000000"/>
              </a:solidFill>
              <a:ea typeface="LG스마트체 Regular" panose="020B0600000101010101"/>
            </a:endParaRP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 구성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마우스 오버 시 메뉴명도 함께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선택된 메뉴의 버튼은 브랜드 컬러와 유사한 톤으로 설정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04809C6-2A47-4B97-894E-539A3D07863F}"/>
              </a:ext>
            </a:extLst>
          </p:cNvPr>
          <p:cNvGrpSpPr/>
          <p:nvPr/>
        </p:nvGrpSpPr>
        <p:grpSpPr>
          <a:xfrm>
            <a:off x="595057" y="1765492"/>
            <a:ext cx="3933776" cy="3069517"/>
            <a:chOff x="452183" y="1407233"/>
            <a:chExt cx="3933776" cy="3069517"/>
          </a:xfrm>
        </p:grpSpPr>
        <p:sp>
          <p:nvSpPr>
            <p:cNvPr id="715" name="Title Bar Background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B71C677B-4770-4709-B3B8-BCEA91AB60EE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452183" y="1407234"/>
              <a:ext cx="3933776" cy="3844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68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716" name="그룹 715">
              <a:extLst>
                <a:ext uri="{FF2B5EF4-FFF2-40B4-BE49-F238E27FC236}">
                  <a16:creationId xmlns:a16="http://schemas.microsoft.com/office/drawing/2014/main" id="{94E25F95-66DD-47DB-B6C8-FDB9CA00571E}"/>
                </a:ext>
              </a:extLst>
            </p:cNvPr>
            <p:cNvGrpSpPr/>
            <p:nvPr/>
          </p:nvGrpSpPr>
          <p:grpSpPr>
            <a:xfrm>
              <a:off x="3695732" y="1547196"/>
              <a:ext cx="562041" cy="104550"/>
              <a:chOff x="6022613" y="642210"/>
              <a:chExt cx="427038" cy="79437"/>
            </a:xfrm>
          </p:grpSpPr>
          <p:sp>
            <p:nvSpPr>
              <p:cNvPr id="807" name="Minimiz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0A1E7EA6-2082-47DB-8C3C-EF743DD2D2E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022613" y="677951"/>
                <a:ext cx="74613" cy="7947"/>
              </a:xfrm>
              <a:prstGeom prst="rect">
                <a:avLst/>
              </a:prstGeom>
              <a:solidFill>
                <a:srgbClr val="00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808" name="Maximiz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E9962743-FE60-406E-AD73-753B99EE4DC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199620" y="643793"/>
                <a:ext cx="73025" cy="76255"/>
              </a:xfrm>
              <a:custGeom>
                <a:avLst/>
                <a:gdLst>
                  <a:gd name="T0" fmla="*/ 0 w 282"/>
                  <a:gd name="T1" fmla="*/ 0 h 282"/>
                  <a:gd name="T2" fmla="*/ 0 w 282"/>
                  <a:gd name="T3" fmla="*/ 282 h 282"/>
                  <a:gd name="T4" fmla="*/ 282 w 282"/>
                  <a:gd name="T5" fmla="*/ 282 h 282"/>
                  <a:gd name="T6" fmla="*/ 282 w 282"/>
                  <a:gd name="T7" fmla="*/ 0 h 282"/>
                  <a:gd name="T8" fmla="*/ 0 w 282"/>
                  <a:gd name="T9" fmla="*/ 0 h 282"/>
                  <a:gd name="T10" fmla="*/ 28 w 282"/>
                  <a:gd name="T11" fmla="*/ 28 h 282"/>
                  <a:gd name="T12" fmla="*/ 254 w 282"/>
                  <a:gd name="T13" fmla="*/ 28 h 282"/>
                  <a:gd name="T14" fmla="*/ 254 w 282"/>
                  <a:gd name="T15" fmla="*/ 254 h 282"/>
                  <a:gd name="T16" fmla="*/ 28 w 282"/>
                  <a:gd name="T17" fmla="*/ 254 h 282"/>
                  <a:gd name="T18" fmla="*/ 28 w 282"/>
                  <a:gd name="T19" fmla="*/ 2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2" h="282">
                    <a:moveTo>
                      <a:pt x="0" y="0"/>
                    </a:moveTo>
                    <a:lnTo>
                      <a:pt x="0" y="282"/>
                    </a:lnTo>
                    <a:lnTo>
                      <a:pt x="282" y="282"/>
                    </a:lnTo>
                    <a:lnTo>
                      <a:pt x="282" y="0"/>
                    </a:lnTo>
                    <a:lnTo>
                      <a:pt x="0" y="0"/>
                    </a:lnTo>
                    <a:close/>
                    <a:moveTo>
                      <a:pt x="28" y="28"/>
                    </a:moveTo>
                    <a:lnTo>
                      <a:pt x="254" y="28"/>
                    </a:lnTo>
                    <a:lnTo>
                      <a:pt x="254" y="254"/>
                    </a:lnTo>
                    <a:lnTo>
                      <a:pt x="28" y="254"/>
                    </a:lnTo>
                    <a:lnTo>
                      <a:pt x="28" y="2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809" name="Close" descr="&lt;Tags&gt;&lt;SMARTRESIZEANCHORS&gt;Absolute,None,None,Absolute&lt;/SMARTRESIZEANCHORS&gt;&lt;/Tags&gt;">
                <a:extLst>
                  <a:ext uri="{FF2B5EF4-FFF2-40B4-BE49-F238E27FC236}">
                    <a16:creationId xmlns:a16="http://schemas.microsoft.com/office/drawing/2014/main" id="{4138CB50-E655-46B7-A103-C9774564E4B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375038" y="642210"/>
                <a:ext cx="74613" cy="79437"/>
              </a:xfrm>
              <a:custGeom>
                <a:avLst/>
                <a:gdLst>
                  <a:gd name="T0" fmla="*/ 3 w 47"/>
                  <a:gd name="T1" fmla="*/ 0 h 50"/>
                  <a:gd name="T2" fmla="*/ 0 w 47"/>
                  <a:gd name="T3" fmla="*/ 3 h 50"/>
                  <a:gd name="T4" fmla="*/ 20 w 47"/>
                  <a:gd name="T5" fmla="*/ 25 h 50"/>
                  <a:gd name="T6" fmla="*/ 0 w 47"/>
                  <a:gd name="T7" fmla="*/ 46 h 50"/>
                  <a:gd name="T8" fmla="*/ 3 w 47"/>
                  <a:gd name="T9" fmla="*/ 50 h 50"/>
                  <a:gd name="T10" fmla="*/ 23 w 47"/>
                  <a:gd name="T11" fmla="*/ 28 h 50"/>
                  <a:gd name="T12" fmla="*/ 44 w 47"/>
                  <a:gd name="T13" fmla="*/ 49 h 50"/>
                  <a:gd name="T14" fmla="*/ 47 w 47"/>
                  <a:gd name="T15" fmla="*/ 46 h 50"/>
                  <a:gd name="T16" fmla="*/ 27 w 47"/>
                  <a:gd name="T17" fmla="*/ 25 h 50"/>
                  <a:gd name="T18" fmla="*/ 47 w 47"/>
                  <a:gd name="T19" fmla="*/ 3 h 50"/>
                  <a:gd name="T20" fmla="*/ 44 w 47"/>
                  <a:gd name="T21" fmla="*/ 0 h 50"/>
                  <a:gd name="T22" fmla="*/ 24 w 47"/>
                  <a:gd name="T23" fmla="*/ 21 h 50"/>
                  <a:gd name="T24" fmla="*/ 3 w 47"/>
                  <a:gd name="T2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50">
                    <a:moveTo>
                      <a:pt x="3" y="0"/>
                    </a:moveTo>
                    <a:lnTo>
                      <a:pt x="0" y="3"/>
                    </a:lnTo>
                    <a:lnTo>
                      <a:pt x="20" y="25"/>
                    </a:lnTo>
                    <a:lnTo>
                      <a:pt x="0" y="46"/>
                    </a:lnTo>
                    <a:lnTo>
                      <a:pt x="3" y="50"/>
                    </a:lnTo>
                    <a:lnTo>
                      <a:pt x="23" y="28"/>
                    </a:lnTo>
                    <a:lnTo>
                      <a:pt x="44" y="49"/>
                    </a:lnTo>
                    <a:lnTo>
                      <a:pt x="47" y="46"/>
                    </a:lnTo>
                    <a:lnTo>
                      <a:pt x="27" y="25"/>
                    </a:lnTo>
                    <a:lnTo>
                      <a:pt x="47" y="3"/>
                    </a:lnTo>
                    <a:lnTo>
                      <a:pt x="44" y="0"/>
                    </a:lnTo>
                    <a:lnTo>
                      <a:pt x="24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pic>
          <p:nvPicPr>
            <p:cNvPr id="717" name="그래픽 716" descr="사용자">
              <a:extLst>
                <a:ext uri="{FF2B5EF4-FFF2-40B4-BE49-F238E27FC236}">
                  <a16:creationId xmlns:a16="http://schemas.microsoft.com/office/drawing/2014/main" id="{D2E1C33B-018C-4FA8-B8F3-587BB3B69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3199327" y="1478067"/>
              <a:ext cx="252000" cy="252000"/>
            </a:xfrm>
            <a:prstGeom prst="rect">
              <a:avLst/>
            </a:prstGeom>
          </p:spPr>
        </p:pic>
        <p:sp>
          <p:nvSpPr>
            <p:cNvPr id="718" name="타원 717">
              <a:extLst>
                <a:ext uri="{FF2B5EF4-FFF2-40B4-BE49-F238E27FC236}">
                  <a16:creationId xmlns:a16="http://schemas.microsoft.com/office/drawing/2014/main" id="{643CAB08-9721-4261-B686-E92A2A5E7F09}"/>
                </a:ext>
              </a:extLst>
            </p:cNvPr>
            <p:cNvSpPr/>
            <p:nvPr/>
          </p:nvSpPr>
          <p:spPr>
            <a:xfrm>
              <a:off x="3372930" y="1608488"/>
              <a:ext cx="101600" cy="101600"/>
            </a:xfrm>
            <a:prstGeom prst="ellipse">
              <a:avLst/>
            </a:prstGeom>
            <a:solidFill>
              <a:srgbClr val="0EA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  <p:grpSp>
          <p:nvGrpSpPr>
            <p:cNvPr id="720" name="그룹 719">
              <a:extLst>
                <a:ext uri="{FF2B5EF4-FFF2-40B4-BE49-F238E27FC236}">
                  <a16:creationId xmlns:a16="http://schemas.microsoft.com/office/drawing/2014/main" id="{A5B6FD52-CAA6-48AD-B34B-5FD1718C41D6}"/>
                </a:ext>
              </a:extLst>
            </p:cNvPr>
            <p:cNvGrpSpPr/>
            <p:nvPr/>
          </p:nvGrpSpPr>
          <p:grpSpPr>
            <a:xfrm>
              <a:off x="553627" y="1463947"/>
              <a:ext cx="1648505" cy="271049"/>
              <a:chOff x="229668" y="651840"/>
              <a:chExt cx="1648505" cy="271049"/>
            </a:xfrm>
          </p:grpSpPr>
          <p:sp>
            <p:nvSpPr>
              <p:cNvPr id="802" name="사각형: 둥근 모서리 801">
                <a:extLst>
                  <a:ext uri="{FF2B5EF4-FFF2-40B4-BE49-F238E27FC236}">
                    <a16:creationId xmlns:a16="http://schemas.microsoft.com/office/drawing/2014/main" id="{7D38B5A6-24A5-4078-800F-B9CA8E67D6EF}"/>
                  </a:ext>
                </a:extLst>
              </p:cNvPr>
              <p:cNvSpPr/>
              <p:nvPr/>
            </p:nvSpPr>
            <p:spPr>
              <a:xfrm>
                <a:off x="427905" y="651840"/>
                <a:ext cx="1450268" cy="271049"/>
              </a:xfrm>
              <a:prstGeom prst="roundRect">
                <a:avLst>
                  <a:gd name="adj" fmla="val 11925"/>
                </a:avLst>
              </a:prstGeom>
              <a:noFill/>
              <a:ln w="317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44083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1" lang="en-US" altLang="ko-K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Arial"/>
                    <a:sym typeface="Arial"/>
                  </a:rPr>
                  <a:t>UCAP Messenger</a:t>
                </a:r>
              </a:p>
            </p:txBody>
          </p:sp>
          <p:grpSp>
            <p:nvGrpSpPr>
              <p:cNvPr id="803" name="Image">
                <a:extLst>
                  <a:ext uri="{FF2B5EF4-FFF2-40B4-BE49-F238E27FC236}">
                    <a16:creationId xmlns:a16="http://schemas.microsoft.com/office/drawing/2014/main" id="{FE9B03EB-CCD1-45CE-992F-329F17525E2A}"/>
                  </a:ext>
                </a:extLst>
              </p:cNvPr>
              <p:cNvGrpSpPr/>
              <p:nvPr/>
            </p:nvGrpSpPr>
            <p:grpSpPr>
              <a:xfrm>
                <a:off x="229668" y="675123"/>
                <a:ext cx="215526" cy="215526"/>
                <a:chOff x="9600101" y="1622168"/>
                <a:chExt cx="1333500" cy="1333500"/>
              </a:xfrm>
            </p:grpSpPr>
            <p:sp>
              <p:nvSpPr>
                <p:cNvPr id="804" name="Border">
                  <a:extLst>
                    <a:ext uri="{FF2B5EF4-FFF2-40B4-BE49-F238E27FC236}">
                      <a16:creationId xmlns:a16="http://schemas.microsoft.com/office/drawing/2014/main" id="{B1E72912-D7F1-46AF-BB47-A8B1789A6E7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600101" y="1622168"/>
                  <a:ext cx="1333500" cy="133350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cxnSp>
              <p:nvCxnSpPr>
                <p:cNvPr id="805" name="Line">
                  <a:extLst>
                    <a:ext uri="{FF2B5EF4-FFF2-40B4-BE49-F238E27FC236}">
                      <a16:creationId xmlns:a16="http://schemas.microsoft.com/office/drawing/2014/main" id="{BA0C3490-E3D5-497C-974C-F67C32022975}"/>
                    </a:ext>
                  </a:extLst>
                </p:cNvPr>
                <p:cNvCxnSpPr/>
                <p:nvPr/>
              </p:nvCxnSpPr>
              <p:spPr>
                <a:xfrm>
                  <a:off x="9793519" y="1815586"/>
                  <a:ext cx="946665" cy="946664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6" name="Line">
                  <a:extLst>
                    <a:ext uri="{FF2B5EF4-FFF2-40B4-BE49-F238E27FC236}">
                      <a16:creationId xmlns:a16="http://schemas.microsoft.com/office/drawing/2014/main" id="{4A73E359-5862-4136-8D70-EE8CADE38F07}"/>
                    </a:ext>
                  </a:extLst>
                </p:cNvPr>
                <p:cNvCxnSpPr/>
                <p:nvPr/>
              </p:nvCxnSpPr>
              <p:spPr>
                <a:xfrm flipV="1">
                  <a:off x="9793519" y="1815587"/>
                  <a:ext cx="946666" cy="946663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21" name="그룹 720">
              <a:extLst>
                <a:ext uri="{FF2B5EF4-FFF2-40B4-BE49-F238E27FC236}">
                  <a16:creationId xmlns:a16="http://schemas.microsoft.com/office/drawing/2014/main" id="{EB009723-30AF-4C04-AB84-0A1D6E30E71C}"/>
                </a:ext>
              </a:extLst>
            </p:cNvPr>
            <p:cNvGrpSpPr/>
            <p:nvPr/>
          </p:nvGrpSpPr>
          <p:grpSpPr>
            <a:xfrm>
              <a:off x="525563" y="1897131"/>
              <a:ext cx="309754" cy="2436818"/>
              <a:chOff x="263876" y="1192918"/>
              <a:chExt cx="309754" cy="2436818"/>
            </a:xfrm>
            <a:solidFill>
              <a:schemeClr val="bg1">
                <a:lumMod val="50000"/>
              </a:schemeClr>
            </a:solidFill>
          </p:grpSpPr>
          <p:pic>
            <p:nvPicPr>
              <p:cNvPr id="796" name="그래픽 795" descr="웹 캠">
                <a:extLst>
                  <a:ext uri="{FF2B5EF4-FFF2-40B4-BE49-F238E27FC236}">
                    <a16:creationId xmlns:a16="http://schemas.microsoft.com/office/drawing/2014/main" id="{E8C1CD11-583C-4EA7-AB21-46195F6B59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p:blipFill>
            <p:spPr>
              <a:xfrm>
                <a:off x="263876" y="2469157"/>
                <a:ext cx="309754" cy="309754"/>
              </a:xfrm>
              <a:prstGeom prst="rect">
                <a:avLst/>
              </a:prstGeom>
            </p:spPr>
          </p:pic>
          <p:pic>
            <p:nvPicPr>
              <p:cNvPr id="797" name="그래픽 796" descr="채팅">
                <a:extLst>
                  <a:ext uri="{FF2B5EF4-FFF2-40B4-BE49-F238E27FC236}">
                    <a16:creationId xmlns:a16="http://schemas.microsoft.com/office/drawing/2014/main" id="{913D35BC-EC09-405E-8669-79ABB35985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p:blipFill>
            <p:spPr>
              <a:xfrm>
                <a:off x="269307" y="1618331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798" name="그래픽 797" descr="보내기">
                <a:extLst>
                  <a:ext uri="{FF2B5EF4-FFF2-40B4-BE49-F238E27FC236}">
                    <a16:creationId xmlns:a16="http://schemas.microsoft.com/office/drawing/2014/main" id="{E804832B-7549-4C28-9AA1-62FA7AC59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/>
              </a:stretch>
            </p:blipFill>
            <p:spPr>
              <a:xfrm>
                <a:off x="269307" y="2905432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799" name="그래픽 798" descr="사용자">
                <a:extLst>
                  <a:ext uri="{FF2B5EF4-FFF2-40B4-BE49-F238E27FC236}">
                    <a16:creationId xmlns:a16="http://schemas.microsoft.com/office/drawing/2014/main" id="{1F5DE698-C7F6-420A-9687-E1C3AF4354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269307" y="1192918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800" name="그래픽 799" descr="계층 구조형">
                <a:extLst>
                  <a:ext uri="{FF2B5EF4-FFF2-40B4-BE49-F238E27FC236}">
                    <a16:creationId xmlns:a16="http://schemas.microsoft.com/office/drawing/2014/main" id="{B9CE4591-0291-4313-9CD3-A159E6C829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tretch>
                <a:fillRect/>
              </a:stretch>
            </p:blipFill>
            <p:spPr>
              <a:xfrm>
                <a:off x="269307" y="2043744"/>
                <a:ext cx="298892" cy="298892"/>
              </a:xfrm>
              <a:prstGeom prst="rect">
                <a:avLst/>
              </a:prstGeom>
            </p:spPr>
          </p:pic>
          <p:pic>
            <p:nvPicPr>
              <p:cNvPr id="801" name="그래픽 800" descr="스피커 폰">
                <a:extLst>
                  <a:ext uri="{FF2B5EF4-FFF2-40B4-BE49-F238E27FC236}">
                    <a16:creationId xmlns:a16="http://schemas.microsoft.com/office/drawing/2014/main" id="{F6B9E6C3-D41D-4867-819C-FD7AF1B59E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6"/>
                  </a:ext>
                </a:extLst>
              </a:blip>
              <a:stretch>
                <a:fillRect/>
              </a:stretch>
            </p:blipFill>
            <p:spPr>
              <a:xfrm>
                <a:off x="269307" y="3330844"/>
                <a:ext cx="298892" cy="298892"/>
              </a:xfrm>
              <a:prstGeom prst="rect">
                <a:avLst/>
              </a:prstGeom>
            </p:spPr>
          </p:pic>
        </p:grpSp>
        <p:sp>
          <p:nvSpPr>
            <p:cNvPr id="723" name="Oval">
              <a:extLst>
                <a:ext uri="{FF2B5EF4-FFF2-40B4-BE49-F238E27FC236}">
                  <a16:creationId xmlns:a16="http://schemas.microsoft.com/office/drawing/2014/main" id="{0A9980E0-0AB4-4B5D-9F6E-FC602B023767}"/>
                </a:ext>
              </a:extLst>
            </p:cNvPr>
            <p:cNvSpPr/>
            <p:nvPr/>
          </p:nvSpPr>
          <p:spPr>
            <a:xfrm>
              <a:off x="491319" y="2304410"/>
              <a:ext cx="372000" cy="37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724" name="그래픽 723" descr="채팅">
              <a:extLst>
                <a:ext uri="{FF2B5EF4-FFF2-40B4-BE49-F238E27FC236}">
                  <a16:creationId xmlns:a16="http://schemas.microsoft.com/office/drawing/2014/main" id="{1C2ECF65-639F-4D92-AAFD-C2DCCE17F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>
              <a:off x="526872" y="2340964"/>
              <a:ext cx="298892" cy="298892"/>
            </a:xfrm>
            <a:prstGeom prst="rect">
              <a:avLst/>
            </a:prstGeom>
          </p:spPr>
        </p:pic>
        <p:sp>
          <p:nvSpPr>
            <p:cNvPr id="888" name="Window Frame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9159993C-0BA1-47A1-ADEE-9D93BE053BD4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452185" y="1407233"/>
              <a:ext cx="3930890" cy="3069517"/>
            </a:xfrm>
            <a:prstGeom prst="rect">
              <a:avLst/>
            </a:prstGeom>
            <a:noFill/>
            <a:ln w="6350">
              <a:solidFill>
                <a:srgbClr val="0078D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68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rPr>
                <a:t>           </a:t>
              </a:r>
            </a:p>
          </p:txBody>
        </p:sp>
      </p:grpSp>
      <p:sp>
        <p:nvSpPr>
          <p:cNvPr id="902" name="직사각형 901">
            <a:extLst>
              <a:ext uri="{FF2B5EF4-FFF2-40B4-BE49-F238E27FC236}">
                <a16:creationId xmlns:a16="http://schemas.microsoft.com/office/drawing/2014/main" id="{8ECD2795-0106-4C8A-98F9-BD23A27D7121}"/>
              </a:ext>
            </a:extLst>
          </p:cNvPr>
          <p:cNvSpPr/>
          <p:nvPr/>
        </p:nvSpPr>
        <p:spPr>
          <a:xfrm>
            <a:off x="590479" y="2147290"/>
            <a:ext cx="415714" cy="26877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12" name="Popover" descr="&lt;SmartSettings&gt;&lt;SmartResize enabled=&quot;True&quot; minWidth=&quot;25&quot; minHeight=&quot;15&quot; /&gt;&lt;/SmartSettings&gt;">
            <a:extLst>
              <a:ext uri="{FF2B5EF4-FFF2-40B4-BE49-F238E27FC236}">
                <a16:creationId xmlns:a16="http://schemas.microsoft.com/office/drawing/2014/main" id="{C63C5B39-875F-4349-BC32-B17356D4402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80092" y="4853143"/>
            <a:ext cx="1436488" cy="628738"/>
            <a:chOff x="6106536" y="1688792"/>
            <a:chExt cx="1436488" cy="628738"/>
          </a:xfrm>
          <a:solidFill>
            <a:srgbClr val="FFFFFF"/>
          </a:solidFill>
        </p:grpSpPr>
        <p:sp>
          <p:nvSpPr>
            <p:cNvPr id="913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A1B203D0-31AA-45BC-95F6-706A9BB29223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106536" y="1801906"/>
              <a:ext cx="1436488" cy="515624"/>
            </a:xfrm>
            <a:prstGeom prst="roundRect">
              <a:avLst>
                <a:gd name="adj" fmla="val 3078"/>
              </a:avLst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28016" tIns="45720" rIns="128016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kumimoji="1" lang="en-US" altLang="ko-KR" sz="900" b="1" dirty="0">
                  <a:solidFill>
                    <a:srgbClr val="464646"/>
                  </a:solidFill>
                  <a:latin typeface="맑은 고딕 (본문)"/>
                  <a:cs typeface="Arial"/>
                </a:rPr>
                <a:t>GNB </a:t>
              </a:r>
              <a:r>
                <a:rPr kumimoji="1" lang="ko-KR" altLang="en-US" sz="900" b="1" dirty="0">
                  <a:solidFill>
                    <a:srgbClr val="464646"/>
                  </a:solidFill>
                  <a:latin typeface="맑은 고딕 (본문)"/>
                  <a:cs typeface="Arial"/>
                </a:rPr>
                <a:t>메뉴</a:t>
              </a:r>
            </a:p>
          </p:txBody>
        </p:sp>
        <p:sp>
          <p:nvSpPr>
            <p:cNvPr id="914" name="Arrow" descr="&lt;Tags&gt;&lt;SMARTRESIZEANCHORS&gt;Absolute,None,None,None&lt;/SMARTRESIZEANCHORS&gt;&lt;/Tags&gt;">
              <a:extLst>
                <a:ext uri="{FF2B5EF4-FFF2-40B4-BE49-F238E27FC236}">
                  <a16:creationId xmlns:a16="http://schemas.microsoft.com/office/drawing/2014/main" id="{03C0AACD-3141-4AD1-A7E7-33C4E4114B91}"/>
                </a:ext>
              </a:extLst>
            </p:cNvPr>
            <p:cNvSpPr/>
            <p:nvPr/>
          </p:nvSpPr>
          <p:spPr>
            <a:xfrm>
              <a:off x="6725322" y="1688792"/>
              <a:ext cx="198915" cy="113112"/>
            </a:xfrm>
            <a:prstGeom prst="triangle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915" name="Gap" descr="&lt;Tags&gt;&lt;SMARTRESIZEANCHORS&gt;Absolute,None,None,None&lt;/SMARTRESIZEANCHORS&gt;&lt;/Tags&gt;">
              <a:extLst>
                <a:ext uri="{FF2B5EF4-FFF2-40B4-BE49-F238E27FC236}">
                  <a16:creationId xmlns:a16="http://schemas.microsoft.com/office/drawing/2014/main" id="{E7EAB35A-BBD9-4C88-A5E5-073868408096}"/>
                </a:ext>
              </a:extLst>
            </p:cNvPr>
            <p:cNvCxnSpPr/>
            <p:nvPr/>
          </p:nvCxnSpPr>
          <p:spPr>
            <a:xfrm rot="10800000">
              <a:off x="6732703" y="1801904"/>
              <a:ext cx="184150" cy="0"/>
            </a:xfrm>
            <a:prstGeom prst="line">
              <a:avLst/>
            </a:prstGeom>
            <a:grpFill/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6" name="직사각형 915">
            <a:extLst>
              <a:ext uri="{FF2B5EF4-FFF2-40B4-BE49-F238E27FC236}">
                <a16:creationId xmlns:a16="http://schemas.microsoft.com/office/drawing/2014/main" id="{025629CC-33BA-4FE4-9A39-47B2D0E18AD4}"/>
              </a:ext>
            </a:extLst>
          </p:cNvPr>
          <p:cNvSpPr/>
          <p:nvPr/>
        </p:nvSpPr>
        <p:spPr>
          <a:xfrm>
            <a:off x="5308641" y="1992665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Default</a:t>
            </a:r>
          </a:p>
        </p:txBody>
      </p:sp>
      <p:sp>
        <p:nvSpPr>
          <p:cNvPr id="917" name="직사각형 916">
            <a:extLst>
              <a:ext uri="{FF2B5EF4-FFF2-40B4-BE49-F238E27FC236}">
                <a16:creationId xmlns:a16="http://schemas.microsoft.com/office/drawing/2014/main" id="{A71583B8-9E3B-4476-9361-5731F7C1D562}"/>
              </a:ext>
            </a:extLst>
          </p:cNvPr>
          <p:cNvSpPr/>
          <p:nvPr/>
        </p:nvSpPr>
        <p:spPr>
          <a:xfrm>
            <a:off x="6510969" y="1992665"/>
            <a:ext cx="1222591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Mouse Over</a:t>
            </a:r>
          </a:p>
        </p:txBody>
      </p:sp>
      <p:sp>
        <p:nvSpPr>
          <p:cNvPr id="918" name="직사각형 917">
            <a:extLst>
              <a:ext uri="{FF2B5EF4-FFF2-40B4-BE49-F238E27FC236}">
                <a16:creationId xmlns:a16="http://schemas.microsoft.com/office/drawing/2014/main" id="{F421115A-84E1-42A1-BB0A-EB8A6A74426A}"/>
              </a:ext>
            </a:extLst>
          </p:cNvPr>
          <p:cNvSpPr/>
          <p:nvPr/>
        </p:nvSpPr>
        <p:spPr>
          <a:xfrm>
            <a:off x="8198776" y="1992665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Selected</a:t>
            </a:r>
          </a:p>
        </p:txBody>
      </p:sp>
      <p:grpSp>
        <p:nvGrpSpPr>
          <p:cNvPr id="920" name="그룹 919">
            <a:extLst>
              <a:ext uri="{FF2B5EF4-FFF2-40B4-BE49-F238E27FC236}">
                <a16:creationId xmlns:a16="http://schemas.microsoft.com/office/drawing/2014/main" id="{F82E9425-E871-4463-8A7A-1CA720966740}"/>
              </a:ext>
            </a:extLst>
          </p:cNvPr>
          <p:cNvGrpSpPr/>
          <p:nvPr/>
        </p:nvGrpSpPr>
        <p:grpSpPr>
          <a:xfrm>
            <a:off x="5675714" y="2388773"/>
            <a:ext cx="489854" cy="489854"/>
            <a:chOff x="1752669" y="2669018"/>
            <a:chExt cx="489854" cy="489854"/>
          </a:xfrm>
        </p:grpSpPr>
        <p:sp>
          <p:nvSpPr>
            <p:cNvPr id="921" name="Oval">
              <a:extLst>
                <a:ext uri="{FF2B5EF4-FFF2-40B4-BE49-F238E27FC236}">
                  <a16:creationId xmlns:a16="http://schemas.microsoft.com/office/drawing/2014/main" id="{689F4826-AABB-4AC5-967C-5EB93EB2E3B2}"/>
                </a:ext>
              </a:extLst>
            </p:cNvPr>
            <p:cNvSpPr/>
            <p:nvPr/>
          </p:nvSpPr>
          <p:spPr>
            <a:xfrm>
              <a:off x="1752669" y="2669018"/>
              <a:ext cx="489854" cy="489854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922" name="그래픽 921" descr="사용자">
              <a:extLst>
                <a:ext uri="{FF2B5EF4-FFF2-40B4-BE49-F238E27FC236}">
                  <a16:creationId xmlns:a16="http://schemas.microsoft.com/office/drawing/2014/main" id="{0AA69BD9-C6FF-460C-A069-C43B98956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1871596" y="2787945"/>
              <a:ext cx="252000" cy="252000"/>
            </a:xfrm>
            <a:prstGeom prst="rect">
              <a:avLst/>
            </a:prstGeom>
          </p:spPr>
        </p:pic>
      </p:grpSp>
      <p:pic>
        <p:nvPicPr>
          <p:cNvPr id="923" name="그래픽 922" descr="사용자">
            <a:extLst>
              <a:ext uri="{FF2B5EF4-FFF2-40B4-BE49-F238E27FC236}">
                <a16:creationId xmlns:a16="http://schemas.microsoft.com/office/drawing/2014/main" id="{38E0C08D-E49A-478F-810B-2BAD7F669D8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795147" y="2507700"/>
            <a:ext cx="252000" cy="252000"/>
          </a:xfrm>
          <a:prstGeom prst="rect">
            <a:avLst/>
          </a:prstGeom>
        </p:spPr>
      </p:pic>
      <p:grpSp>
        <p:nvGrpSpPr>
          <p:cNvPr id="924" name="그룹 923">
            <a:extLst>
              <a:ext uri="{FF2B5EF4-FFF2-40B4-BE49-F238E27FC236}">
                <a16:creationId xmlns:a16="http://schemas.microsoft.com/office/drawing/2014/main" id="{A74C660E-F21C-4714-9C84-6DAB78136381}"/>
              </a:ext>
            </a:extLst>
          </p:cNvPr>
          <p:cNvGrpSpPr/>
          <p:nvPr/>
        </p:nvGrpSpPr>
        <p:grpSpPr>
          <a:xfrm>
            <a:off x="6877337" y="2388773"/>
            <a:ext cx="489854" cy="489854"/>
            <a:chOff x="3031458" y="2706121"/>
            <a:chExt cx="489854" cy="489854"/>
          </a:xfrm>
        </p:grpSpPr>
        <p:sp>
          <p:nvSpPr>
            <p:cNvPr id="925" name="Oval">
              <a:extLst>
                <a:ext uri="{FF2B5EF4-FFF2-40B4-BE49-F238E27FC236}">
                  <a16:creationId xmlns:a16="http://schemas.microsoft.com/office/drawing/2014/main" id="{DF2439DB-C0A6-4D65-8177-F00884AA709C}"/>
                </a:ext>
              </a:extLst>
            </p:cNvPr>
            <p:cNvSpPr/>
            <p:nvPr/>
          </p:nvSpPr>
          <p:spPr>
            <a:xfrm>
              <a:off x="3031458" y="2706121"/>
              <a:ext cx="489854" cy="48985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926" name="그래픽 925" descr="사용자">
              <a:extLst>
                <a:ext uri="{FF2B5EF4-FFF2-40B4-BE49-F238E27FC236}">
                  <a16:creationId xmlns:a16="http://schemas.microsoft.com/office/drawing/2014/main" id="{A11A0A39-DCA3-4E98-94F9-2EDC17943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3150385" y="2825048"/>
              <a:ext cx="252000" cy="252000"/>
            </a:xfrm>
            <a:prstGeom prst="rect">
              <a:avLst/>
            </a:prstGeom>
          </p:spPr>
        </p:pic>
      </p:grpSp>
      <p:pic>
        <p:nvPicPr>
          <p:cNvPr id="927" name="그래픽 926" descr="사용자">
            <a:extLst>
              <a:ext uri="{FF2B5EF4-FFF2-40B4-BE49-F238E27FC236}">
                <a16:creationId xmlns:a16="http://schemas.microsoft.com/office/drawing/2014/main" id="{8F1B5671-1381-4793-B709-9A93369908C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994579" y="2507700"/>
            <a:ext cx="252000" cy="252000"/>
          </a:xfrm>
          <a:prstGeom prst="rect">
            <a:avLst/>
          </a:prstGeom>
        </p:spPr>
      </p:pic>
      <p:grpSp>
        <p:nvGrpSpPr>
          <p:cNvPr id="928" name="그룹 927">
            <a:extLst>
              <a:ext uri="{FF2B5EF4-FFF2-40B4-BE49-F238E27FC236}">
                <a16:creationId xmlns:a16="http://schemas.microsoft.com/office/drawing/2014/main" id="{11E3EFD5-7AD4-4326-B32A-81D116E873DB}"/>
              </a:ext>
            </a:extLst>
          </p:cNvPr>
          <p:cNvGrpSpPr/>
          <p:nvPr/>
        </p:nvGrpSpPr>
        <p:grpSpPr>
          <a:xfrm>
            <a:off x="8565849" y="2388773"/>
            <a:ext cx="489854" cy="489854"/>
            <a:chOff x="4310247" y="2706121"/>
            <a:chExt cx="489854" cy="489854"/>
          </a:xfrm>
          <a:solidFill>
            <a:schemeClr val="bg1">
              <a:lumMod val="85000"/>
            </a:schemeClr>
          </a:solidFill>
        </p:grpSpPr>
        <p:sp>
          <p:nvSpPr>
            <p:cNvPr id="929" name="Oval">
              <a:extLst>
                <a:ext uri="{FF2B5EF4-FFF2-40B4-BE49-F238E27FC236}">
                  <a16:creationId xmlns:a16="http://schemas.microsoft.com/office/drawing/2014/main" id="{F6102CC8-C0F7-4229-81D3-E8F5C85EFCC8}"/>
                </a:ext>
              </a:extLst>
            </p:cNvPr>
            <p:cNvSpPr/>
            <p:nvPr/>
          </p:nvSpPr>
          <p:spPr>
            <a:xfrm>
              <a:off x="4310247" y="2706121"/>
              <a:ext cx="489854" cy="489854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930" name="그래픽 929" descr="사용자">
              <a:extLst>
                <a:ext uri="{FF2B5EF4-FFF2-40B4-BE49-F238E27FC236}">
                  <a16:creationId xmlns:a16="http://schemas.microsoft.com/office/drawing/2014/main" id="{346DB77B-1243-4FC7-B727-CFDD252C0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>
              <a:off x="4429174" y="2825048"/>
              <a:ext cx="252000" cy="252000"/>
            </a:xfrm>
            <a:prstGeom prst="rect">
              <a:avLst/>
            </a:prstGeom>
          </p:spPr>
        </p:pic>
      </p:grpSp>
      <p:pic>
        <p:nvPicPr>
          <p:cNvPr id="931" name="그래픽 930" descr="사용자">
            <a:extLst>
              <a:ext uri="{FF2B5EF4-FFF2-40B4-BE49-F238E27FC236}">
                <a16:creationId xmlns:a16="http://schemas.microsoft.com/office/drawing/2014/main" id="{F20F3275-FAA8-430F-A6F5-FC3945154698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8684776" y="2507700"/>
            <a:ext cx="252000" cy="252000"/>
          </a:xfrm>
          <a:prstGeom prst="rect">
            <a:avLst/>
          </a:prstGeom>
        </p:spPr>
      </p:pic>
      <p:sp>
        <p:nvSpPr>
          <p:cNvPr id="932" name="Oval">
            <a:extLst>
              <a:ext uri="{FF2B5EF4-FFF2-40B4-BE49-F238E27FC236}">
                <a16:creationId xmlns:a16="http://schemas.microsoft.com/office/drawing/2014/main" id="{9E0A9F89-036B-4ACB-A37A-DE59D5EDB260}"/>
              </a:ext>
            </a:extLst>
          </p:cNvPr>
          <p:cNvSpPr/>
          <p:nvPr/>
        </p:nvSpPr>
        <p:spPr>
          <a:xfrm>
            <a:off x="5675714" y="3030041"/>
            <a:ext cx="489854" cy="489854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33" name="Oval">
            <a:extLst>
              <a:ext uri="{FF2B5EF4-FFF2-40B4-BE49-F238E27FC236}">
                <a16:creationId xmlns:a16="http://schemas.microsoft.com/office/drawing/2014/main" id="{C4D5DDE5-ECD8-496B-A936-896B5A1E8BA7}"/>
              </a:ext>
            </a:extLst>
          </p:cNvPr>
          <p:cNvSpPr/>
          <p:nvPr/>
        </p:nvSpPr>
        <p:spPr>
          <a:xfrm>
            <a:off x="6877337" y="3030041"/>
            <a:ext cx="489854" cy="489854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pic>
        <p:nvPicPr>
          <p:cNvPr id="935" name="그래픽 934" descr="채팅">
            <a:extLst>
              <a:ext uri="{FF2B5EF4-FFF2-40B4-BE49-F238E27FC236}">
                <a16:creationId xmlns:a16="http://schemas.microsoft.com/office/drawing/2014/main" id="{C417AB69-583C-4872-8AFD-5095127157E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5768687" y="3125522"/>
            <a:ext cx="298892" cy="298892"/>
          </a:xfrm>
          <a:prstGeom prst="rect">
            <a:avLst/>
          </a:prstGeom>
        </p:spPr>
      </p:pic>
      <p:pic>
        <p:nvPicPr>
          <p:cNvPr id="936" name="그래픽 935" descr="채팅">
            <a:extLst>
              <a:ext uri="{FF2B5EF4-FFF2-40B4-BE49-F238E27FC236}">
                <a16:creationId xmlns:a16="http://schemas.microsoft.com/office/drawing/2014/main" id="{15A844CF-5692-4C84-9007-A3D6D45E326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974033" y="3125522"/>
            <a:ext cx="298892" cy="298892"/>
          </a:xfrm>
          <a:prstGeom prst="rect">
            <a:avLst/>
          </a:prstGeom>
        </p:spPr>
      </p:pic>
      <p:grpSp>
        <p:nvGrpSpPr>
          <p:cNvPr id="937" name="그룹 936">
            <a:extLst>
              <a:ext uri="{FF2B5EF4-FFF2-40B4-BE49-F238E27FC236}">
                <a16:creationId xmlns:a16="http://schemas.microsoft.com/office/drawing/2014/main" id="{0A95912E-385B-4A70-87C8-26284C18D42B}"/>
              </a:ext>
            </a:extLst>
          </p:cNvPr>
          <p:cNvGrpSpPr/>
          <p:nvPr/>
        </p:nvGrpSpPr>
        <p:grpSpPr>
          <a:xfrm>
            <a:off x="8565849" y="3030041"/>
            <a:ext cx="489854" cy="489854"/>
            <a:chOff x="6016574" y="2668553"/>
            <a:chExt cx="489854" cy="489854"/>
          </a:xfrm>
        </p:grpSpPr>
        <p:sp>
          <p:nvSpPr>
            <p:cNvPr id="938" name="Oval">
              <a:extLst>
                <a:ext uri="{FF2B5EF4-FFF2-40B4-BE49-F238E27FC236}">
                  <a16:creationId xmlns:a16="http://schemas.microsoft.com/office/drawing/2014/main" id="{77CF87D2-00D9-498E-B996-20059343E00F}"/>
                </a:ext>
              </a:extLst>
            </p:cNvPr>
            <p:cNvSpPr/>
            <p:nvPr/>
          </p:nvSpPr>
          <p:spPr>
            <a:xfrm>
              <a:off x="6016574" y="2668553"/>
              <a:ext cx="489854" cy="48985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939" name="그래픽 938" descr="채팅">
              <a:extLst>
                <a:ext uri="{FF2B5EF4-FFF2-40B4-BE49-F238E27FC236}">
                  <a16:creationId xmlns:a16="http://schemas.microsoft.com/office/drawing/2014/main" id="{09FF755F-7BE9-4CE4-9900-3B5A9B223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p:blipFill>
          <p:spPr>
            <a:xfrm>
              <a:off x="6105116" y="2764034"/>
              <a:ext cx="298892" cy="298892"/>
            </a:xfrm>
            <a:prstGeom prst="rect">
              <a:avLst/>
            </a:prstGeom>
          </p:spPr>
        </p:pic>
      </p:grpSp>
      <p:sp>
        <p:nvSpPr>
          <p:cNvPr id="940" name="Oval">
            <a:extLst>
              <a:ext uri="{FF2B5EF4-FFF2-40B4-BE49-F238E27FC236}">
                <a16:creationId xmlns:a16="http://schemas.microsoft.com/office/drawing/2014/main" id="{74E8AE84-8EBD-4386-BC19-06D78A7F1239}"/>
              </a:ext>
            </a:extLst>
          </p:cNvPr>
          <p:cNvSpPr/>
          <p:nvPr/>
        </p:nvSpPr>
        <p:spPr>
          <a:xfrm>
            <a:off x="5675714" y="3671309"/>
            <a:ext cx="489854" cy="489854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41" name="Oval">
            <a:extLst>
              <a:ext uri="{FF2B5EF4-FFF2-40B4-BE49-F238E27FC236}">
                <a16:creationId xmlns:a16="http://schemas.microsoft.com/office/drawing/2014/main" id="{7988B124-C318-48BE-ADE5-884A929F7A32}"/>
              </a:ext>
            </a:extLst>
          </p:cNvPr>
          <p:cNvSpPr/>
          <p:nvPr/>
        </p:nvSpPr>
        <p:spPr>
          <a:xfrm>
            <a:off x="6877337" y="3671309"/>
            <a:ext cx="489854" cy="489854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42" name="Oval">
            <a:extLst>
              <a:ext uri="{FF2B5EF4-FFF2-40B4-BE49-F238E27FC236}">
                <a16:creationId xmlns:a16="http://schemas.microsoft.com/office/drawing/2014/main" id="{F364E864-04AB-4332-878A-E3BFD99D14F1}"/>
              </a:ext>
            </a:extLst>
          </p:cNvPr>
          <p:cNvSpPr/>
          <p:nvPr/>
        </p:nvSpPr>
        <p:spPr>
          <a:xfrm>
            <a:off x="8565849" y="3671309"/>
            <a:ext cx="489854" cy="489854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pic>
        <p:nvPicPr>
          <p:cNvPr id="944" name="그래픽 943" descr="계층 구조형">
            <a:extLst>
              <a:ext uri="{FF2B5EF4-FFF2-40B4-BE49-F238E27FC236}">
                <a16:creationId xmlns:a16="http://schemas.microsoft.com/office/drawing/2014/main" id="{B6D3351B-EB71-4549-ADB2-56A2CB636C90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8656662" y="3766790"/>
            <a:ext cx="298892" cy="298892"/>
          </a:xfrm>
          <a:prstGeom prst="rect">
            <a:avLst/>
          </a:prstGeom>
        </p:spPr>
      </p:pic>
      <p:pic>
        <p:nvPicPr>
          <p:cNvPr id="945" name="그래픽 944" descr="계층 구조형">
            <a:extLst>
              <a:ext uri="{FF2B5EF4-FFF2-40B4-BE49-F238E27FC236}">
                <a16:creationId xmlns:a16="http://schemas.microsoft.com/office/drawing/2014/main" id="{B6DC2A82-295B-435B-97B9-99DD2D608B5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5776896" y="3766790"/>
            <a:ext cx="298892" cy="298892"/>
          </a:xfrm>
          <a:prstGeom prst="rect">
            <a:avLst/>
          </a:prstGeom>
        </p:spPr>
      </p:pic>
      <p:pic>
        <p:nvPicPr>
          <p:cNvPr id="946" name="그래픽 945" descr="계층 구조형">
            <a:extLst>
              <a:ext uri="{FF2B5EF4-FFF2-40B4-BE49-F238E27FC236}">
                <a16:creationId xmlns:a16="http://schemas.microsoft.com/office/drawing/2014/main" id="{8DE5CB07-5DC2-402B-B493-9B1A10397D0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982243" y="3766790"/>
            <a:ext cx="298892" cy="298892"/>
          </a:xfrm>
          <a:prstGeom prst="rect">
            <a:avLst/>
          </a:prstGeom>
        </p:spPr>
      </p:pic>
      <p:sp>
        <p:nvSpPr>
          <p:cNvPr id="947" name="Oval">
            <a:extLst>
              <a:ext uri="{FF2B5EF4-FFF2-40B4-BE49-F238E27FC236}">
                <a16:creationId xmlns:a16="http://schemas.microsoft.com/office/drawing/2014/main" id="{A33CDE1A-1090-4772-B2B2-61584221B19B}"/>
              </a:ext>
            </a:extLst>
          </p:cNvPr>
          <p:cNvSpPr/>
          <p:nvPr/>
        </p:nvSpPr>
        <p:spPr>
          <a:xfrm>
            <a:off x="5675714" y="4312576"/>
            <a:ext cx="489854" cy="489854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48" name="Oval">
            <a:extLst>
              <a:ext uri="{FF2B5EF4-FFF2-40B4-BE49-F238E27FC236}">
                <a16:creationId xmlns:a16="http://schemas.microsoft.com/office/drawing/2014/main" id="{8CF4780D-9C58-4696-8667-F035CAC6D31D}"/>
              </a:ext>
            </a:extLst>
          </p:cNvPr>
          <p:cNvSpPr/>
          <p:nvPr/>
        </p:nvSpPr>
        <p:spPr>
          <a:xfrm>
            <a:off x="6877337" y="4312576"/>
            <a:ext cx="489854" cy="489854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49" name="Oval">
            <a:extLst>
              <a:ext uri="{FF2B5EF4-FFF2-40B4-BE49-F238E27FC236}">
                <a16:creationId xmlns:a16="http://schemas.microsoft.com/office/drawing/2014/main" id="{D6A75D22-D1C5-4FFE-BC8D-7B27FAC64349}"/>
              </a:ext>
            </a:extLst>
          </p:cNvPr>
          <p:cNvSpPr/>
          <p:nvPr/>
        </p:nvSpPr>
        <p:spPr>
          <a:xfrm>
            <a:off x="8565849" y="4312576"/>
            <a:ext cx="489854" cy="489854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pic>
        <p:nvPicPr>
          <p:cNvPr id="951" name="그래픽 950" descr="웹 캠">
            <a:extLst>
              <a:ext uri="{FF2B5EF4-FFF2-40B4-BE49-F238E27FC236}">
                <a16:creationId xmlns:a16="http://schemas.microsoft.com/office/drawing/2014/main" id="{C6EBF49A-DC5F-42A7-95AD-2FFF9545D78B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8650725" y="4402626"/>
            <a:ext cx="309754" cy="309754"/>
          </a:xfrm>
          <a:prstGeom prst="rect">
            <a:avLst/>
          </a:prstGeom>
        </p:spPr>
      </p:pic>
      <p:pic>
        <p:nvPicPr>
          <p:cNvPr id="952" name="그래픽 951" descr="웹 캠">
            <a:extLst>
              <a:ext uri="{FF2B5EF4-FFF2-40B4-BE49-F238E27FC236}">
                <a16:creationId xmlns:a16="http://schemas.microsoft.com/office/drawing/2014/main" id="{15A57121-E5F6-4379-A8DA-C34A53CE3C0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958491" y="4402626"/>
            <a:ext cx="309754" cy="309754"/>
          </a:xfrm>
          <a:prstGeom prst="rect">
            <a:avLst/>
          </a:prstGeom>
        </p:spPr>
      </p:pic>
      <p:pic>
        <p:nvPicPr>
          <p:cNvPr id="953" name="그래픽 952" descr="웹 캠">
            <a:extLst>
              <a:ext uri="{FF2B5EF4-FFF2-40B4-BE49-F238E27FC236}">
                <a16:creationId xmlns:a16="http://schemas.microsoft.com/office/drawing/2014/main" id="{B3C827F3-24F6-43EF-A88D-87232BD0FC1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5765021" y="4402626"/>
            <a:ext cx="309754" cy="309754"/>
          </a:xfrm>
          <a:prstGeom prst="rect">
            <a:avLst/>
          </a:prstGeom>
        </p:spPr>
      </p:pic>
      <p:sp>
        <p:nvSpPr>
          <p:cNvPr id="954" name="직사각형 953">
            <a:extLst>
              <a:ext uri="{FF2B5EF4-FFF2-40B4-BE49-F238E27FC236}">
                <a16:creationId xmlns:a16="http://schemas.microsoft.com/office/drawing/2014/main" id="{CACD4853-FD79-4A02-A42F-92A695D0B196}"/>
              </a:ext>
            </a:extLst>
          </p:cNvPr>
          <p:cNvSpPr/>
          <p:nvPr/>
        </p:nvSpPr>
        <p:spPr>
          <a:xfrm>
            <a:off x="4607642" y="2516478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그룹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955" name="직사각형 954">
            <a:extLst>
              <a:ext uri="{FF2B5EF4-FFF2-40B4-BE49-F238E27FC236}">
                <a16:creationId xmlns:a16="http://schemas.microsoft.com/office/drawing/2014/main" id="{8678D768-86FD-462C-AFFA-C9013CF833B7}"/>
              </a:ext>
            </a:extLst>
          </p:cNvPr>
          <p:cNvSpPr/>
          <p:nvPr/>
        </p:nvSpPr>
        <p:spPr>
          <a:xfrm>
            <a:off x="4607642" y="3120090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대화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956" name="직사각형 955">
            <a:extLst>
              <a:ext uri="{FF2B5EF4-FFF2-40B4-BE49-F238E27FC236}">
                <a16:creationId xmlns:a16="http://schemas.microsoft.com/office/drawing/2014/main" id="{11E6B4FF-8B1F-41DF-9656-5C5FC5854842}"/>
              </a:ext>
            </a:extLst>
          </p:cNvPr>
          <p:cNvSpPr/>
          <p:nvPr/>
        </p:nvSpPr>
        <p:spPr>
          <a:xfrm>
            <a:off x="4607642" y="3793125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조직도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957" name="직사각형 956">
            <a:extLst>
              <a:ext uri="{FF2B5EF4-FFF2-40B4-BE49-F238E27FC236}">
                <a16:creationId xmlns:a16="http://schemas.microsoft.com/office/drawing/2014/main" id="{6AB999D9-F3D7-4E3A-ACBC-1CDC12F6E875}"/>
              </a:ext>
            </a:extLst>
          </p:cNvPr>
          <p:cNvSpPr/>
          <p:nvPr/>
        </p:nvSpPr>
        <p:spPr>
          <a:xfrm>
            <a:off x="4607642" y="4420422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회의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958" name="Oval">
            <a:extLst>
              <a:ext uri="{FF2B5EF4-FFF2-40B4-BE49-F238E27FC236}">
                <a16:creationId xmlns:a16="http://schemas.microsoft.com/office/drawing/2014/main" id="{0102B836-69A9-4A2D-B79A-3F06FF0248DE}"/>
              </a:ext>
            </a:extLst>
          </p:cNvPr>
          <p:cNvSpPr/>
          <p:nvPr/>
        </p:nvSpPr>
        <p:spPr>
          <a:xfrm>
            <a:off x="5675714" y="4941968"/>
            <a:ext cx="489854" cy="489854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59" name="Oval">
            <a:extLst>
              <a:ext uri="{FF2B5EF4-FFF2-40B4-BE49-F238E27FC236}">
                <a16:creationId xmlns:a16="http://schemas.microsoft.com/office/drawing/2014/main" id="{48919C65-F96B-4096-AAFA-438AEBD0B7AB}"/>
              </a:ext>
            </a:extLst>
          </p:cNvPr>
          <p:cNvSpPr/>
          <p:nvPr/>
        </p:nvSpPr>
        <p:spPr>
          <a:xfrm>
            <a:off x="6877337" y="4941968"/>
            <a:ext cx="489854" cy="489854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60" name="Oval">
            <a:extLst>
              <a:ext uri="{FF2B5EF4-FFF2-40B4-BE49-F238E27FC236}">
                <a16:creationId xmlns:a16="http://schemas.microsoft.com/office/drawing/2014/main" id="{070AA028-93D0-4C0A-B42D-F8F7CE977CEF}"/>
              </a:ext>
            </a:extLst>
          </p:cNvPr>
          <p:cNvSpPr/>
          <p:nvPr/>
        </p:nvSpPr>
        <p:spPr>
          <a:xfrm>
            <a:off x="8565849" y="4941968"/>
            <a:ext cx="489854" cy="489854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61" name="직사각형 960">
            <a:extLst>
              <a:ext uri="{FF2B5EF4-FFF2-40B4-BE49-F238E27FC236}">
                <a16:creationId xmlns:a16="http://schemas.microsoft.com/office/drawing/2014/main" id="{03C2BC0F-EE3E-4C9D-96BC-7FF432C46379}"/>
              </a:ext>
            </a:extLst>
          </p:cNvPr>
          <p:cNvSpPr/>
          <p:nvPr/>
        </p:nvSpPr>
        <p:spPr>
          <a:xfrm>
            <a:off x="4607642" y="5073689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쪽지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963" name="그래픽 962" descr="보내기">
            <a:extLst>
              <a:ext uri="{FF2B5EF4-FFF2-40B4-BE49-F238E27FC236}">
                <a16:creationId xmlns:a16="http://schemas.microsoft.com/office/drawing/2014/main" id="{B3B38DEE-DB29-4AB7-B63C-797AE76B929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5765021" y="5037449"/>
            <a:ext cx="298892" cy="298892"/>
          </a:xfrm>
          <a:prstGeom prst="rect">
            <a:avLst/>
          </a:prstGeom>
        </p:spPr>
      </p:pic>
      <p:pic>
        <p:nvPicPr>
          <p:cNvPr id="964" name="그래픽 963" descr="보내기">
            <a:extLst>
              <a:ext uri="{FF2B5EF4-FFF2-40B4-BE49-F238E27FC236}">
                <a16:creationId xmlns:a16="http://schemas.microsoft.com/office/drawing/2014/main" id="{5AE5DF1A-F114-4ABD-A504-53638DC2D47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964428" y="5037449"/>
            <a:ext cx="298892" cy="298892"/>
          </a:xfrm>
          <a:prstGeom prst="rect">
            <a:avLst/>
          </a:prstGeom>
        </p:spPr>
      </p:pic>
      <p:pic>
        <p:nvPicPr>
          <p:cNvPr id="965" name="그래픽 964" descr="보내기">
            <a:extLst>
              <a:ext uri="{FF2B5EF4-FFF2-40B4-BE49-F238E27FC236}">
                <a16:creationId xmlns:a16="http://schemas.microsoft.com/office/drawing/2014/main" id="{DCF76F2C-4B3F-45B2-8ADB-AED42751B5EE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8661587" y="5037449"/>
            <a:ext cx="298892" cy="298892"/>
          </a:xfrm>
          <a:prstGeom prst="rect">
            <a:avLst/>
          </a:prstGeom>
        </p:spPr>
      </p:pic>
      <p:sp>
        <p:nvSpPr>
          <p:cNvPr id="966" name="Oval">
            <a:extLst>
              <a:ext uri="{FF2B5EF4-FFF2-40B4-BE49-F238E27FC236}">
                <a16:creationId xmlns:a16="http://schemas.microsoft.com/office/drawing/2014/main" id="{BE63CDF0-6C4C-4BDD-8842-4A6C611CFB98}"/>
              </a:ext>
            </a:extLst>
          </p:cNvPr>
          <p:cNvSpPr/>
          <p:nvPr/>
        </p:nvSpPr>
        <p:spPr>
          <a:xfrm>
            <a:off x="5675714" y="5583235"/>
            <a:ext cx="489854" cy="489854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67" name="Oval">
            <a:extLst>
              <a:ext uri="{FF2B5EF4-FFF2-40B4-BE49-F238E27FC236}">
                <a16:creationId xmlns:a16="http://schemas.microsoft.com/office/drawing/2014/main" id="{8EA6D28B-9AA1-478B-854B-91A25EA7361C}"/>
              </a:ext>
            </a:extLst>
          </p:cNvPr>
          <p:cNvSpPr/>
          <p:nvPr/>
        </p:nvSpPr>
        <p:spPr>
          <a:xfrm>
            <a:off x="6877337" y="5583235"/>
            <a:ext cx="489854" cy="489854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68" name="Oval">
            <a:extLst>
              <a:ext uri="{FF2B5EF4-FFF2-40B4-BE49-F238E27FC236}">
                <a16:creationId xmlns:a16="http://schemas.microsoft.com/office/drawing/2014/main" id="{3C3AD966-F280-4A91-B94C-7C398C9656D8}"/>
              </a:ext>
            </a:extLst>
          </p:cNvPr>
          <p:cNvSpPr/>
          <p:nvPr/>
        </p:nvSpPr>
        <p:spPr>
          <a:xfrm>
            <a:off x="8565849" y="5583235"/>
            <a:ext cx="489854" cy="489854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69" name="직사각형 968">
            <a:extLst>
              <a:ext uri="{FF2B5EF4-FFF2-40B4-BE49-F238E27FC236}">
                <a16:creationId xmlns:a16="http://schemas.microsoft.com/office/drawing/2014/main" id="{9E869D8C-DD06-4252-80D2-06C68A76A570}"/>
              </a:ext>
            </a:extLst>
          </p:cNvPr>
          <p:cNvSpPr/>
          <p:nvPr/>
        </p:nvSpPr>
        <p:spPr>
          <a:xfrm>
            <a:off x="4607642" y="5714956"/>
            <a:ext cx="12240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전화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pic>
        <p:nvPicPr>
          <p:cNvPr id="971" name="그래픽 970" descr="스피커 폰">
            <a:extLst>
              <a:ext uri="{FF2B5EF4-FFF2-40B4-BE49-F238E27FC236}">
                <a16:creationId xmlns:a16="http://schemas.microsoft.com/office/drawing/2014/main" id="{71F611FE-5FBD-41E3-B733-2BA258B0DD5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5786531" y="5685235"/>
            <a:ext cx="298892" cy="298892"/>
          </a:xfrm>
          <a:prstGeom prst="rect">
            <a:avLst/>
          </a:prstGeom>
        </p:spPr>
      </p:pic>
      <p:pic>
        <p:nvPicPr>
          <p:cNvPr id="972" name="그래픽 971" descr="스피커 폰">
            <a:extLst>
              <a:ext uri="{FF2B5EF4-FFF2-40B4-BE49-F238E27FC236}">
                <a16:creationId xmlns:a16="http://schemas.microsoft.com/office/drawing/2014/main" id="{B494D8A9-98ED-401F-8C4C-71E30DEF21C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6974063" y="5685235"/>
            <a:ext cx="298892" cy="298892"/>
          </a:xfrm>
          <a:prstGeom prst="rect">
            <a:avLst/>
          </a:prstGeom>
        </p:spPr>
      </p:pic>
      <p:pic>
        <p:nvPicPr>
          <p:cNvPr id="973" name="그래픽 972" descr="스피커 폰">
            <a:extLst>
              <a:ext uri="{FF2B5EF4-FFF2-40B4-BE49-F238E27FC236}">
                <a16:creationId xmlns:a16="http://schemas.microsoft.com/office/drawing/2014/main" id="{FD012DD9-7D4A-4B67-9C6B-8BE3F254F532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8666297" y="5685235"/>
            <a:ext cx="298892" cy="298892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3CA65F8C-8FFA-4488-B2BF-5008A925BB03}"/>
              </a:ext>
            </a:extLst>
          </p:cNvPr>
          <p:cNvGrpSpPr/>
          <p:nvPr/>
        </p:nvGrpSpPr>
        <p:grpSpPr>
          <a:xfrm>
            <a:off x="7401921" y="2552493"/>
            <a:ext cx="333486" cy="174165"/>
            <a:chOff x="7401921" y="1896885"/>
            <a:chExt cx="333486" cy="174165"/>
          </a:xfrm>
        </p:grpSpPr>
        <p:sp>
          <p:nvSpPr>
            <p:cNvPr id="981" name="Box" descr="&lt;SmartSettings&gt;&lt;SmartResize anchorLeft=&quot;Absolute&quot; anchorTop=&quot;Absolute&quot; anchorRight=&quot;None&quot; anchorBottom=&quot;Absolute&quot; /&gt;&lt;/SmartSettings&gt;">
              <a:extLst>
                <a:ext uri="{FF2B5EF4-FFF2-40B4-BE49-F238E27FC236}">
                  <a16:creationId xmlns:a16="http://schemas.microsoft.com/office/drawing/2014/main" id="{70A2F894-F414-435E-897F-9849EC8B1491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7453021" y="1896885"/>
              <a:ext cx="282386" cy="174165"/>
            </a:xfrm>
            <a:prstGeom prst="roundRect">
              <a:avLst>
                <a:gd name="adj" fmla="val 11391"/>
              </a:avLst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none" lIns="45720" tIns="27432" rIns="45720" bIns="27432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</a:rPr>
                <a:t>그룹</a:t>
              </a:r>
            </a:p>
          </p:txBody>
        </p:sp>
        <p:sp>
          <p:nvSpPr>
            <p:cNvPr id="982" name="Arrow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AE7F13A3-F5F4-43A8-B2C2-3D258ACFCAA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 rot="16200000">
              <a:off x="7396586" y="1950622"/>
              <a:ext cx="77360" cy="66690"/>
            </a:xfrm>
            <a:prstGeom prst="triangle">
              <a:avLst/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b="1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cxnSp>
          <p:nvCxnSpPr>
            <p:cNvPr id="983" name="Gap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60A02A60-BEAA-4475-85F7-6B6577E33AE8}"/>
                </a:ext>
              </a:extLst>
            </p:cNvPr>
            <p:cNvCxnSpPr>
              <a:cxnSpLocks/>
            </p:cNvCxnSpPr>
            <p:nvPr>
              <p:custDataLst>
                <p:tags r:id="rId19"/>
              </p:custDataLst>
            </p:nvPr>
          </p:nvCxnSpPr>
          <p:spPr>
            <a:xfrm rot="5400000">
              <a:off x="7420636" y="1983966"/>
              <a:ext cx="6477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03B0A6A-2A0A-4904-82DC-A191C3B84F55}"/>
              </a:ext>
            </a:extLst>
          </p:cNvPr>
          <p:cNvGrpSpPr/>
          <p:nvPr/>
        </p:nvGrpSpPr>
        <p:grpSpPr>
          <a:xfrm>
            <a:off x="7401921" y="3188649"/>
            <a:ext cx="333486" cy="174165"/>
            <a:chOff x="7401921" y="2533041"/>
            <a:chExt cx="333486" cy="174165"/>
          </a:xfrm>
        </p:grpSpPr>
        <p:sp>
          <p:nvSpPr>
            <p:cNvPr id="985" name="Box" descr="&lt;SmartSettings&gt;&lt;SmartResize anchorLeft=&quot;Absolute&quot; anchorTop=&quot;Absolute&quot; anchorRight=&quot;None&quot; anchorBottom=&quot;Absolute&quot; /&gt;&lt;/SmartSettings&gt;">
              <a:extLst>
                <a:ext uri="{FF2B5EF4-FFF2-40B4-BE49-F238E27FC236}">
                  <a16:creationId xmlns:a16="http://schemas.microsoft.com/office/drawing/2014/main" id="{D2C18302-1373-4179-9E38-0C99E4A4FB8E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453021" y="2533041"/>
              <a:ext cx="282386" cy="174165"/>
            </a:xfrm>
            <a:prstGeom prst="roundRect">
              <a:avLst>
                <a:gd name="adj" fmla="val 11391"/>
              </a:avLst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none" lIns="45720" tIns="27432" rIns="45720" bIns="27432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latinLnBrk="1">
                <a:buClrTx/>
                <a:defRPr/>
              </a:pPr>
              <a:r>
                <a:rPr lang="ko-KR" altLang="en-US" sz="700" b="1" dirty="0">
                  <a:solidFill>
                    <a:schemeClr val="bg1"/>
                  </a:solidFill>
                  <a:latin typeface="+mn-ea"/>
                  <a:cs typeface="Arial"/>
                </a:rPr>
                <a:t>대화</a:t>
              </a:r>
            </a:p>
          </p:txBody>
        </p:sp>
        <p:sp>
          <p:nvSpPr>
            <p:cNvPr id="986" name="Arrow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9812B42D-E8A1-44DE-92B3-63005769B7D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 rot="16200000">
              <a:off x="7396586" y="2586778"/>
              <a:ext cx="77360" cy="66690"/>
            </a:xfrm>
            <a:prstGeom prst="triangle">
              <a:avLst/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b="1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cxnSp>
          <p:nvCxnSpPr>
            <p:cNvPr id="987" name="Gap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EDAA4A6A-12A3-4885-A497-8A8F945D2EDC}"/>
                </a:ext>
              </a:extLst>
            </p:cNvPr>
            <p:cNvCxnSpPr>
              <a:cxnSpLocks/>
            </p:cNvCxnSpPr>
            <p:nvPr>
              <p:custDataLst>
                <p:tags r:id="rId16"/>
              </p:custDataLst>
            </p:nvPr>
          </p:nvCxnSpPr>
          <p:spPr>
            <a:xfrm rot="5400000">
              <a:off x="7420636" y="2620122"/>
              <a:ext cx="6477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D346787-3E4E-448F-A166-4867DED21993}"/>
              </a:ext>
            </a:extLst>
          </p:cNvPr>
          <p:cNvGrpSpPr/>
          <p:nvPr/>
        </p:nvGrpSpPr>
        <p:grpSpPr>
          <a:xfrm>
            <a:off x="7401921" y="3826340"/>
            <a:ext cx="423231" cy="174165"/>
            <a:chOff x="7401921" y="3170732"/>
            <a:chExt cx="423231" cy="174165"/>
          </a:xfrm>
        </p:grpSpPr>
        <p:sp>
          <p:nvSpPr>
            <p:cNvPr id="993" name="Box" descr="&lt;SmartSettings&gt;&lt;SmartResize anchorLeft=&quot;Absolute&quot; anchorTop=&quot;Absolute&quot; anchorRight=&quot;None&quot; anchorBottom=&quot;Absolute&quot; /&gt;&lt;/SmartSettings&gt;">
              <a:extLst>
                <a:ext uri="{FF2B5EF4-FFF2-40B4-BE49-F238E27FC236}">
                  <a16:creationId xmlns:a16="http://schemas.microsoft.com/office/drawing/2014/main" id="{F074F4F2-ED60-4257-8532-F0FF44D9387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7453021" y="3170732"/>
              <a:ext cx="372131" cy="174165"/>
            </a:xfrm>
            <a:prstGeom prst="roundRect">
              <a:avLst>
                <a:gd name="adj" fmla="val 11391"/>
              </a:avLst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none" lIns="45720" tIns="27432" rIns="45720" bIns="27432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</a:rPr>
                <a:t>조직도</a:t>
              </a:r>
              <a:endParaRPr lang="en-US" sz="700" b="1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sp>
          <p:nvSpPr>
            <p:cNvPr id="994" name="Arrow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62A58AC6-1A08-4615-AC19-8C919F398953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16200000">
              <a:off x="7396586" y="3224469"/>
              <a:ext cx="77360" cy="66690"/>
            </a:xfrm>
            <a:prstGeom prst="triangle">
              <a:avLst/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b="1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cxnSp>
          <p:nvCxnSpPr>
            <p:cNvPr id="995" name="Gap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47D72F0C-2C3F-4A54-BEAA-176423DE153B}"/>
                </a:ext>
              </a:extLst>
            </p:cNvPr>
            <p:cNvCxnSpPr>
              <a:cxnSpLocks/>
            </p:cNvCxnSpPr>
            <p:nvPr>
              <p:custDataLst>
                <p:tags r:id="rId13"/>
              </p:custDataLst>
            </p:nvPr>
          </p:nvCxnSpPr>
          <p:spPr>
            <a:xfrm rot="5400000">
              <a:off x="7420636" y="3257813"/>
              <a:ext cx="6477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2FC1BD29-4983-48AC-8D11-06EFB999BF8C}"/>
              </a:ext>
            </a:extLst>
          </p:cNvPr>
          <p:cNvGrpSpPr/>
          <p:nvPr/>
        </p:nvGrpSpPr>
        <p:grpSpPr>
          <a:xfrm>
            <a:off x="7401921" y="4473499"/>
            <a:ext cx="333486" cy="174165"/>
            <a:chOff x="7401921" y="3817891"/>
            <a:chExt cx="333486" cy="174165"/>
          </a:xfrm>
        </p:grpSpPr>
        <p:sp>
          <p:nvSpPr>
            <p:cNvPr id="997" name="Box" descr="&lt;SmartSettings&gt;&lt;SmartResize anchorLeft=&quot;Absolute&quot; anchorTop=&quot;Absolute&quot; anchorRight=&quot;None&quot; anchorBottom=&quot;Absolute&quot; /&gt;&lt;/SmartSettings&gt;">
              <a:extLst>
                <a:ext uri="{FF2B5EF4-FFF2-40B4-BE49-F238E27FC236}">
                  <a16:creationId xmlns:a16="http://schemas.microsoft.com/office/drawing/2014/main" id="{9B432C16-15FF-4634-B450-B5F819F4018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7453021" y="3817891"/>
              <a:ext cx="282386" cy="174165"/>
            </a:xfrm>
            <a:prstGeom prst="roundRect">
              <a:avLst>
                <a:gd name="adj" fmla="val 11391"/>
              </a:avLst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none" lIns="45720" tIns="27432" rIns="45720" bIns="27432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</a:rPr>
                <a:t>회의</a:t>
              </a:r>
            </a:p>
          </p:txBody>
        </p:sp>
        <p:sp>
          <p:nvSpPr>
            <p:cNvPr id="998" name="Arrow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CA95CCB0-889B-4DE1-8FF1-EF595F1A523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 rot="16200000">
              <a:off x="7396586" y="3871628"/>
              <a:ext cx="77360" cy="66690"/>
            </a:xfrm>
            <a:prstGeom prst="triangle">
              <a:avLst/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b="1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cxnSp>
          <p:nvCxnSpPr>
            <p:cNvPr id="999" name="Gap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26A1E6A5-F412-4BA7-BEC5-379CADF47C18}"/>
                </a:ext>
              </a:extLst>
            </p:cNvPr>
            <p:cNvCxnSpPr>
              <a:cxnSpLocks/>
            </p:cNvCxnSpPr>
            <p:nvPr>
              <p:custDataLst>
                <p:tags r:id="rId10"/>
              </p:custDataLst>
            </p:nvPr>
          </p:nvCxnSpPr>
          <p:spPr>
            <a:xfrm rot="5400000">
              <a:off x="7420636" y="3904972"/>
              <a:ext cx="6477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0CABBB3-4D07-4D10-85BC-6D676DE01484}"/>
              </a:ext>
            </a:extLst>
          </p:cNvPr>
          <p:cNvGrpSpPr/>
          <p:nvPr/>
        </p:nvGrpSpPr>
        <p:grpSpPr>
          <a:xfrm>
            <a:off x="7401921" y="5067802"/>
            <a:ext cx="333486" cy="174165"/>
            <a:chOff x="7401921" y="4412194"/>
            <a:chExt cx="333486" cy="174165"/>
          </a:xfrm>
        </p:grpSpPr>
        <p:sp>
          <p:nvSpPr>
            <p:cNvPr id="1001" name="Box" descr="&lt;SmartSettings&gt;&lt;SmartResize anchorLeft=&quot;Absolute&quot; anchorTop=&quot;Absolute&quot; anchorRight=&quot;None&quot; anchorBottom=&quot;Absolute&quot; /&gt;&lt;/SmartSettings&gt;">
              <a:extLst>
                <a:ext uri="{FF2B5EF4-FFF2-40B4-BE49-F238E27FC236}">
                  <a16:creationId xmlns:a16="http://schemas.microsoft.com/office/drawing/2014/main" id="{6959F475-0F4F-4197-904C-1E1D399D9EF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7453021" y="4412194"/>
              <a:ext cx="282386" cy="174165"/>
            </a:xfrm>
            <a:prstGeom prst="roundRect">
              <a:avLst>
                <a:gd name="adj" fmla="val 11391"/>
              </a:avLst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none" lIns="45720" tIns="27432" rIns="45720" bIns="27432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</a:rPr>
                <a:t>쪽지</a:t>
              </a:r>
            </a:p>
          </p:txBody>
        </p:sp>
        <p:sp>
          <p:nvSpPr>
            <p:cNvPr id="1002" name="Arrow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A7BD7D18-B903-4A0F-8D48-AEFA6C442AC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16200000">
              <a:off x="7396586" y="4465931"/>
              <a:ext cx="77360" cy="66690"/>
            </a:xfrm>
            <a:prstGeom prst="triangle">
              <a:avLst/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b="1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cxnSp>
          <p:nvCxnSpPr>
            <p:cNvPr id="1003" name="Gap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766E24F4-A713-4070-AECE-D09AFEEF4BD6}"/>
                </a:ext>
              </a:extLst>
            </p:cNvPr>
            <p:cNvCxnSpPr>
              <a:cxnSpLocks/>
            </p:cNvCxnSpPr>
            <p:nvPr>
              <p:custDataLst>
                <p:tags r:id="rId7"/>
              </p:custDataLst>
            </p:nvPr>
          </p:nvCxnSpPr>
          <p:spPr>
            <a:xfrm rot="5400000">
              <a:off x="7420636" y="4499275"/>
              <a:ext cx="6477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43D1C64E-20B6-4934-874F-13B840B7AC12}"/>
              </a:ext>
            </a:extLst>
          </p:cNvPr>
          <p:cNvGrpSpPr/>
          <p:nvPr/>
        </p:nvGrpSpPr>
        <p:grpSpPr>
          <a:xfrm>
            <a:off x="7401921" y="5725027"/>
            <a:ext cx="333486" cy="174165"/>
            <a:chOff x="7401921" y="5069419"/>
            <a:chExt cx="333486" cy="174165"/>
          </a:xfrm>
        </p:grpSpPr>
        <p:sp>
          <p:nvSpPr>
            <p:cNvPr id="1005" name="Box" descr="&lt;SmartSettings&gt;&lt;SmartResize anchorLeft=&quot;Absolute&quot; anchorTop=&quot;Absolute&quot; anchorRight=&quot;None&quot; anchorBottom=&quot;Absolute&quot; /&gt;&lt;/SmartSettings&gt;">
              <a:extLst>
                <a:ext uri="{FF2B5EF4-FFF2-40B4-BE49-F238E27FC236}">
                  <a16:creationId xmlns:a16="http://schemas.microsoft.com/office/drawing/2014/main" id="{D792152B-4C6B-4278-825A-33B63A6EF5BD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7453021" y="5069419"/>
              <a:ext cx="282386" cy="174165"/>
            </a:xfrm>
            <a:prstGeom prst="roundRect">
              <a:avLst>
                <a:gd name="adj" fmla="val 11391"/>
              </a:avLst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none" lIns="45720" tIns="27432" rIns="45720" bIns="27432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</a:rPr>
                <a:t>전화</a:t>
              </a:r>
            </a:p>
          </p:txBody>
        </p:sp>
        <p:sp>
          <p:nvSpPr>
            <p:cNvPr id="1006" name="Arrow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97294FBC-3834-4507-B7A1-E08B265701B0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 rot="16200000">
              <a:off x="7396586" y="5123156"/>
              <a:ext cx="77360" cy="66690"/>
            </a:xfrm>
            <a:prstGeom prst="triangle">
              <a:avLst/>
            </a:prstGeom>
            <a:solidFill>
              <a:srgbClr val="FFA7A7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b="1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cxnSp>
          <p:nvCxnSpPr>
            <p:cNvPr id="1007" name="Gap" descr="&lt;SmartSettings&gt;&lt;SmartResize anchorLeft=&quot;Absolute&quot; anchorTop=&quot;None&quot; anchorRight=&quot;None&quot; anchorBottom=&quot;None&quot; /&gt;&lt;/SmartSettings&gt;">
              <a:extLst>
                <a:ext uri="{FF2B5EF4-FFF2-40B4-BE49-F238E27FC236}">
                  <a16:creationId xmlns:a16="http://schemas.microsoft.com/office/drawing/2014/main" id="{A4326F4B-500E-4810-BB7A-B0B95329E4EA}"/>
                </a:ext>
              </a:extLst>
            </p:cNvPr>
            <p:cNvCxnSpPr>
              <a:cxnSpLocks/>
            </p:cNvCxnSpPr>
            <p:nvPr>
              <p:custDataLst>
                <p:tags r:id="rId4"/>
              </p:custDataLst>
            </p:nvPr>
          </p:nvCxnSpPr>
          <p:spPr>
            <a:xfrm rot="5400000">
              <a:off x="7420636" y="5156500"/>
              <a:ext cx="6477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009" name="직사각형 1008">
            <a:extLst>
              <a:ext uri="{FF2B5EF4-FFF2-40B4-BE49-F238E27FC236}">
                <a16:creationId xmlns:a16="http://schemas.microsoft.com/office/drawing/2014/main" id="{DB491265-EA93-4456-B11B-FB63AF863D79}"/>
              </a:ext>
            </a:extLst>
          </p:cNvPr>
          <p:cNvSpPr/>
          <p:nvPr/>
        </p:nvSpPr>
        <p:spPr>
          <a:xfrm>
            <a:off x="4901994" y="1620618"/>
            <a:ext cx="3217950" cy="24622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마우스 오버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오픈 상태에 따른 버튼 정의</a:t>
            </a:r>
          </a:p>
        </p:txBody>
      </p:sp>
    </p:spTree>
    <p:extLst>
      <p:ext uri="{BB962C8B-B14F-4D97-AF65-F5344CB8AC3E}">
        <p14:creationId xmlns:p14="http://schemas.microsoft.com/office/powerpoint/2010/main" val="601033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25"/>
          <p:cNvSpPr txBox="1"/>
          <p:nvPr/>
        </p:nvSpPr>
        <p:spPr>
          <a:xfrm>
            <a:off x="452182" y="643467"/>
            <a:ext cx="9108876" cy="7448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800"/>
              <a:defRPr/>
            </a:pP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기본 프레임 정의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Malgun Gothic"/>
              </a:rPr>
              <a:t>&gt; </a:t>
            </a:r>
            <a:r>
              <a:rPr lang="ko-KR" altLang="en-US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콘텐츠 레이어 </a:t>
            </a:r>
            <a:r>
              <a:rPr lang="en-US" altLang="ko-KR" sz="2900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Malgun Gothic"/>
              </a:rPr>
              <a:t>Off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Malgun Gothic"/>
            </a:endParaRPr>
          </a:p>
        </p:txBody>
      </p:sp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검색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검색어 입력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테넌트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내 동료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메뉴별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내용을 대상으로 검색 기능 제공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최근 검색기록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자동완성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초성검색 기능 제공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D7FB3D73-AC61-4EA6-902E-F4183AEF875D}"/>
              </a:ext>
            </a:extLst>
          </p:cNvPr>
          <p:cNvSpPr/>
          <p:nvPr/>
        </p:nvSpPr>
        <p:spPr>
          <a:xfrm>
            <a:off x="211050" y="1608849"/>
            <a:ext cx="7240716" cy="25391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검색어 입력 기본 정의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DC69C9B6-0906-47B6-A4DA-17EECD17E537}"/>
              </a:ext>
            </a:extLst>
          </p:cNvPr>
          <p:cNvSpPr/>
          <p:nvPr/>
        </p:nvSpPr>
        <p:spPr>
          <a:xfrm>
            <a:off x="2790291" y="1903723"/>
            <a:ext cx="1460654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Focus</a:t>
            </a: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 </a:t>
            </a: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in(</a:t>
            </a: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검색기록 </a:t>
            </a: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有</a:t>
            </a: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142" name="Box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771C2291-0780-4581-AD2E-E16A2BA3A6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896958" y="2453870"/>
            <a:ext cx="1543718" cy="1280767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00"/>
              </a:spcAft>
            </a:pPr>
            <a:endParaRPr lang="en-US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3" name="Selection Overlay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2AC26553-35EC-4C51-BAFA-DFAA6CDFE49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896958" y="3123339"/>
            <a:ext cx="1471384" cy="165672"/>
          </a:xfrm>
          <a:prstGeom prst="rect">
            <a:avLst/>
          </a:prstGeom>
          <a:solidFill>
            <a:schemeClr val="bg1">
              <a:lumMod val="85000"/>
              <a:alpha val="21961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51" name="Text Cursor">
            <a:extLst>
              <a:ext uri="{FF2B5EF4-FFF2-40B4-BE49-F238E27FC236}">
                <a16:creationId xmlns:a16="http://schemas.microsoft.com/office/drawing/2014/main" id="{AF9A35FC-9286-4B7B-B852-9398FB97210B}"/>
              </a:ext>
            </a:extLst>
          </p:cNvPr>
          <p:cNvCxnSpPr/>
          <p:nvPr/>
        </p:nvCxnSpPr>
        <p:spPr>
          <a:xfrm flipV="1">
            <a:off x="2898553" y="2208830"/>
            <a:ext cx="0" cy="1778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9928CFD7-2C24-4B69-A797-B09A4A3B5CE0}"/>
              </a:ext>
            </a:extLst>
          </p:cNvPr>
          <p:cNvGrpSpPr/>
          <p:nvPr/>
        </p:nvGrpSpPr>
        <p:grpSpPr>
          <a:xfrm>
            <a:off x="2888478" y="2261198"/>
            <a:ext cx="1584000" cy="156928"/>
            <a:chOff x="3498101" y="6393938"/>
            <a:chExt cx="1584000" cy="156928"/>
          </a:xfrm>
        </p:grpSpPr>
        <p:sp>
          <p:nvSpPr>
            <p:cNvPr id="273" name="Search Icon">
              <a:extLst>
                <a:ext uri="{FF2B5EF4-FFF2-40B4-BE49-F238E27FC236}">
                  <a16:creationId xmlns:a16="http://schemas.microsoft.com/office/drawing/2014/main" id="{2DF88B0B-DF1A-4622-B311-3F5FCD8E498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958103" y="6393938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72" name="Line">
              <a:extLst>
                <a:ext uri="{FF2B5EF4-FFF2-40B4-BE49-F238E27FC236}">
                  <a16:creationId xmlns:a16="http://schemas.microsoft.com/office/drawing/2014/main" id="{D979B0DC-935E-489F-8D6F-780A831CB0E4}"/>
                </a:ext>
              </a:extLst>
            </p:cNvPr>
            <p:cNvCxnSpPr>
              <a:cxnSpLocks/>
            </p:cNvCxnSpPr>
            <p:nvPr/>
          </p:nvCxnSpPr>
          <p:spPr>
            <a:xfrm>
              <a:off x="3498101" y="6550866"/>
              <a:ext cx="15840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0" name="Scroll Indicator">
            <a:extLst>
              <a:ext uri="{FF2B5EF4-FFF2-40B4-BE49-F238E27FC236}">
                <a16:creationId xmlns:a16="http://schemas.microsoft.com/office/drawing/2014/main" id="{9C814D22-1D17-4772-888F-8ED63EC97D22}"/>
              </a:ext>
            </a:extLst>
          </p:cNvPr>
          <p:cNvGrpSpPr/>
          <p:nvPr/>
        </p:nvGrpSpPr>
        <p:grpSpPr>
          <a:xfrm>
            <a:off x="4391809" y="2708536"/>
            <a:ext cx="25400" cy="972000"/>
            <a:chOff x="892175" y="1261242"/>
            <a:chExt cx="25400" cy="2264759"/>
          </a:xfrm>
        </p:grpSpPr>
        <p:cxnSp>
          <p:nvCxnSpPr>
            <p:cNvPr id="281" name="Track">
              <a:extLst>
                <a:ext uri="{FF2B5EF4-FFF2-40B4-BE49-F238E27FC236}">
                  <a16:creationId xmlns:a16="http://schemas.microsoft.com/office/drawing/2014/main" id="{E024F16C-5198-4D52-A426-6AFC5C5F4C23}"/>
                </a:ext>
              </a:extLst>
            </p:cNvPr>
            <p:cNvCxnSpPr>
              <a:cxnSpLocks/>
            </p:cNvCxnSpPr>
            <p:nvPr/>
          </p:nvCxnSpPr>
          <p:spPr>
            <a:xfrm>
              <a:off x="904875" y="1261242"/>
              <a:ext cx="0" cy="2264759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Thumb">
              <a:extLst>
                <a:ext uri="{FF2B5EF4-FFF2-40B4-BE49-F238E27FC236}">
                  <a16:creationId xmlns:a16="http://schemas.microsoft.com/office/drawing/2014/main" id="{F53A0364-3E0A-4607-938F-6D4AD9AC9337}"/>
                </a:ext>
              </a:extLst>
            </p:cNvPr>
            <p:cNvSpPr/>
            <p:nvPr/>
          </p:nvSpPr>
          <p:spPr>
            <a:xfrm>
              <a:off x="892175" y="1337526"/>
              <a:ext cx="25400" cy="205887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cxnSp>
        <p:nvCxnSpPr>
          <p:cNvPr id="284" name="Track">
            <a:extLst>
              <a:ext uri="{FF2B5EF4-FFF2-40B4-BE49-F238E27FC236}">
                <a16:creationId xmlns:a16="http://schemas.microsoft.com/office/drawing/2014/main" id="{371BCF43-1546-4A15-8D14-B1C16C8EDD0D}"/>
              </a:ext>
            </a:extLst>
          </p:cNvPr>
          <p:cNvCxnSpPr>
            <a:cxnSpLocks/>
          </p:cNvCxnSpPr>
          <p:nvPr/>
        </p:nvCxnSpPr>
        <p:spPr>
          <a:xfrm flipH="1">
            <a:off x="2911305" y="2668679"/>
            <a:ext cx="1510308" cy="0"/>
          </a:xfrm>
          <a:prstGeom prst="line">
            <a:avLst/>
          </a:prstGeom>
          <a:ln w="6350">
            <a:solidFill>
              <a:srgbClr val="000000">
                <a:alpha val="1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AE91517-207B-4C56-A80A-B0E9BC0782D6}"/>
              </a:ext>
            </a:extLst>
          </p:cNvPr>
          <p:cNvGrpSpPr/>
          <p:nvPr/>
        </p:nvGrpSpPr>
        <p:grpSpPr>
          <a:xfrm>
            <a:off x="2895165" y="2684304"/>
            <a:ext cx="1505900" cy="215444"/>
            <a:chOff x="2420712" y="2483258"/>
            <a:chExt cx="1505900" cy="215444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A31778B-32B2-4F9D-99B1-E44AF9C314E7}"/>
                </a:ext>
              </a:extLst>
            </p:cNvPr>
            <p:cNvSpPr/>
            <p:nvPr/>
          </p:nvSpPr>
          <p:spPr>
            <a:xfrm>
              <a:off x="2420712" y="2483258"/>
              <a:ext cx="595035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프로젝트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288" name="직사각형 287">
              <a:extLst>
                <a:ext uri="{FF2B5EF4-FFF2-40B4-BE49-F238E27FC236}">
                  <a16:creationId xmlns:a16="http://schemas.microsoft.com/office/drawing/2014/main" id="{DD5FBD8B-A52D-4D8F-BC7D-B39E7C3E64F8}"/>
                </a:ext>
              </a:extLst>
            </p:cNvPr>
            <p:cNvSpPr/>
            <p:nvPr/>
          </p:nvSpPr>
          <p:spPr>
            <a:xfrm>
              <a:off x="3697062" y="2498646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:a16="http://schemas.microsoft.com/office/drawing/2014/main" id="{53A7F59D-90F2-458B-B997-C9A1DAD4D379}"/>
              </a:ext>
            </a:extLst>
          </p:cNvPr>
          <p:cNvGrpSpPr/>
          <p:nvPr/>
        </p:nvGrpSpPr>
        <p:grpSpPr>
          <a:xfrm>
            <a:off x="2895165" y="2889730"/>
            <a:ext cx="1505900" cy="215444"/>
            <a:chOff x="2420712" y="2483258"/>
            <a:chExt cx="1505900" cy="215444"/>
          </a:xfrm>
        </p:grpSpPr>
        <p:sp>
          <p:nvSpPr>
            <p:cNvPr id="291" name="직사각형 290">
              <a:extLst>
                <a:ext uri="{FF2B5EF4-FFF2-40B4-BE49-F238E27FC236}">
                  <a16:creationId xmlns:a16="http://schemas.microsoft.com/office/drawing/2014/main" id="{50745062-2543-4A23-B7F7-7BB6C7D3345A}"/>
                </a:ext>
              </a:extLst>
            </p:cNvPr>
            <p:cNvSpPr/>
            <p:nvPr/>
          </p:nvSpPr>
          <p:spPr>
            <a:xfrm>
              <a:off x="2420712" y="2483258"/>
              <a:ext cx="492443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김주희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292" name="직사각형 291">
              <a:extLst>
                <a:ext uri="{FF2B5EF4-FFF2-40B4-BE49-F238E27FC236}">
                  <a16:creationId xmlns:a16="http://schemas.microsoft.com/office/drawing/2014/main" id="{403A1471-E813-4C34-935C-E0B3FBEC1EAC}"/>
                </a:ext>
              </a:extLst>
            </p:cNvPr>
            <p:cNvSpPr/>
            <p:nvPr/>
          </p:nvSpPr>
          <p:spPr>
            <a:xfrm>
              <a:off x="3697062" y="2498646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293" name="그룹 292">
            <a:extLst>
              <a:ext uri="{FF2B5EF4-FFF2-40B4-BE49-F238E27FC236}">
                <a16:creationId xmlns:a16="http://schemas.microsoft.com/office/drawing/2014/main" id="{5BB13048-1A30-4FB9-BC06-9414E94058AD}"/>
              </a:ext>
            </a:extLst>
          </p:cNvPr>
          <p:cNvGrpSpPr/>
          <p:nvPr/>
        </p:nvGrpSpPr>
        <p:grpSpPr>
          <a:xfrm>
            <a:off x="2895165" y="3095156"/>
            <a:ext cx="1505900" cy="215444"/>
            <a:chOff x="2420712" y="2483258"/>
            <a:chExt cx="1505900" cy="215444"/>
          </a:xfrm>
        </p:grpSpPr>
        <p:sp>
          <p:nvSpPr>
            <p:cNvPr id="294" name="직사각형 293">
              <a:extLst>
                <a:ext uri="{FF2B5EF4-FFF2-40B4-BE49-F238E27FC236}">
                  <a16:creationId xmlns:a16="http://schemas.microsoft.com/office/drawing/2014/main" id="{4F77D38B-A94A-44AA-A43E-139B69A5FD80}"/>
                </a:ext>
              </a:extLst>
            </p:cNvPr>
            <p:cNvSpPr/>
            <p:nvPr/>
          </p:nvSpPr>
          <p:spPr>
            <a:xfrm>
              <a:off x="2420712" y="2483258"/>
              <a:ext cx="595035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업무보고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295" name="직사각형 294">
              <a:extLst>
                <a:ext uri="{FF2B5EF4-FFF2-40B4-BE49-F238E27FC236}">
                  <a16:creationId xmlns:a16="http://schemas.microsoft.com/office/drawing/2014/main" id="{0E6983C7-56A0-4734-A938-EFF3B1B2F73E}"/>
                </a:ext>
              </a:extLst>
            </p:cNvPr>
            <p:cNvSpPr/>
            <p:nvPr/>
          </p:nvSpPr>
          <p:spPr>
            <a:xfrm>
              <a:off x="3697062" y="2498646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296" name="그룹 295">
            <a:extLst>
              <a:ext uri="{FF2B5EF4-FFF2-40B4-BE49-F238E27FC236}">
                <a16:creationId xmlns:a16="http://schemas.microsoft.com/office/drawing/2014/main" id="{960F3DC7-23E7-4A6D-AD71-4B814AB5F6D1}"/>
              </a:ext>
            </a:extLst>
          </p:cNvPr>
          <p:cNvGrpSpPr/>
          <p:nvPr/>
        </p:nvGrpSpPr>
        <p:grpSpPr>
          <a:xfrm>
            <a:off x="2895165" y="3300582"/>
            <a:ext cx="1505900" cy="215444"/>
            <a:chOff x="2420712" y="2483258"/>
            <a:chExt cx="1505900" cy="215444"/>
          </a:xfrm>
        </p:grpSpPr>
        <p:sp>
          <p:nvSpPr>
            <p:cNvPr id="297" name="직사각형 296">
              <a:extLst>
                <a:ext uri="{FF2B5EF4-FFF2-40B4-BE49-F238E27FC236}">
                  <a16:creationId xmlns:a16="http://schemas.microsoft.com/office/drawing/2014/main" id="{43AAC987-4CAD-4EC9-8016-BF0447114238}"/>
                </a:ext>
              </a:extLst>
            </p:cNvPr>
            <p:cNvSpPr/>
            <p:nvPr/>
          </p:nvSpPr>
          <p:spPr>
            <a:xfrm>
              <a:off x="2420712" y="2483258"/>
              <a:ext cx="389850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전략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298" name="직사각형 297">
              <a:extLst>
                <a:ext uri="{FF2B5EF4-FFF2-40B4-BE49-F238E27FC236}">
                  <a16:creationId xmlns:a16="http://schemas.microsoft.com/office/drawing/2014/main" id="{FA8DC4D5-C80E-4E1C-9422-04A1BCFE4E7E}"/>
                </a:ext>
              </a:extLst>
            </p:cNvPr>
            <p:cNvSpPr/>
            <p:nvPr/>
          </p:nvSpPr>
          <p:spPr>
            <a:xfrm>
              <a:off x="3697062" y="2498646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300" name="그룹 299">
            <a:extLst>
              <a:ext uri="{FF2B5EF4-FFF2-40B4-BE49-F238E27FC236}">
                <a16:creationId xmlns:a16="http://schemas.microsoft.com/office/drawing/2014/main" id="{C14C6E37-2CF4-4484-896D-358A78F70FA3}"/>
              </a:ext>
            </a:extLst>
          </p:cNvPr>
          <p:cNvGrpSpPr/>
          <p:nvPr/>
        </p:nvGrpSpPr>
        <p:grpSpPr>
          <a:xfrm>
            <a:off x="2895165" y="3506009"/>
            <a:ext cx="1505900" cy="215444"/>
            <a:chOff x="2420712" y="2483258"/>
            <a:chExt cx="1505900" cy="215444"/>
          </a:xfrm>
        </p:grpSpPr>
        <p:sp>
          <p:nvSpPr>
            <p:cNvPr id="301" name="직사각형 300">
              <a:extLst>
                <a:ext uri="{FF2B5EF4-FFF2-40B4-BE49-F238E27FC236}">
                  <a16:creationId xmlns:a16="http://schemas.microsoft.com/office/drawing/2014/main" id="{61A11D5B-A163-4498-83EA-0200403A10D7}"/>
                </a:ext>
              </a:extLst>
            </p:cNvPr>
            <p:cNvSpPr/>
            <p:nvPr/>
          </p:nvSpPr>
          <p:spPr>
            <a:xfrm>
              <a:off x="2420712" y="2483258"/>
              <a:ext cx="492443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마케팅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02" name="직사각형 301">
              <a:extLst>
                <a:ext uri="{FF2B5EF4-FFF2-40B4-BE49-F238E27FC236}">
                  <a16:creationId xmlns:a16="http://schemas.microsoft.com/office/drawing/2014/main" id="{3FCDA093-B4F9-4886-B301-C615889A5C16}"/>
                </a:ext>
              </a:extLst>
            </p:cNvPr>
            <p:cNvSpPr/>
            <p:nvPr/>
          </p:nvSpPr>
          <p:spPr>
            <a:xfrm>
              <a:off x="3697062" y="2498646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sp>
        <p:nvSpPr>
          <p:cNvPr id="303" name="직사각형 302">
            <a:extLst>
              <a:ext uri="{FF2B5EF4-FFF2-40B4-BE49-F238E27FC236}">
                <a16:creationId xmlns:a16="http://schemas.microsoft.com/office/drawing/2014/main" id="{A8C06185-4EAF-4F5C-852A-728BF75E3352}"/>
              </a:ext>
            </a:extLst>
          </p:cNvPr>
          <p:cNvSpPr/>
          <p:nvPr/>
        </p:nvSpPr>
        <p:spPr>
          <a:xfrm>
            <a:off x="2895165" y="2461666"/>
            <a:ext cx="909223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최근 검색기록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830BAC3-F7D8-4504-A54D-C92E44750418}"/>
              </a:ext>
            </a:extLst>
          </p:cNvPr>
          <p:cNvGrpSpPr/>
          <p:nvPr/>
        </p:nvGrpSpPr>
        <p:grpSpPr>
          <a:xfrm>
            <a:off x="4575957" y="1903723"/>
            <a:ext cx="1690815" cy="788776"/>
            <a:chOff x="4101504" y="1739821"/>
            <a:chExt cx="1690815" cy="788776"/>
          </a:xfrm>
        </p:grpSpPr>
        <p:sp>
          <p:nvSpPr>
            <p:cNvPr id="305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904F0055-DD51-48AB-9133-35AB52D9EF7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216799" y="2289969"/>
              <a:ext cx="1543718" cy="23862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00"/>
                </a:spcAft>
              </a:pPr>
              <a:endParaRPr 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307" name="Text Cursor">
              <a:extLst>
                <a:ext uri="{FF2B5EF4-FFF2-40B4-BE49-F238E27FC236}">
                  <a16:creationId xmlns:a16="http://schemas.microsoft.com/office/drawing/2014/main" id="{BD6C8838-AC37-466F-8541-E77D6A5FB9EB}"/>
                </a:ext>
              </a:extLst>
            </p:cNvPr>
            <p:cNvCxnSpPr/>
            <p:nvPr/>
          </p:nvCxnSpPr>
          <p:spPr>
            <a:xfrm flipV="1">
              <a:off x="4218394" y="2044928"/>
              <a:ext cx="0" cy="17780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8" name="그룹 307">
              <a:extLst>
                <a:ext uri="{FF2B5EF4-FFF2-40B4-BE49-F238E27FC236}">
                  <a16:creationId xmlns:a16="http://schemas.microsoft.com/office/drawing/2014/main" id="{9FC1383E-6603-4FED-BFDB-B85C985CC82A}"/>
                </a:ext>
              </a:extLst>
            </p:cNvPr>
            <p:cNvGrpSpPr/>
            <p:nvPr/>
          </p:nvGrpSpPr>
          <p:grpSpPr>
            <a:xfrm>
              <a:off x="4208319" y="2097296"/>
              <a:ext cx="1584000" cy="156928"/>
              <a:chOff x="3498101" y="6393938"/>
              <a:chExt cx="1584000" cy="156928"/>
            </a:xfrm>
          </p:grpSpPr>
          <p:sp>
            <p:nvSpPr>
              <p:cNvPr id="309" name="Search Icon">
                <a:extLst>
                  <a:ext uri="{FF2B5EF4-FFF2-40B4-BE49-F238E27FC236}">
                    <a16:creationId xmlns:a16="http://schemas.microsoft.com/office/drawing/2014/main" id="{7A492CFA-5B08-464B-BE9E-0CBF2B057A4B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958103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310" name="Line">
                <a:extLst>
                  <a:ext uri="{FF2B5EF4-FFF2-40B4-BE49-F238E27FC236}">
                    <a16:creationId xmlns:a16="http://schemas.microsoft.com/office/drawing/2014/main" id="{CE037AC2-7108-4962-A1E5-F1B23B9CC4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98101" y="6550866"/>
                <a:ext cx="1584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0" name="직사각형 329">
              <a:extLst>
                <a:ext uri="{FF2B5EF4-FFF2-40B4-BE49-F238E27FC236}">
                  <a16:creationId xmlns:a16="http://schemas.microsoft.com/office/drawing/2014/main" id="{3EFD2107-5A5E-4BB5-A358-154C27F57540}"/>
                </a:ext>
              </a:extLst>
            </p:cNvPr>
            <p:cNvSpPr/>
            <p:nvPr/>
          </p:nvSpPr>
          <p:spPr>
            <a:xfrm>
              <a:off x="4215006" y="2297764"/>
              <a:ext cx="154401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9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최근 검색기록이 없습니다</a:t>
              </a:r>
              <a:r>
                <a:rPr lang="en-US" altLang="ko-KR" sz="9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.</a:t>
              </a:r>
            </a:p>
          </p:txBody>
        </p:sp>
        <p:sp>
          <p:nvSpPr>
            <p:cNvPr id="364" name="직사각형 363">
              <a:extLst>
                <a:ext uri="{FF2B5EF4-FFF2-40B4-BE49-F238E27FC236}">
                  <a16:creationId xmlns:a16="http://schemas.microsoft.com/office/drawing/2014/main" id="{3EDE36E1-FE29-4FC3-A1E3-E86F402DCB0D}"/>
                </a:ext>
              </a:extLst>
            </p:cNvPr>
            <p:cNvSpPr/>
            <p:nvPr/>
          </p:nvSpPr>
          <p:spPr>
            <a:xfrm>
              <a:off x="4101504" y="1739821"/>
              <a:ext cx="1460654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Focus</a:t>
              </a:r>
              <a:r>
                <a:rPr kumimoji="1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in(</a:t>
              </a:r>
              <a:r>
                <a:rPr kumimoji="1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검색기록 </a:t>
              </a:r>
              <a:r>
                <a:rPr kumimoji="1" lang="ko-KR" altLang="en-US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無</a:t>
              </a: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)</a:t>
              </a:r>
              <a:endPara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E21C7185-6F8A-46B7-B104-6E8DD598A5DE}"/>
              </a:ext>
            </a:extLst>
          </p:cNvPr>
          <p:cNvGrpSpPr/>
          <p:nvPr/>
        </p:nvGrpSpPr>
        <p:grpSpPr>
          <a:xfrm>
            <a:off x="2808901" y="4207668"/>
            <a:ext cx="1705928" cy="1985497"/>
            <a:chOff x="2334448" y="3655578"/>
            <a:chExt cx="1705928" cy="1985497"/>
          </a:xfrm>
        </p:grpSpPr>
        <p:sp>
          <p:nvSpPr>
            <p:cNvPr id="331" name="직사각형 330">
              <a:extLst>
                <a:ext uri="{FF2B5EF4-FFF2-40B4-BE49-F238E27FC236}">
                  <a16:creationId xmlns:a16="http://schemas.microsoft.com/office/drawing/2014/main" id="{E1AE5670-FC2E-4605-871E-3BFBD3E4C6BF}"/>
                </a:ext>
              </a:extLst>
            </p:cNvPr>
            <p:cNvSpPr/>
            <p:nvPr/>
          </p:nvSpPr>
          <p:spPr>
            <a:xfrm>
              <a:off x="2367594" y="3655578"/>
              <a:ext cx="1672782" cy="4001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>
                <a:defRPr/>
              </a:pP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Typing</a:t>
              </a:r>
            </a:p>
            <a:p>
              <a:pPr lvl="0">
                <a:defRPr/>
              </a:pP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(</a:t>
              </a:r>
              <a:r>
                <a:rPr kumimoji="1" lang="ko-KR" altLang="en-US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자동완성 키워드 有</a:t>
              </a: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)</a:t>
              </a:r>
              <a:endPara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sp>
          <p:nvSpPr>
            <p:cNvPr id="332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D669FE4A-538D-44C7-B15B-FD2ACC5CAA3E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2422505" y="4360308"/>
              <a:ext cx="1543718" cy="12807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00"/>
                </a:spcAft>
              </a:pPr>
              <a:endParaRPr 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3" name="Selection Overlay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D52A47F3-BE18-4EAF-9426-D6D8C2887C0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2422505" y="4609671"/>
              <a:ext cx="1471384" cy="165672"/>
            </a:xfrm>
            <a:prstGeom prst="rect">
              <a:avLst/>
            </a:prstGeom>
            <a:solidFill>
              <a:schemeClr val="bg1">
                <a:lumMod val="85000"/>
                <a:alpha val="21961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334" name="Text Cursor">
              <a:extLst>
                <a:ext uri="{FF2B5EF4-FFF2-40B4-BE49-F238E27FC236}">
                  <a16:creationId xmlns:a16="http://schemas.microsoft.com/office/drawing/2014/main" id="{9748F50F-EE70-4401-96DE-3C00804F6E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19380" y="4126485"/>
              <a:ext cx="0" cy="17780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5" name="그룹 334">
              <a:extLst>
                <a:ext uri="{FF2B5EF4-FFF2-40B4-BE49-F238E27FC236}">
                  <a16:creationId xmlns:a16="http://schemas.microsoft.com/office/drawing/2014/main" id="{EAD51947-1F05-4F2E-93D8-85D599D3C3DC}"/>
                </a:ext>
              </a:extLst>
            </p:cNvPr>
            <p:cNvGrpSpPr/>
            <p:nvPr/>
          </p:nvGrpSpPr>
          <p:grpSpPr>
            <a:xfrm>
              <a:off x="2414025" y="4167636"/>
              <a:ext cx="1584000" cy="156928"/>
              <a:chOff x="3498101" y="6393938"/>
              <a:chExt cx="1584000" cy="156928"/>
            </a:xfrm>
          </p:grpSpPr>
          <p:sp>
            <p:nvSpPr>
              <p:cNvPr id="336" name="Search Icon">
                <a:extLst>
                  <a:ext uri="{FF2B5EF4-FFF2-40B4-BE49-F238E27FC236}">
                    <a16:creationId xmlns:a16="http://schemas.microsoft.com/office/drawing/2014/main" id="{F8BD2B88-BFC1-4106-AE5B-6AFCB595029B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958103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337" name="Line">
                <a:extLst>
                  <a:ext uri="{FF2B5EF4-FFF2-40B4-BE49-F238E27FC236}">
                    <a16:creationId xmlns:a16="http://schemas.microsoft.com/office/drawing/2014/main" id="{BA06F4CB-BD24-48F3-8E30-18E1BCFC81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98101" y="6550866"/>
                <a:ext cx="1584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1" name="Track">
              <a:extLst>
                <a:ext uri="{FF2B5EF4-FFF2-40B4-BE49-F238E27FC236}">
                  <a16:creationId xmlns:a16="http://schemas.microsoft.com/office/drawing/2014/main" id="{7721DA37-0339-4C53-8F18-499EB3EB6D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6852" y="4575117"/>
              <a:ext cx="1510308" cy="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3" name="직사각형 342">
              <a:extLst>
                <a:ext uri="{FF2B5EF4-FFF2-40B4-BE49-F238E27FC236}">
                  <a16:creationId xmlns:a16="http://schemas.microsoft.com/office/drawing/2014/main" id="{F7B31404-3020-4749-AC2E-A1A78396B70F}"/>
                </a:ext>
              </a:extLst>
            </p:cNvPr>
            <p:cNvSpPr/>
            <p:nvPr/>
          </p:nvSpPr>
          <p:spPr>
            <a:xfrm>
              <a:off x="2420712" y="4590742"/>
              <a:ext cx="931665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아키텍쳐 </a:t>
              </a:r>
              <a:r>
                <a:rPr lang="ko-KR" altLang="en-US" sz="800" noProof="1">
                  <a:solidFill>
                    <a:srgbClr val="FF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솔루션</a:t>
              </a:r>
              <a:endParaRPr lang="en-US" altLang="ko-KR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46" name="직사각형 345">
              <a:extLst>
                <a:ext uri="{FF2B5EF4-FFF2-40B4-BE49-F238E27FC236}">
                  <a16:creationId xmlns:a16="http://schemas.microsoft.com/office/drawing/2014/main" id="{85B8DAF5-4A56-4E58-BE8D-61549828A4FD}"/>
                </a:ext>
              </a:extLst>
            </p:cNvPr>
            <p:cNvSpPr/>
            <p:nvPr/>
          </p:nvSpPr>
          <p:spPr>
            <a:xfrm>
              <a:off x="2420712" y="4796168"/>
              <a:ext cx="925253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ERP</a:t>
              </a: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 </a:t>
              </a:r>
              <a:r>
                <a:rPr lang="ko-KR" altLang="en-US" sz="800" noProof="1">
                  <a:solidFill>
                    <a:srgbClr val="FF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솔루션</a:t>
              </a: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 기술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49" name="직사각형 348">
              <a:extLst>
                <a:ext uri="{FF2B5EF4-FFF2-40B4-BE49-F238E27FC236}">
                  <a16:creationId xmlns:a16="http://schemas.microsoft.com/office/drawing/2014/main" id="{7D03F4CA-C847-45AC-8881-B2EC97B9F45E}"/>
                </a:ext>
              </a:extLst>
            </p:cNvPr>
            <p:cNvSpPr/>
            <p:nvPr/>
          </p:nvSpPr>
          <p:spPr>
            <a:xfrm>
              <a:off x="2420712" y="5001594"/>
              <a:ext cx="1136850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FF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솔루션</a:t>
              </a: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 사업개발담당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52" name="직사각형 351">
              <a:extLst>
                <a:ext uri="{FF2B5EF4-FFF2-40B4-BE49-F238E27FC236}">
                  <a16:creationId xmlns:a16="http://schemas.microsoft.com/office/drawing/2014/main" id="{95A02B0A-EAA5-47F2-88E5-2592823207AB}"/>
                </a:ext>
              </a:extLst>
            </p:cNvPr>
            <p:cNvSpPr/>
            <p:nvPr/>
          </p:nvSpPr>
          <p:spPr>
            <a:xfrm>
              <a:off x="2420712" y="5207020"/>
              <a:ext cx="694421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FF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솔루션</a:t>
              </a: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 </a:t>
              </a:r>
              <a:r>
                <a:rPr lang="en-US" altLang="ko-KR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LAB</a:t>
              </a:r>
            </a:p>
          </p:txBody>
        </p:sp>
        <p:sp>
          <p:nvSpPr>
            <p:cNvPr id="355" name="직사각형 354">
              <a:extLst>
                <a:ext uri="{FF2B5EF4-FFF2-40B4-BE49-F238E27FC236}">
                  <a16:creationId xmlns:a16="http://schemas.microsoft.com/office/drawing/2014/main" id="{85B1E90C-17B5-448F-A30A-221E077A73B4}"/>
                </a:ext>
              </a:extLst>
            </p:cNvPr>
            <p:cNvSpPr/>
            <p:nvPr/>
          </p:nvSpPr>
          <p:spPr>
            <a:xfrm>
              <a:off x="2420712" y="5412447"/>
              <a:ext cx="1034257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rgbClr val="FF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솔루션</a:t>
              </a:r>
              <a:r>
                <a:rPr lang="ko-KR" altLang="en-US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 사업기획팀</a:t>
              </a:r>
              <a:endPara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57" name="직사각형 356">
              <a:extLst>
                <a:ext uri="{FF2B5EF4-FFF2-40B4-BE49-F238E27FC236}">
                  <a16:creationId xmlns:a16="http://schemas.microsoft.com/office/drawing/2014/main" id="{9EBF7AF8-03CB-4F06-85E7-38FAA1FC28FB}"/>
                </a:ext>
              </a:extLst>
            </p:cNvPr>
            <p:cNvSpPr/>
            <p:nvPr/>
          </p:nvSpPr>
          <p:spPr>
            <a:xfrm>
              <a:off x="2420712" y="4375798"/>
              <a:ext cx="700833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800" noProof="1">
                  <a:solidFill>
                    <a:srgbClr val="5F5F5F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AFC </a:t>
              </a:r>
              <a:r>
                <a:rPr lang="ko-KR" altLang="en-US" sz="800" noProof="1">
                  <a:solidFill>
                    <a:srgbClr val="FF0000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솔루션</a:t>
              </a:r>
              <a:endParaRPr lang="en-US" altLang="ko-KR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66" name="직사각형 365">
              <a:extLst>
                <a:ext uri="{FF2B5EF4-FFF2-40B4-BE49-F238E27FC236}">
                  <a16:creationId xmlns:a16="http://schemas.microsoft.com/office/drawing/2014/main" id="{027E572B-DCE3-403A-BB87-92D6D148989A}"/>
                </a:ext>
              </a:extLst>
            </p:cNvPr>
            <p:cNvSpPr/>
            <p:nvPr/>
          </p:nvSpPr>
          <p:spPr>
            <a:xfrm>
              <a:off x="2334448" y="4107663"/>
              <a:ext cx="492443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솔루션</a:t>
              </a:r>
              <a:endParaRPr lang="en-US" altLang="ko-KR" sz="800" noProof="1">
                <a:solidFill>
                  <a:schemeClr val="tx1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grpSp>
          <p:nvGrpSpPr>
            <p:cNvPr id="367" name="Scroll Indicator">
              <a:extLst>
                <a:ext uri="{FF2B5EF4-FFF2-40B4-BE49-F238E27FC236}">
                  <a16:creationId xmlns:a16="http://schemas.microsoft.com/office/drawing/2014/main" id="{6D03430B-A90D-46F0-87C8-4657577B8893}"/>
                </a:ext>
              </a:extLst>
            </p:cNvPr>
            <p:cNvGrpSpPr/>
            <p:nvPr/>
          </p:nvGrpSpPr>
          <p:grpSpPr>
            <a:xfrm>
              <a:off x="3917356" y="4623601"/>
              <a:ext cx="25400" cy="972000"/>
              <a:chOff x="892175" y="1261242"/>
              <a:chExt cx="25400" cy="2264759"/>
            </a:xfrm>
          </p:grpSpPr>
          <p:cxnSp>
            <p:nvCxnSpPr>
              <p:cNvPr id="368" name="Track">
                <a:extLst>
                  <a:ext uri="{FF2B5EF4-FFF2-40B4-BE49-F238E27FC236}">
                    <a16:creationId xmlns:a16="http://schemas.microsoft.com/office/drawing/2014/main" id="{0D7A2B47-B49A-409E-9F0B-A750152DBC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4875" y="1261242"/>
                <a:ext cx="0" cy="2264759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9" name="Thumb">
                <a:extLst>
                  <a:ext uri="{FF2B5EF4-FFF2-40B4-BE49-F238E27FC236}">
                    <a16:creationId xmlns:a16="http://schemas.microsoft.com/office/drawing/2014/main" id="{30C62582-173E-49FF-9B65-AA4426D9F032}"/>
                  </a:ext>
                </a:extLst>
              </p:cNvPr>
              <p:cNvSpPr/>
              <p:nvPr/>
            </p:nvSpPr>
            <p:spPr>
              <a:xfrm>
                <a:off x="892175" y="1337526"/>
                <a:ext cx="25400" cy="205887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373" name="직사각형 372">
              <a:extLst>
                <a:ext uri="{FF2B5EF4-FFF2-40B4-BE49-F238E27FC236}">
                  <a16:creationId xmlns:a16="http://schemas.microsoft.com/office/drawing/2014/main" id="{E7A88F27-F3A1-43DD-B1EF-24FCA642B408}"/>
                </a:ext>
              </a:extLst>
            </p:cNvPr>
            <p:cNvSpPr/>
            <p:nvPr/>
          </p:nvSpPr>
          <p:spPr>
            <a:xfrm>
              <a:off x="3653932" y="4116621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88608359-2A6A-4D60-BE0F-C76463FF0AEF}"/>
              </a:ext>
            </a:extLst>
          </p:cNvPr>
          <p:cNvGrpSpPr/>
          <p:nvPr/>
        </p:nvGrpSpPr>
        <p:grpSpPr>
          <a:xfrm>
            <a:off x="4575957" y="4202178"/>
            <a:ext cx="1705928" cy="668986"/>
            <a:chOff x="4101504" y="3650088"/>
            <a:chExt cx="1705928" cy="668986"/>
          </a:xfrm>
        </p:grpSpPr>
        <p:sp>
          <p:nvSpPr>
            <p:cNvPr id="375" name="직사각형 374">
              <a:extLst>
                <a:ext uri="{FF2B5EF4-FFF2-40B4-BE49-F238E27FC236}">
                  <a16:creationId xmlns:a16="http://schemas.microsoft.com/office/drawing/2014/main" id="{0EB00EE5-D4EE-4FEF-A71C-49837F2EDE6B}"/>
                </a:ext>
              </a:extLst>
            </p:cNvPr>
            <p:cNvSpPr/>
            <p:nvPr/>
          </p:nvSpPr>
          <p:spPr>
            <a:xfrm>
              <a:off x="4134650" y="3650088"/>
              <a:ext cx="1672782" cy="4001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>
                <a:defRPr/>
              </a:pP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Typing</a:t>
              </a:r>
            </a:p>
            <a:p>
              <a:pPr lvl="0">
                <a:defRPr/>
              </a:pP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(</a:t>
              </a:r>
              <a:r>
                <a:rPr kumimoji="1" lang="ko-KR" altLang="en-US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자동완성 키워드 無</a:t>
              </a: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)</a:t>
              </a:r>
              <a:endPara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cxnSp>
          <p:nvCxnSpPr>
            <p:cNvPr id="378" name="Text Cursor">
              <a:extLst>
                <a:ext uri="{FF2B5EF4-FFF2-40B4-BE49-F238E27FC236}">
                  <a16:creationId xmlns:a16="http://schemas.microsoft.com/office/drawing/2014/main" id="{A68041DC-A3AC-40D6-99F8-81103BBE8C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89611" y="4120995"/>
              <a:ext cx="0" cy="17780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9" name="그룹 378">
              <a:extLst>
                <a:ext uri="{FF2B5EF4-FFF2-40B4-BE49-F238E27FC236}">
                  <a16:creationId xmlns:a16="http://schemas.microsoft.com/office/drawing/2014/main" id="{2601AEB8-C9FB-4D4C-9679-9565AF722206}"/>
                </a:ext>
              </a:extLst>
            </p:cNvPr>
            <p:cNvGrpSpPr/>
            <p:nvPr/>
          </p:nvGrpSpPr>
          <p:grpSpPr>
            <a:xfrm>
              <a:off x="4181081" y="4162146"/>
              <a:ext cx="1584000" cy="156928"/>
              <a:chOff x="3498101" y="6393938"/>
              <a:chExt cx="1584000" cy="156928"/>
            </a:xfrm>
          </p:grpSpPr>
          <p:sp>
            <p:nvSpPr>
              <p:cNvPr id="392" name="Search Icon">
                <a:extLst>
                  <a:ext uri="{FF2B5EF4-FFF2-40B4-BE49-F238E27FC236}">
                    <a16:creationId xmlns:a16="http://schemas.microsoft.com/office/drawing/2014/main" id="{9288D830-E109-43DE-9367-3756D4A228EB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958103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393" name="Line">
                <a:extLst>
                  <a:ext uri="{FF2B5EF4-FFF2-40B4-BE49-F238E27FC236}">
                    <a16:creationId xmlns:a16="http://schemas.microsoft.com/office/drawing/2014/main" id="{97D1641E-84E3-43AA-B484-EBB988E8AF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98101" y="6550866"/>
                <a:ext cx="1584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7" name="직사각형 386">
              <a:extLst>
                <a:ext uri="{FF2B5EF4-FFF2-40B4-BE49-F238E27FC236}">
                  <a16:creationId xmlns:a16="http://schemas.microsoft.com/office/drawing/2014/main" id="{9CA68FB0-C93A-4016-B9C6-5BF7F1E38B87}"/>
                </a:ext>
              </a:extLst>
            </p:cNvPr>
            <p:cNvSpPr/>
            <p:nvPr/>
          </p:nvSpPr>
          <p:spPr>
            <a:xfrm>
              <a:off x="4101504" y="4102173"/>
              <a:ext cx="492443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ko-KR" altLang="en-US" sz="8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솔루셔</a:t>
              </a:r>
              <a:endParaRPr lang="en-US" altLang="ko-KR" sz="800" noProof="1">
                <a:solidFill>
                  <a:schemeClr val="tx1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389" name="직사각형 388">
              <a:extLst>
                <a:ext uri="{FF2B5EF4-FFF2-40B4-BE49-F238E27FC236}">
                  <a16:creationId xmlns:a16="http://schemas.microsoft.com/office/drawing/2014/main" id="{C7397AEE-4B73-47C1-936C-BEC3F3CCF3B7}"/>
                </a:ext>
              </a:extLst>
            </p:cNvPr>
            <p:cNvSpPr/>
            <p:nvPr/>
          </p:nvSpPr>
          <p:spPr>
            <a:xfrm>
              <a:off x="5420988" y="4111131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sp>
        <p:nvSpPr>
          <p:cNvPr id="414" name="직사각형 413">
            <a:extLst>
              <a:ext uri="{FF2B5EF4-FFF2-40B4-BE49-F238E27FC236}">
                <a16:creationId xmlns:a16="http://schemas.microsoft.com/office/drawing/2014/main" id="{6C58C055-1A16-401C-8607-D1B6D5BB8AE2}"/>
              </a:ext>
            </a:extLst>
          </p:cNvPr>
          <p:cNvSpPr/>
          <p:nvPr/>
        </p:nvSpPr>
        <p:spPr>
          <a:xfrm>
            <a:off x="6456515" y="4207668"/>
            <a:ext cx="1672782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Typing</a:t>
            </a:r>
          </a:p>
          <a:p>
            <a:pPr lvl="0">
              <a:defRPr/>
            </a:pP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초성 키워드 有</a:t>
            </a: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415" name="Box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73CF47CE-57F0-494F-B804-B4038AD5654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511426" y="4912398"/>
            <a:ext cx="1543718" cy="1280767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00"/>
              </a:spcAft>
            </a:pPr>
            <a:endParaRPr lang="en-US" sz="8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6" name="Selection Overlay" descr="&lt;SmartSettings&gt;&lt;SmartResize anchorLeft=&quot;Absolut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567D13C3-7CB5-465A-9791-98DEAA14A5D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511426" y="5161761"/>
            <a:ext cx="1471384" cy="165672"/>
          </a:xfrm>
          <a:prstGeom prst="rect">
            <a:avLst/>
          </a:prstGeom>
          <a:solidFill>
            <a:schemeClr val="bg1">
              <a:lumMod val="85000"/>
              <a:alpha val="21961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17" name="Text Cursor">
            <a:extLst>
              <a:ext uri="{FF2B5EF4-FFF2-40B4-BE49-F238E27FC236}">
                <a16:creationId xmlns:a16="http://schemas.microsoft.com/office/drawing/2014/main" id="{98344717-51F4-4569-ADD3-778794586CB5}"/>
              </a:ext>
            </a:extLst>
          </p:cNvPr>
          <p:cNvCxnSpPr>
            <a:cxnSpLocks/>
          </p:cNvCxnSpPr>
          <p:nvPr/>
        </p:nvCxnSpPr>
        <p:spPr>
          <a:xfrm flipV="1">
            <a:off x="6709759" y="4678575"/>
            <a:ext cx="0" cy="1778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" name="Line">
            <a:extLst>
              <a:ext uri="{FF2B5EF4-FFF2-40B4-BE49-F238E27FC236}">
                <a16:creationId xmlns:a16="http://schemas.microsoft.com/office/drawing/2014/main" id="{3C1A50EB-5722-4E24-AF45-AF2E113E9617}"/>
              </a:ext>
            </a:extLst>
          </p:cNvPr>
          <p:cNvCxnSpPr>
            <a:cxnSpLocks/>
          </p:cNvCxnSpPr>
          <p:nvPr/>
        </p:nvCxnSpPr>
        <p:spPr>
          <a:xfrm>
            <a:off x="6502946" y="4876654"/>
            <a:ext cx="1584000" cy="0"/>
          </a:xfrm>
          <a:prstGeom prst="line">
            <a:avLst/>
          </a:prstGeom>
          <a:ln w="6350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Track">
            <a:extLst>
              <a:ext uri="{FF2B5EF4-FFF2-40B4-BE49-F238E27FC236}">
                <a16:creationId xmlns:a16="http://schemas.microsoft.com/office/drawing/2014/main" id="{DD74E88B-F119-4DE9-906A-3EB586ECCC16}"/>
              </a:ext>
            </a:extLst>
          </p:cNvPr>
          <p:cNvCxnSpPr>
            <a:cxnSpLocks/>
          </p:cNvCxnSpPr>
          <p:nvPr/>
        </p:nvCxnSpPr>
        <p:spPr>
          <a:xfrm flipH="1">
            <a:off x="6525773" y="5127207"/>
            <a:ext cx="1510308" cy="0"/>
          </a:xfrm>
          <a:prstGeom prst="line">
            <a:avLst/>
          </a:prstGeom>
          <a:ln w="6350">
            <a:solidFill>
              <a:srgbClr val="000000">
                <a:alpha val="1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" name="직사각형 419">
            <a:extLst>
              <a:ext uri="{FF2B5EF4-FFF2-40B4-BE49-F238E27FC236}">
                <a16:creationId xmlns:a16="http://schemas.microsoft.com/office/drawing/2014/main" id="{3A8BE9E6-F611-4087-AB81-44BE6331A222}"/>
              </a:ext>
            </a:extLst>
          </p:cNvPr>
          <p:cNvSpPr/>
          <p:nvPr/>
        </p:nvSpPr>
        <p:spPr>
          <a:xfrm>
            <a:off x="6509633" y="5142832"/>
            <a:ext cx="931665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아키텍쳐 </a:t>
            </a:r>
            <a:r>
              <a:rPr lang="ko-KR" altLang="en-US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솔루션</a:t>
            </a:r>
            <a:endParaRPr lang="en-US" altLang="ko-KR" sz="800" noProof="1">
              <a:solidFill>
                <a:srgbClr val="FF0000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421" name="직사각형 420">
            <a:extLst>
              <a:ext uri="{FF2B5EF4-FFF2-40B4-BE49-F238E27FC236}">
                <a16:creationId xmlns:a16="http://schemas.microsoft.com/office/drawing/2014/main" id="{8FE56AD0-2F5A-4837-92B3-3779A757B3E0}"/>
              </a:ext>
            </a:extLst>
          </p:cNvPr>
          <p:cNvSpPr/>
          <p:nvPr/>
        </p:nvSpPr>
        <p:spPr>
          <a:xfrm>
            <a:off x="6509633" y="5348258"/>
            <a:ext cx="925253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ERP</a:t>
            </a:r>
            <a:r>
              <a:rPr lang="ko-KR" altLang="en-US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 </a:t>
            </a:r>
            <a:r>
              <a:rPr lang="ko-KR" altLang="en-US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솔루션</a:t>
            </a:r>
            <a:r>
              <a:rPr lang="ko-KR" altLang="en-US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 기술</a:t>
            </a:r>
            <a:endParaRPr lang="en-US" altLang="ko-KR" sz="800" noProof="1">
              <a:solidFill>
                <a:srgbClr val="5F5F5F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422" name="직사각형 421">
            <a:extLst>
              <a:ext uri="{FF2B5EF4-FFF2-40B4-BE49-F238E27FC236}">
                <a16:creationId xmlns:a16="http://schemas.microsoft.com/office/drawing/2014/main" id="{ABDA6714-506C-405E-B5BE-7B9AE9ACF972}"/>
              </a:ext>
            </a:extLst>
          </p:cNvPr>
          <p:cNvSpPr/>
          <p:nvPr/>
        </p:nvSpPr>
        <p:spPr>
          <a:xfrm>
            <a:off x="6509633" y="5553684"/>
            <a:ext cx="1136850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솔루션</a:t>
            </a:r>
            <a:r>
              <a:rPr lang="ko-KR" altLang="en-US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 사업개발담당</a:t>
            </a:r>
            <a:endParaRPr lang="en-US" altLang="ko-KR" sz="800" noProof="1">
              <a:solidFill>
                <a:srgbClr val="5F5F5F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423" name="직사각형 422">
            <a:extLst>
              <a:ext uri="{FF2B5EF4-FFF2-40B4-BE49-F238E27FC236}">
                <a16:creationId xmlns:a16="http://schemas.microsoft.com/office/drawing/2014/main" id="{110F6B90-5D93-4DA3-BFDE-70129609308E}"/>
              </a:ext>
            </a:extLst>
          </p:cNvPr>
          <p:cNvSpPr/>
          <p:nvPr/>
        </p:nvSpPr>
        <p:spPr>
          <a:xfrm>
            <a:off x="6509633" y="5759110"/>
            <a:ext cx="694421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솔루션</a:t>
            </a:r>
            <a:r>
              <a:rPr lang="ko-KR" altLang="en-US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 </a:t>
            </a:r>
            <a:r>
              <a: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LAB</a:t>
            </a:r>
          </a:p>
        </p:txBody>
      </p:sp>
      <p:sp>
        <p:nvSpPr>
          <p:cNvPr id="424" name="직사각형 423">
            <a:extLst>
              <a:ext uri="{FF2B5EF4-FFF2-40B4-BE49-F238E27FC236}">
                <a16:creationId xmlns:a16="http://schemas.microsoft.com/office/drawing/2014/main" id="{85D6845B-914E-485D-B2D5-974D0B9A3E69}"/>
              </a:ext>
            </a:extLst>
          </p:cNvPr>
          <p:cNvSpPr/>
          <p:nvPr/>
        </p:nvSpPr>
        <p:spPr>
          <a:xfrm>
            <a:off x="6509633" y="5964537"/>
            <a:ext cx="1034257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솔루션</a:t>
            </a:r>
            <a:r>
              <a:rPr lang="ko-KR" altLang="en-US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 사업기획팀</a:t>
            </a:r>
            <a:endParaRPr lang="en-US" altLang="ko-KR" sz="800" noProof="1">
              <a:solidFill>
                <a:srgbClr val="5F5F5F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425" name="직사각형 424">
            <a:extLst>
              <a:ext uri="{FF2B5EF4-FFF2-40B4-BE49-F238E27FC236}">
                <a16:creationId xmlns:a16="http://schemas.microsoft.com/office/drawing/2014/main" id="{A2C93489-D221-468A-BB34-DC6AD07EC634}"/>
              </a:ext>
            </a:extLst>
          </p:cNvPr>
          <p:cNvSpPr/>
          <p:nvPr/>
        </p:nvSpPr>
        <p:spPr>
          <a:xfrm>
            <a:off x="6509633" y="4927888"/>
            <a:ext cx="700833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en-US" altLang="ko-KR" sz="800" noProof="1">
                <a:solidFill>
                  <a:srgbClr val="5F5F5F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AFC </a:t>
            </a:r>
            <a:r>
              <a:rPr lang="ko-KR" altLang="en-US" sz="800" noProof="1">
                <a:solidFill>
                  <a:srgbClr val="FF0000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솔루션</a:t>
            </a:r>
            <a:endParaRPr lang="en-US" altLang="ko-KR" sz="800" noProof="1">
              <a:solidFill>
                <a:srgbClr val="FF0000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426" name="직사각형 425">
            <a:extLst>
              <a:ext uri="{FF2B5EF4-FFF2-40B4-BE49-F238E27FC236}">
                <a16:creationId xmlns:a16="http://schemas.microsoft.com/office/drawing/2014/main" id="{C98489DA-4568-4A5F-8E35-E816AA4964F3}"/>
              </a:ext>
            </a:extLst>
          </p:cNvPr>
          <p:cNvSpPr/>
          <p:nvPr/>
        </p:nvSpPr>
        <p:spPr>
          <a:xfrm>
            <a:off x="6423369" y="4659753"/>
            <a:ext cx="389850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800" noProof="1">
                <a:solidFill>
                  <a:schemeClr val="tx1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ㅅㄹ</a:t>
            </a:r>
            <a:endParaRPr lang="en-US" altLang="ko-KR" sz="800" noProof="1">
              <a:solidFill>
                <a:schemeClr val="tx1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cxnSp>
        <p:nvCxnSpPr>
          <p:cNvPr id="429" name="Track">
            <a:extLst>
              <a:ext uri="{FF2B5EF4-FFF2-40B4-BE49-F238E27FC236}">
                <a16:creationId xmlns:a16="http://schemas.microsoft.com/office/drawing/2014/main" id="{AD57A70C-CC05-4D9F-B473-4B3335533027}"/>
              </a:ext>
            </a:extLst>
          </p:cNvPr>
          <p:cNvCxnSpPr>
            <a:cxnSpLocks/>
          </p:cNvCxnSpPr>
          <p:nvPr/>
        </p:nvCxnSpPr>
        <p:spPr>
          <a:xfrm>
            <a:off x="8018977" y="5175691"/>
            <a:ext cx="0" cy="972000"/>
          </a:xfrm>
          <a:prstGeom prst="line">
            <a:avLst/>
          </a:prstGeom>
          <a:ln w="6350">
            <a:solidFill>
              <a:srgbClr val="000000">
                <a:alpha val="1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3" name="그룹 432">
            <a:extLst>
              <a:ext uri="{FF2B5EF4-FFF2-40B4-BE49-F238E27FC236}">
                <a16:creationId xmlns:a16="http://schemas.microsoft.com/office/drawing/2014/main" id="{934299C5-B1BE-4216-BCB1-8BF8D647A51B}"/>
              </a:ext>
            </a:extLst>
          </p:cNvPr>
          <p:cNvGrpSpPr/>
          <p:nvPr/>
        </p:nvGrpSpPr>
        <p:grpSpPr>
          <a:xfrm>
            <a:off x="6401710" y="1903722"/>
            <a:ext cx="1690815" cy="514403"/>
            <a:chOff x="4101504" y="1739821"/>
            <a:chExt cx="1690815" cy="514403"/>
          </a:xfrm>
        </p:grpSpPr>
        <p:cxnSp>
          <p:nvCxnSpPr>
            <p:cNvPr id="440" name="Line">
              <a:extLst>
                <a:ext uri="{FF2B5EF4-FFF2-40B4-BE49-F238E27FC236}">
                  <a16:creationId xmlns:a16="http://schemas.microsoft.com/office/drawing/2014/main" id="{AC802841-DF3C-4571-A6DB-965F502DC7FF}"/>
                </a:ext>
              </a:extLst>
            </p:cNvPr>
            <p:cNvCxnSpPr>
              <a:cxnSpLocks/>
            </p:cNvCxnSpPr>
            <p:nvPr/>
          </p:nvCxnSpPr>
          <p:spPr>
            <a:xfrm>
              <a:off x="4208319" y="2254224"/>
              <a:ext cx="15840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8" name="직사각형 437">
              <a:extLst>
                <a:ext uri="{FF2B5EF4-FFF2-40B4-BE49-F238E27FC236}">
                  <a16:creationId xmlns:a16="http://schemas.microsoft.com/office/drawing/2014/main" id="{0B59BF64-B9C0-44DC-92BC-9B56BAC546A6}"/>
                </a:ext>
              </a:extLst>
            </p:cNvPr>
            <p:cNvSpPr/>
            <p:nvPr/>
          </p:nvSpPr>
          <p:spPr>
            <a:xfrm>
              <a:off x="4101504" y="1739821"/>
              <a:ext cx="1460654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Focus</a:t>
              </a:r>
              <a:r>
                <a:rPr kumimoji="1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out</a:t>
              </a:r>
            </a:p>
          </p:txBody>
        </p:sp>
      </p:grpSp>
      <p:sp>
        <p:nvSpPr>
          <p:cNvPr id="442" name="직사각형 441">
            <a:extLst>
              <a:ext uri="{FF2B5EF4-FFF2-40B4-BE49-F238E27FC236}">
                <a16:creationId xmlns:a16="http://schemas.microsoft.com/office/drawing/2014/main" id="{04CA7096-003B-4CBC-8E3F-6B01B5403D12}"/>
              </a:ext>
            </a:extLst>
          </p:cNvPr>
          <p:cNvSpPr/>
          <p:nvPr/>
        </p:nvSpPr>
        <p:spPr>
          <a:xfrm>
            <a:off x="6408757" y="2209020"/>
            <a:ext cx="595035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800" noProof="1">
                <a:solidFill>
                  <a:schemeClr val="tx1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업무보고</a:t>
            </a:r>
            <a:endParaRPr lang="en-US" altLang="ko-KR" sz="800" noProof="1">
              <a:solidFill>
                <a:schemeClr val="tx1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443" name="Search Icon">
            <a:extLst>
              <a:ext uri="{FF2B5EF4-FFF2-40B4-BE49-F238E27FC236}">
                <a16:creationId xmlns:a16="http://schemas.microsoft.com/office/drawing/2014/main" id="{86C68AA3-3068-4A65-9ABB-7E6220B4638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969298" y="2261438"/>
            <a:ext cx="111009" cy="110708"/>
          </a:xfrm>
          <a:custGeom>
            <a:avLst/>
            <a:gdLst>
              <a:gd name="T0" fmla="*/ 229 w 617"/>
              <a:gd name="T1" fmla="*/ 388 h 617"/>
              <a:gd name="T2" fmla="*/ 70 w 617"/>
              <a:gd name="T3" fmla="*/ 229 h 617"/>
              <a:gd name="T4" fmla="*/ 229 w 617"/>
              <a:gd name="T5" fmla="*/ 70 h 617"/>
              <a:gd name="T6" fmla="*/ 388 w 617"/>
              <a:gd name="T7" fmla="*/ 229 h 617"/>
              <a:gd name="T8" fmla="*/ 229 w 617"/>
              <a:gd name="T9" fmla="*/ 388 h 617"/>
              <a:gd name="T10" fmla="*/ 441 w 617"/>
              <a:gd name="T11" fmla="*/ 388 h 617"/>
              <a:gd name="T12" fmla="*/ 413 w 617"/>
              <a:gd name="T13" fmla="*/ 388 h 617"/>
              <a:gd name="T14" fmla="*/ 403 w 617"/>
              <a:gd name="T15" fmla="*/ 378 h 617"/>
              <a:gd name="T16" fmla="*/ 458 w 617"/>
              <a:gd name="T17" fmla="*/ 229 h 617"/>
              <a:gd name="T18" fmla="*/ 229 w 617"/>
              <a:gd name="T19" fmla="*/ 0 h 617"/>
              <a:gd name="T20" fmla="*/ 0 w 617"/>
              <a:gd name="T21" fmla="*/ 229 h 617"/>
              <a:gd name="T22" fmla="*/ 229 w 617"/>
              <a:gd name="T23" fmla="*/ 458 h 617"/>
              <a:gd name="T24" fmla="*/ 378 w 617"/>
              <a:gd name="T25" fmla="*/ 403 h 617"/>
              <a:gd name="T26" fmla="*/ 388 w 617"/>
              <a:gd name="T27" fmla="*/ 413 h 617"/>
              <a:gd name="T28" fmla="*/ 388 w 617"/>
              <a:gd name="T29" fmla="*/ 441 h 617"/>
              <a:gd name="T30" fmla="*/ 564 w 617"/>
              <a:gd name="T31" fmla="*/ 617 h 617"/>
              <a:gd name="T32" fmla="*/ 617 w 617"/>
              <a:gd name="T33" fmla="*/ 564 h 617"/>
              <a:gd name="T34" fmla="*/ 441 w 617"/>
              <a:gd name="T35" fmla="*/ 388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17" h="617">
                <a:moveTo>
                  <a:pt x="229" y="388"/>
                </a:moveTo>
                <a:cubicBezTo>
                  <a:pt x="141" y="388"/>
                  <a:pt x="70" y="317"/>
                  <a:pt x="70" y="229"/>
                </a:cubicBezTo>
                <a:cubicBezTo>
                  <a:pt x="70" y="141"/>
                  <a:pt x="141" y="70"/>
                  <a:pt x="229" y="70"/>
                </a:cubicBezTo>
                <a:cubicBezTo>
                  <a:pt x="317" y="70"/>
                  <a:pt x="388" y="141"/>
                  <a:pt x="388" y="229"/>
                </a:cubicBezTo>
                <a:cubicBezTo>
                  <a:pt x="388" y="317"/>
                  <a:pt x="317" y="388"/>
                  <a:pt x="229" y="388"/>
                </a:cubicBezTo>
                <a:moveTo>
                  <a:pt x="441" y="388"/>
                </a:moveTo>
                <a:lnTo>
                  <a:pt x="413" y="388"/>
                </a:lnTo>
                <a:lnTo>
                  <a:pt x="403" y="378"/>
                </a:lnTo>
                <a:cubicBezTo>
                  <a:pt x="438" y="338"/>
                  <a:pt x="458" y="286"/>
                  <a:pt x="458" y="229"/>
                </a:cubicBezTo>
                <a:cubicBezTo>
                  <a:pt x="458" y="102"/>
                  <a:pt x="356" y="0"/>
                  <a:pt x="229" y="0"/>
                </a:cubicBezTo>
                <a:cubicBezTo>
                  <a:pt x="102" y="0"/>
                  <a:pt x="0" y="102"/>
                  <a:pt x="0" y="229"/>
                </a:cubicBezTo>
                <a:cubicBezTo>
                  <a:pt x="0" y="356"/>
                  <a:pt x="102" y="458"/>
                  <a:pt x="229" y="458"/>
                </a:cubicBezTo>
                <a:cubicBezTo>
                  <a:pt x="286" y="458"/>
                  <a:pt x="338" y="437"/>
                  <a:pt x="378" y="403"/>
                </a:cubicBezTo>
                <a:lnTo>
                  <a:pt x="388" y="413"/>
                </a:lnTo>
                <a:lnTo>
                  <a:pt x="388" y="441"/>
                </a:lnTo>
                <a:lnTo>
                  <a:pt x="564" y="617"/>
                </a:lnTo>
                <a:lnTo>
                  <a:pt x="617" y="564"/>
                </a:lnTo>
                <a:lnTo>
                  <a:pt x="441" y="388"/>
                </a:lnTo>
                <a:close/>
              </a:path>
            </a:pathLst>
          </a:custGeom>
          <a:solidFill>
            <a:srgbClr val="000000">
              <a:alpha val="54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4" name="직사각형 443">
            <a:extLst>
              <a:ext uri="{FF2B5EF4-FFF2-40B4-BE49-F238E27FC236}">
                <a16:creationId xmlns:a16="http://schemas.microsoft.com/office/drawing/2014/main" id="{29E4C143-CD38-47DD-B656-782EC79B50F8}"/>
              </a:ext>
            </a:extLst>
          </p:cNvPr>
          <p:cNvSpPr/>
          <p:nvPr/>
        </p:nvSpPr>
        <p:spPr>
          <a:xfrm>
            <a:off x="7749203" y="2210423"/>
            <a:ext cx="229550" cy="18466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en-US" altLang="ko-KR" sz="600" noProof="1">
                <a:solidFill>
                  <a:schemeClr val="tx1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X</a:t>
            </a:r>
          </a:p>
        </p:txBody>
      </p:sp>
      <p:sp>
        <p:nvSpPr>
          <p:cNvPr id="446" name="직사각형 445">
            <a:extLst>
              <a:ext uri="{FF2B5EF4-FFF2-40B4-BE49-F238E27FC236}">
                <a16:creationId xmlns:a16="http://schemas.microsoft.com/office/drawing/2014/main" id="{A4A10C5E-A34D-446D-8D87-BB20E4D72558}"/>
              </a:ext>
            </a:extLst>
          </p:cNvPr>
          <p:cNvSpPr/>
          <p:nvPr/>
        </p:nvSpPr>
        <p:spPr>
          <a:xfrm>
            <a:off x="8197692" y="4202178"/>
            <a:ext cx="1672782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Typing</a:t>
            </a:r>
          </a:p>
          <a:p>
            <a:pPr lvl="0">
              <a:defRPr/>
            </a:pP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초성 키워드 無</a:t>
            </a: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cxnSp>
        <p:nvCxnSpPr>
          <p:cNvPr id="447" name="Text Cursor">
            <a:extLst>
              <a:ext uri="{FF2B5EF4-FFF2-40B4-BE49-F238E27FC236}">
                <a16:creationId xmlns:a16="http://schemas.microsoft.com/office/drawing/2014/main" id="{864E4058-45E8-47E1-BB7E-0121B622E89B}"/>
              </a:ext>
            </a:extLst>
          </p:cNvPr>
          <p:cNvCxnSpPr>
            <a:cxnSpLocks/>
          </p:cNvCxnSpPr>
          <p:nvPr/>
        </p:nvCxnSpPr>
        <p:spPr>
          <a:xfrm flipV="1">
            <a:off x="8345147" y="4673085"/>
            <a:ext cx="0" cy="1778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2" name="Line">
            <a:extLst>
              <a:ext uri="{FF2B5EF4-FFF2-40B4-BE49-F238E27FC236}">
                <a16:creationId xmlns:a16="http://schemas.microsoft.com/office/drawing/2014/main" id="{9E1409B3-F4CE-435B-8F4A-487D91FAFFB0}"/>
              </a:ext>
            </a:extLst>
          </p:cNvPr>
          <p:cNvCxnSpPr>
            <a:cxnSpLocks/>
          </p:cNvCxnSpPr>
          <p:nvPr/>
        </p:nvCxnSpPr>
        <p:spPr>
          <a:xfrm>
            <a:off x="8244123" y="4871164"/>
            <a:ext cx="1584000" cy="0"/>
          </a:xfrm>
          <a:prstGeom prst="line">
            <a:avLst/>
          </a:prstGeom>
          <a:ln w="6350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9" name="직사각형 448">
            <a:extLst>
              <a:ext uri="{FF2B5EF4-FFF2-40B4-BE49-F238E27FC236}">
                <a16:creationId xmlns:a16="http://schemas.microsoft.com/office/drawing/2014/main" id="{3E5EA746-4EDD-4A94-A579-B6C8FE206B59}"/>
              </a:ext>
            </a:extLst>
          </p:cNvPr>
          <p:cNvSpPr/>
          <p:nvPr/>
        </p:nvSpPr>
        <p:spPr>
          <a:xfrm>
            <a:off x="8164546" y="4654263"/>
            <a:ext cx="287258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spcAft>
                <a:spcPts val="200"/>
              </a:spcAft>
            </a:pPr>
            <a:r>
              <a:rPr lang="ko-KR" altLang="en-US" sz="800" noProof="1">
                <a:solidFill>
                  <a:schemeClr val="tx1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ㄹ</a:t>
            </a:r>
            <a:endParaRPr lang="en-US" altLang="ko-KR" sz="800" noProof="1">
              <a:solidFill>
                <a:schemeClr val="tx1"/>
              </a:solidFill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C3CD8E81-E7C7-486D-836E-76369BBE6BF3}"/>
              </a:ext>
            </a:extLst>
          </p:cNvPr>
          <p:cNvGrpSpPr/>
          <p:nvPr/>
        </p:nvGrpSpPr>
        <p:grpSpPr>
          <a:xfrm>
            <a:off x="9484030" y="4663221"/>
            <a:ext cx="331104" cy="184666"/>
            <a:chOff x="9484030" y="4663221"/>
            <a:chExt cx="331104" cy="184666"/>
          </a:xfrm>
        </p:grpSpPr>
        <p:sp>
          <p:nvSpPr>
            <p:cNvPr id="451" name="Search Icon">
              <a:extLst>
                <a:ext uri="{FF2B5EF4-FFF2-40B4-BE49-F238E27FC236}">
                  <a16:creationId xmlns:a16="http://schemas.microsoft.com/office/drawing/2014/main" id="{DD1C9BD2-5ECA-4F3A-8012-AD498C8EE82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704125" y="4714236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50" name="직사각형 449">
              <a:extLst>
                <a:ext uri="{FF2B5EF4-FFF2-40B4-BE49-F238E27FC236}">
                  <a16:creationId xmlns:a16="http://schemas.microsoft.com/office/drawing/2014/main" id="{0BF8D2C8-EF17-4018-8FBE-76039E4EE766}"/>
                </a:ext>
              </a:extLst>
            </p:cNvPr>
            <p:cNvSpPr/>
            <p:nvPr/>
          </p:nvSpPr>
          <p:spPr>
            <a:xfrm>
              <a:off x="9484030" y="4663221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sp>
        <p:nvSpPr>
          <p:cNvPr id="461" name="직사각형 460">
            <a:extLst>
              <a:ext uri="{FF2B5EF4-FFF2-40B4-BE49-F238E27FC236}">
                <a16:creationId xmlns:a16="http://schemas.microsoft.com/office/drawing/2014/main" id="{F8F449D0-0088-462B-AB36-DBAA4A3389AB}"/>
              </a:ext>
            </a:extLst>
          </p:cNvPr>
          <p:cNvSpPr/>
          <p:nvPr/>
        </p:nvSpPr>
        <p:spPr>
          <a:xfrm>
            <a:off x="219957" y="1903723"/>
            <a:ext cx="1839037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Default(</a:t>
            </a: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검색범위 有</a:t>
            </a: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8A985AD-6BDC-46F8-BAE4-F341407D7BEB}"/>
              </a:ext>
            </a:extLst>
          </p:cNvPr>
          <p:cNvGrpSpPr/>
          <p:nvPr/>
        </p:nvGrpSpPr>
        <p:grpSpPr>
          <a:xfrm>
            <a:off x="233347" y="2198634"/>
            <a:ext cx="2496825" cy="225640"/>
            <a:chOff x="233347" y="2198634"/>
            <a:chExt cx="2496825" cy="225640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6B06E1CF-E49D-4DF6-9698-979141D5DC55}"/>
                </a:ext>
              </a:extLst>
            </p:cNvPr>
            <p:cNvGrpSpPr/>
            <p:nvPr/>
          </p:nvGrpSpPr>
          <p:grpSpPr>
            <a:xfrm>
              <a:off x="293298" y="2208830"/>
              <a:ext cx="2436874" cy="215444"/>
              <a:chOff x="2753227" y="6341570"/>
              <a:chExt cx="2436874" cy="215444"/>
            </a:xfrm>
          </p:grpSpPr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5E353067-428E-41F8-86B4-E0DD9516A01B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1907106" cy="215444"/>
                <a:chOff x="3244556" y="6341570"/>
                <a:chExt cx="1907106" cy="215444"/>
              </a:xfrm>
            </p:grpSpPr>
            <p:sp>
              <p:nvSpPr>
                <p:cNvPr id="250" name="Search Icon">
                  <a:extLst>
                    <a:ext uri="{FF2B5EF4-FFF2-40B4-BE49-F238E27FC236}">
                      <a16:creationId xmlns:a16="http://schemas.microsoft.com/office/drawing/2014/main" id="{585FBA5B-D1FB-445A-8DF4-DD22E9A5A77A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040653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chemeClr val="bg1">
                        <a:lumMod val="9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" name="직사각형 3">
                  <a:extLst>
                    <a:ext uri="{FF2B5EF4-FFF2-40B4-BE49-F238E27FC236}">
                      <a16:creationId xmlns:a16="http://schemas.microsoft.com/office/drawing/2014/main" id="{5598C14B-AE4C-4E2D-AC88-D4A7AAC9A370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1835759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이름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부서명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전화번호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이메일 검색</a:t>
                  </a:r>
                </a:p>
              </p:txBody>
            </p:sp>
          </p:grpSp>
          <p:cxnSp>
            <p:nvCxnSpPr>
              <p:cNvPr id="264" name="Line">
                <a:extLst>
                  <a:ext uri="{FF2B5EF4-FFF2-40B4-BE49-F238E27FC236}">
                    <a16:creationId xmlns:a16="http://schemas.microsoft.com/office/drawing/2014/main" id="{F29C527F-8B8B-48BE-A1B3-2C09CD3FA7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2436874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2BFF2B-2478-4CFC-86DE-AE9E15F03311}"/>
                </a:ext>
              </a:extLst>
            </p:cNvPr>
            <p:cNvSpPr/>
            <p:nvPr/>
          </p:nvSpPr>
          <p:spPr>
            <a:xfrm>
              <a:off x="233347" y="2198634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r>
                <a:rPr kumimoji="1" lang="en-US" altLang="ko-KR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LG CNS</a:t>
              </a:r>
              <a:r>
                <a:rPr kumimoji="1" lang="en-US" altLang="ko-KR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1600" dirty="0"/>
            </a:p>
          </p:txBody>
        </p:sp>
      </p:grp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F2CECA16-4F1C-4526-8DC7-7F86B02E8B57}"/>
              </a:ext>
            </a:extLst>
          </p:cNvPr>
          <p:cNvSpPr/>
          <p:nvPr/>
        </p:nvSpPr>
        <p:spPr>
          <a:xfrm>
            <a:off x="219957" y="2705979"/>
            <a:ext cx="1839037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Default(</a:t>
            </a: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검색범위 無</a:t>
            </a:r>
            <a:r>
              <a: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</a:t>
            </a:r>
          </a:p>
        </p:txBody>
      </p: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2B131D2A-C79F-45C1-ABCD-D1EFE65E1728}"/>
              </a:ext>
            </a:extLst>
          </p:cNvPr>
          <p:cNvGrpSpPr/>
          <p:nvPr/>
        </p:nvGrpSpPr>
        <p:grpSpPr>
          <a:xfrm>
            <a:off x="241162" y="3011085"/>
            <a:ext cx="1747138" cy="215444"/>
            <a:chOff x="3442963" y="6341570"/>
            <a:chExt cx="1747138" cy="215444"/>
          </a:xfrm>
        </p:grpSpPr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FDC958E9-5194-4605-A072-F89DD2C06955}"/>
                </a:ext>
              </a:extLst>
            </p:cNvPr>
            <p:cNvGrpSpPr/>
            <p:nvPr/>
          </p:nvGrpSpPr>
          <p:grpSpPr>
            <a:xfrm>
              <a:off x="3442963" y="6341570"/>
              <a:ext cx="1708699" cy="215444"/>
              <a:chOff x="3442963" y="6341570"/>
              <a:chExt cx="1708699" cy="215444"/>
            </a:xfrm>
          </p:grpSpPr>
          <p:sp>
            <p:nvSpPr>
              <p:cNvPr id="128" name="Search Icon">
                <a:extLst>
                  <a:ext uri="{FF2B5EF4-FFF2-40B4-BE49-F238E27FC236}">
                    <a16:creationId xmlns:a16="http://schemas.microsoft.com/office/drawing/2014/main" id="{B26C6A7A-FFD3-46FD-BF3E-0B3976904A68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040653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9" name="직사각형 128">
                <a:extLst>
                  <a:ext uri="{FF2B5EF4-FFF2-40B4-BE49-F238E27FC236}">
                    <a16:creationId xmlns:a16="http://schemas.microsoft.com/office/drawing/2014/main" id="{CDC19E79-7CE7-4048-A1CB-6D45C8C0FB5E}"/>
                  </a:ext>
                </a:extLst>
              </p:cNvPr>
              <p:cNvSpPr/>
              <p:nvPr/>
            </p:nvSpPr>
            <p:spPr>
              <a:xfrm>
                <a:off x="3442963" y="6341570"/>
                <a:ext cx="146065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대화방 이름 또는 멤버 검색</a:t>
                </a:r>
                <a:endParaRPr kumimoji="1" lang="ko-KR" altLang="en-US" sz="1600" kern="1200" dirty="0">
                  <a:solidFill>
                    <a:prstClr val="white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127" name="Line">
              <a:extLst>
                <a:ext uri="{FF2B5EF4-FFF2-40B4-BE49-F238E27FC236}">
                  <a16:creationId xmlns:a16="http://schemas.microsoft.com/office/drawing/2014/main" id="{F84C8FA8-9B49-4EC9-8049-B733DFC84EDA}"/>
                </a:ext>
              </a:extLst>
            </p:cNvPr>
            <p:cNvCxnSpPr>
              <a:cxnSpLocks/>
            </p:cNvCxnSpPr>
            <p:nvPr/>
          </p:nvCxnSpPr>
          <p:spPr>
            <a:xfrm>
              <a:off x="3498101" y="6550866"/>
              <a:ext cx="16920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0" name="Text Cursor">
            <a:extLst>
              <a:ext uri="{FF2B5EF4-FFF2-40B4-BE49-F238E27FC236}">
                <a16:creationId xmlns:a16="http://schemas.microsoft.com/office/drawing/2014/main" id="{CBB45EAE-428A-439A-92A7-D6551BC73BC3}"/>
              </a:ext>
            </a:extLst>
          </p:cNvPr>
          <p:cNvCxnSpPr/>
          <p:nvPr/>
        </p:nvCxnSpPr>
        <p:spPr>
          <a:xfrm flipV="1">
            <a:off x="2898553" y="2959328"/>
            <a:ext cx="0" cy="1778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1F6735D0-2B67-4AE8-87F3-A31A3DF058FB}"/>
              </a:ext>
            </a:extLst>
          </p:cNvPr>
          <p:cNvGrpSpPr/>
          <p:nvPr/>
        </p:nvGrpSpPr>
        <p:grpSpPr>
          <a:xfrm>
            <a:off x="7750480" y="4663221"/>
            <a:ext cx="331104" cy="184666"/>
            <a:chOff x="9484030" y="4663221"/>
            <a:chExt cx="331104" cy="184666"/>
          </a:xfrm>
        </p:grpSpPr>
        <p:sp>
          <p:nvSpPr>
            <p:cNvPr id="139" name="Search Icon">
              <a:extLst>
                <a:ext uri="{FF2B5EF4-FFF2-40B4-BE49-F238E27FC236}">
                  <a16:creationId xmlns:a16="http://schemas.microsoft.com/office/drawing/2014/main" id="{5807B947-48B5-4965-A927-CCFC0EE48E2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704125" y="4714236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0" name="직사각형 139">
              <a:extLst>
                <a:ext uri="{FF2B5EF4-FFF2-40B4-BE49-F238E27FC236}">
                  <a16:creationId xmlns:a16="http://schemas.microsoft.com/office/drawing/2014/main" id="{D07245CD-9B5F-4603-B1C6-D5D01BFB3314}"/>
                </a:ext>
              </a:extLst>
            </p:cNvPr>
            <p:cNvSpPr/>
            <p:nvPr/>
          </p:nvSpPr>
          <p:spPr>
            <a:xfrm>
              <a:off x="9484030" y="4663221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sp>
        <p:nvSpPr>
          <p:cNvPr id="141" name="Thumb">
            <a:extLst>
              <a:ext uri="{FF2B5EF4-FFF2-40B4-BE49-F238E27FC236}">
                <a16:creationId xmlns:a16="http://schemas.microsoft.com/office/drawing/2014/main" id="{2794BDD3-27F2-4054-A533-14E2FE3E54D6}"/>
              </a:ext>
            </a:extLst>
          </p:cNvPr>
          <p:cNvSpPr/>
          <p:nvPr/>
        </p:nvSpPr>
        <p:spPr>
          <a:xfrm>
            <a:off x="8006277" y="5208431"/>
            <a:ext cx="25400" cy="8836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139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레이어 팝업</a:t>
            </a:r>
          </a:p>
        </p:txBody>
      </p:sp>
      <p:sp>
        <p:nvSpPr>
          <p:cNvPr id="498" name="직사각형 497">
            <a:extLst>
              <a:ext uri="{FF2B5EF4-FFF2-40B4-BE49-F238E27FC236}">
                <a16:creationId xmlns:a16="http://schemas.microsoft.com/office/drawing/2014/main" id="{4AD50472-3D15-45F9-964C-FB168E423111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멤버 선택 시 공통으로 노출되는 영역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9" name="직사각형 498">
            <a:extLst>
              <a:ext uri="{FF2B5EF4-FFF2-40B4-BE49-F238E27FC236}">
                <a16:creationId xmlns:a16="http://schemas.microsoft.com/office/drawing/2014/main" id="{468A19EB-2648-4E68-8DC2-A2AF30A63A6E}"/>
              </a:ext>
            </a:extLst>
          </p:cNvPr>
          <p:cNvSpPr/>
          <p:nvPr/>
        </p:nvSpPr>
        <p:spPr>
          <a:xfrm>
            <a:off x="211050" y="911547"/>
            <a:ext cx="8221750" cy="116955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새 대화상대 추가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 멤버 선택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대화방 생성 시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통화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/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쪽지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/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화상회의 등에서 멤버를 지정할 때 공통적으로 노출되는 영역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좌측 영역에서는 임직원 선택 목록이 노출되고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우측 영역에서는 선택한 임직원 목록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그룹을 통한 선택 시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그룹별 임직원 목록과 선택 버튼이 노출되며 그룹별 일괄 선택 가능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임직원별 프로필 이미지와 임직원명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부서명 정보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각 그룹은 펼치기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/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접기 가능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 Default-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펼침상태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632" name="그룹 631">
            <a:extLst>
              <a:ext uri="{FF2B5EF4-FFF2-40B4-BE49-F238E27FC236}">
                <a16:creationId xmlns:a16="http://schemas.microsoft.com/office/drawing/2014/main" id="{FB953953-CA42-48A2-8716-C6000F2716CB}"/>
              </a:ext>
            </a:extLst>
          </p:cNvPr>
          <p:cNvGrpSpPr/>
          <p:nvPr/>
        </p:nvGrpSpPr>
        <p:grpSpPr>
          <a:xfrm>
            <a:off x="76314" y="2491483"/>
            <a:ext cx="5803687" cy="3124800"/>
            <a:chOff x="730364" y="2713733"/>
            <a:chExt cx="5803687" cy="3124800"/>
          </a:xfrm>
        </p:grpSpPr>
        <p:cxnSp>
          <p:nvCxnSpPr>
            <p:cNvPr id="817" name="Track">
              <a:extLst>
                <a:ext uri="{FF2B5EF4-FFF2-40B4-BE49-F238E27FC236}">
                  <a16:creationId xmlns:a16="http://schemas.microsoft.com/office/drawing/2014/main" id="{3FC59C6A-02AC-4679-BAA0-AA7B29C43227}"/>
                </a:ext>
              </a:extLst>
            </p:cNvPr>
            <p:cNvCxnSpPr>
              <a:cxnSpLocks/>
            </p:cNvCxnSpPr>
            <p:nvPr/>
          </p:nvCxnSpPr>
          <p:spPr>
            <a:xfrm>
              <a:off x="4164722" y="3390421"/>
              <a:ext cx="0" cy="2268000"/>
            </a:xfrm>
            <a:prstGeom prst="line">
              <a:avLst/>
            </a:prstGeom>
            <a:noFill/>
            <a:ln w="6350" cap="flat" cmpd="sng" algn="ctr">
              <a:solidFill>
                <a:srgbClr val="000000">
                  <a:alpha val="12000"/>
                </a:srgbClr>
              </a:solidFill>
              <a:prstDash val="solid"/>
            </a:ln>
            <a:effectLst/>
          </p:spPr>
        </p:cxnSp>
        <p:sp>
          <p:nvSpPr>
            <p:cNvPr id="818" name="Thumb">
              <a:extLst>
                <a:ext uri="{FF2B5EF4-FFF2-40B4-BE49-F238E27FC236}">
                  <a16:creationId xmlns:a16="http://schemas.microsoft.com/office/drawing/2014/main" id="{52C771C1-0CC7-4313-83FF-2C6E466E751D}"/>
                </a:ext>
              </a:extLst>
            </p:cNvPr>
            <p:cNvSpPr/>
            <p:nvPr/>
          </p:nvSpPr>
          <p:spPr>
            <a:xfrm>
              <a:off x="4152022" y="3734522"/>
              <a:ext cx="25400" cy="381978"/>
            </a:xfrm>
            <a:prstGeom prst="roundRect">
              <a:avLst/>
            </a:prstGeom>
            <a:solidFill>
              <a:srgbClr val="FFFFFF">
                <a:lumMod val="85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819" name="Text Box">
              <a:extLst>
                <a:ext uri="{FF2B5EF4-FFF2-40B4-BE49-F238E27FC236}">
                  <a16:creationId xmlns:a16="http://schemas.microsoft.com/office/drawing/2014/main" id="{DEDD33BC-4892-4F65-8245-972338C7165A}"/>
                </a:ext>
              </a:extLst>
            </p:cNvPr>
            <p:cNvSpPr/>
            <p:nvPr/>
          </p:nvSpPr>
          <p:spPr>
            <a:xfrm>
              <a:off x="745218" y="2986783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그룹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820" name="Text Box">
              <a:extLst>
                <a:ext uri="{FF2B5EF4-FFF2-40B4-BE49-F238E27FC236}">
                  <a16:creationId xmlns:a16="http://schemas.microsoft.com/office/drawing/2014/main" id="{3C3111BC-956B-4739-9A2F-1B446D3076EB}"/>
                </a:ext>
              </a:extLst>
            </p:cNvPr>
            <p:cNvSpPr/>
            <p:nvPr/>
          </p:nvSpPr>
          <p:spPr>
            <a:xfrm>
              <a:off x="2530283" y="2986783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조직도</a:t>
              </a:r>
              <a:endParaRPr lang="en-US" altLang="ko-KR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21" name="Text Box">
              <a:extLst>
                <a:ext uri="{FF2B5EF4-FFF2-40B4-BE49-F238E27FC236}">
                  <a16:creationId xmlns:a16="http://schemas.microsoft.com/office/drawing/2014/main" id="{5070E79B-6294-4B49-988B-2DFAA44BED70}"/>
                </a:ext>
              </a:extLst>
            </p:cNvPr>
            <p:cNvSpPr/>
            <p:nvPr/>
          </p:nvSpPr>
          <p:spPr>
            <a:xfrm>
              <a:off x="745217" y="2713733"/>
              <a:ext cx="3531347" cy="3124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grpSp>
          <p:nvGrpSpPr>
            <p:cNvPr id="822" name="그룹 821">
              <a:extLst>
                <a:ext uri="{FF2B5EF4-FFF2-40B4-BE49-F238E27FC236}">
                  <a16:creationId xmlns:a16="http://schemas.microsoft.com/office/drawing/2014/main" id="{B6C3D8E1-4770-43B3-80B7-4BC04C3A1A99}"/>
                </a:ext>
              </a:extLst>
            </p:cNvPr>
            <p:cNvGrpSpPr/>
            <p:nvPr/>
          </p:nvGrpSpPr>
          <p:grpSpPr>
            <a:xfrm>
              <a:off x="803957" y="2828875"/>
              <a:ext cx="3420000" cy="215444"/>
              <a:chOff x="2753227" y="6341570"/>
              <a:chExt cx="3420000" cy="215444"/>
            </a:xfrm>
          </p:grpSpPr>
          <p:grpSp>
            <p:nvGrpSpPr>
              <p:cNvPr id="908" name="그룹 907">
                <a:extLst>
                  <a:ext uri="{FF2B5EF4-FFF2-40B4-BE49-F238E27FC236}">
                    <a16:creationId xmlns:a16="http://schemas.microsoft.com/office/drawing/2014/main" id="{F09E063C-9950-400E-A502-76EDB491F529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2873893" cy="215444"/>
                <a:chOff x="3244556" y="6341570"/>
                <a:chExt cx="2873893" cy="215444"/>
              </a:xfrm>
            </p:grpSpPr>
            <p:sp>
              <p:nvSpPr>
                <p:cNvPr id="910" name="Search Icon">
                  <a:extLst>
                    <a:ext uri="{FF2B5EF4-FFF2-40B4-BE49-F238E27FC236}">
                      <a16:creationId xmlns:a16="http://schemas.microsoft.com/office/drawing/2014/main" id="{006077BD-16F3-4EE3-B7A1-ECDAAF0149C9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007440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solidFill>
                      <a:schemeClr val="bg1">
                        <a:lumMod val="9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911" name="직사각형 910">
                  <a:extLst>
                    <a:ext uri="{FF2B5EF4-FFF2-40B4-BE49-F238E27FC236}">
                      <a16:creationId xmlns:a16="http://schemas.microsoft.com/office/drawing/2014/main" id="{3D544EF7-C1E7-4D3F-A754-2F3044A94A19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1835759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이름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부서명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전화번호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이메일 검색</a:t>
                  </a:r>
                </a:p>
              </p:txBody>
            </p:sp>
          </p:grpSp>
          <p:cxnSp>
            <p:nvCxnSpPr>
              <p:cNvPr id="909" name="Line">
                <a:extLst>
                  <a:ext uri="{FF2B5EF4-FFF2-40B4-BE49-F238E27FC236}">
                    <a16:creationId xmlns:a16="http://schemas.microsoft.com/office/drawing/2014/main" id="{B172AD6E-4174-4F7B-A578-497D42EB16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3420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23" name="직사각형 822">
              <a:extLst>
                <a:ext uri="{FF2B5EF4-FFF2-40B4-BE49-F238E27FC236}">
                  <a16:creationId xmlns:a16="http://schemas.microsoft.com/office/drawing/2014/main" id="{3638397C-28F9-4B74-9221-A56C49EE43CE}"/>
                </a:ext>
              </a:extLst>
            </p:cNvPr>
            <p:cNvSpPr/>
            <p:nvPr/>
          </p:nvSpPr>
          <p:spPr>
            <a:xfrm>
              <a:off x="744006" y="2818679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r>
                <a:rPr kumimoji="1" lang="en-US" altLang="ko-KR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LG CNS</a:t>
              </a:r>
              <a:r>
                <a:rPr kumimoji="1" lang="en-US" altLang="ko-KR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1600" dirty="0"/>
            </a:p>
          </p:txBody>
        </p:sp>
        <p:sp>
          <p:nvSpPr>
            <p:cNvPr id="824" name="Tab 1">
              <a:extLst>
                <a:ext uri="{FF2B5EF4-FFF2-40B4-BE49-F238E27FC236}">
                  <a16:creationId xmlns:a16="http://schemas.microsoft.com/office/drawing/2014/main" id="{AF298FBA-FBE2-4D4E-9FC1-4357908B2A54}"/>
                </a:ext>
              </a:extLst>
            </p:cNvPr>
            <p:cNvSpPr/>
            <p:nvPr/>
          </p:nvSpPr>
          <p:spPr>
            <a:xfrm>
              <a:off x="849485" y="3056107"/>
              <a:ext cx="1661405" cy="30480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그룹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825" name="Tab 2">
              <a:extLst>
                <a:ext uri="{FF2B5EF4-FFF2-40B4-BE49-F238E27FC236}">
                  <a16:creationId xmlns:a16="http://schemas.microsoft.com/office/drawing/2014/main" id="{1D977882-0D49-478C-8D9E-F45CBECA5458}"/>
                </a:ext>
              </a:extLst>
            </p:cNvPr>
            <p:cNvSpPr/>
            <p:nvPr/>
          </p:nvSpPr>
          <p:spPr>
            <a:xfrm>
              <a:off x="2510890" y="3056107"/>
              <a:ext cx="1661405" cy="30480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조직도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826" name="Selection">
              <a:extLst>
                <a:ext uri="{FF2B5EF4-FFF2-40B4-BE49-F238E27FC236}">
                  <a16:creationId xmlns:a16="http://schemas.microsoft.com/office/drawing/2014/main" id="{165DB2D5-B086-4C49-9354-3D1E7AF18063}"/>
                </a:ext>
              </a:extLst>
            </p:cNvPr>
            <p:cNvSpPr/>
            <p:nvPr/>
          </p:nvSpPr>
          <p:spPr>
            <a:xfrm>
              <a:off x="849485" y="3341857"/>
              <a:ext cx="1661405" cy="190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827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9E56D7A-5AE2-47A1-B3D8-A432C3DDE21F}"/>
                </a:ext>
              </a:extLst>
            </p:cNvPr>
            <p:cNvSpPr txBox="1"/>
            <p:nvPr/>
          </p:nvSpPr>
          <p:spPr>
            <a:xfrm>
              <a:off x="929835" y="3416934"/>
              <a:ext cx="586956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즐겨찾기 </a:t>
              </a:r>
            </a:p>
          </p:txBody>
        </p:sp>
        <p:sp>
          <p:nvSpPr>
            <p:cNvPr id="828" name="직사각형 827">
              <a:extLst>
                <a:ext uri="{FF2B5EF4-FFF2-40B4-BE49-F238E27FC236}">
                  <a16:creationId xmlns:a16="http://schemas.microsoft.com/office/drawing/2014/main" id="{18A9DB1D-2273-40A7-8321-A51FF5BDE306}"/>
                </a:ext>
              </a:extLst>
            </p:cNvPr>
            <p:cNvSpPr/>
            <p:nvPr/>
          </p:nvSpPr>
          <p:spPr>
            <a:xfrm>
              <a:off x="730364" y="3400007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kumimoji="1" lang="ko-KR" altLang="en-US" sz="900" kern="12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▲</a:t>
              </a:r>
              <a:endParaRPr lang="ko-KR" altLang="en-US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  <p:grpSp>
          <p:nvGrpSpPr>
            <p:cNvPr id="829" name="그룹 828">
              <a:extLst>
                <a:ext uri="{FF2B5EF4-FFF2-40B4-BE49-F238E27FC236}">
                  <a16:creationId xmlns:a16="http://schemas.microsoft.com/office/drawing/2014/main" id="{F37C33BB-DDBA-4588-A59A-269100E7BCB8}"/>
                </a:ext>
              </a:extLst>
            </p:cNvPr>
            <p:cNvGrpSpPr/>
            <p:nvPr/>
          </p:nvGrpSpPr>
          <p:grpSpPr>
            <a:xfrm>
              <a:off x="1381736" y="3415396"/>
              <a:ext cx="2695992" cy="200055"/>
              <a:chOff x="1279186" y="2090508"/>
              <a:chExt cx="2695992" cy="200055"/>
            </a:xfrm>
          </p:grpSpPr>
          <p:sp>
            <p:nvSpPr>
              <p:cNvPr id="905" name="타원 904">
                <a:extLst>
                  <a:ext uri="{FF2B5EF4-FFF2-40B4-BE49-F238E27FC236}">
                    <a16:creationId xmlns:a16="http://schemas.microsoft.com/office/drawing/2014/main" id="{D5A5203F-1EA6-4804-A917-9ABAAE0132AA}"/>
                  </a:ext>
                </a:extLst>
              </p:cNvPr>
              <p:cNvSpPr/>
              <p:nvPr/>
            </p:nvSpPr>
            <p:spPr>
              <a:xfrm>
                <a:off x="3831178" y="2118535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06" name="Accept">
                <a:extLst>
                  <a:ext uri="{FF2B5EF4-FFF2-40B4-BE49-F238E27FC236}">
                    <a16:creationId xmlns:a16="http://schemas.microsoft.com/office/drawing/2014/main" id="{8F046470-AE41-4ACC-98EE-E0556A2B44A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56092" y="2153539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6350">
                <a:solidFill>
                  <a:srgbClr val="FBE0D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907" name="직사각형 906">
                <a:extLst>
                  <a:ext uri="{FF2B5EF4-FFF2-40B4-BE49-F238E27FC236}">
                    <a16:creationId xmlns:a16="http://schemas.microsoft.com/office/drawing/2014/main" id="{A3E0F9B5-9CC5-4CC4-A30F-B33F2ED7A9E2}"/>
                  </a:ext>
                </a:extLst>
              </p:cNvPr>
              <p:cNvSpPr/>
              <p:nvPr/>
            </p:nvSpPr>
            <p:spPr>
              <a:xfrm>
                <a:off x="1279186" y="2090508"/>
                <a:ext cx="370939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en-US" altLang="ko-KR" sz="700" b="1" kern="12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2/</a:t>
                </a:r>
                <a:r>
                  <a:rPr kumimoji="1" lang="en-US" altLang="ko-KR" sz="700" b="1" kern="12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7</a:t>
                </a:r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30" name="그룹 829">
              <a:extLst>
                <a:ext uri="{FF2B5EF4-FFF2-40B4-BE49-F238E27FC236}">
                  <a16:creationId xmlns:a16="http://schemas.microsoft.com/office/drawing/2014/main" id="{6D519F98-9ADF-405F-86F4-5D0D39922BCD}"/>
                </a:ext>
              </a:extLst>
            </p:cNvPr>
            <p:cNvGrpSpPr/>
            <p:nvPr/>
          </p:nvGrpSpPr>
          <p:grpSpPr>
            <a:xfrm>
              <a:off x="1016189" y="3659921"/>
              <a:ext cx="1233927" cy="377855"/>
              <a:chOff x="11046174" y="4430284"/>
              <a:chExt cx="1233927" cy="377855"/>
            </a:xfrm>
          </p:grpSpPr>
          <p:sp>
            <p:nvSpPr>
              <p:cNvPr id="900" name="직사각형 899">
                <a:extLst>
                  <a:ext uri="{FF2B5EF4-FFF2-40B4-BE49-F238E27FC236}">
                    <a16:creationId xmlns:a16="http://schemas.microsoft.com/office/drawing/2014/main" id="{C7CEB564-BFD9-4329-93D1-C11A617047AA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901" name="Profile Picture">
                <a:extLst>
                  <a:ext uri="{FF2B5EF4-FFF2-40B4-BE49-F238E27FC236}">
                    <a16:creationId xmlns:a16="http://schemas.microsoft.com/office/drawing/2014/main" id="{AB9C5AEB-85A3-4631-B4A9-584FFA17F78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903" name="Background">
                  <a:extLst>
                    <a:ext uri="{FF2B5EF4-FFF2-40B4-BE49-F238E27FC236}">
                      <a16:creationId xmlns:a16="http://schemas.microsoft.com/office/drawing/2014/main" id="{0CD5D564-442C-4963-B069-0CD3830A3D0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904" name="Profile Icon">
                  <a:extLst>
                    <a:ext uri="{FF2B5EF4-FFF2-40B4-BE49-F238E27FC236}">
                      <a16:creationId xmlns:a16="http://schemas.microsoft.com/office/drawing/2014/main" id="{486D23A9-3206-4A39-AE63-F9F74F5D29C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902" name="직사각형 901">
                <a:extLst>
                  <a:ext uri="{FF2B5EF4-FFF2-40B4-BE49-F238E27FC236}">
                    <a16:creationId xmlns:a16="http://schemas.microsoft.com/office/drawing/2014/main" id="{552CB71D-564E-4877-BAE7-7099D8F111CE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2121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솔루션팀</a:t>
                </a:r>
                <a:endParaRPr kumimoji="1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grpSp>
          <p:nvGrpSpPr>
            <p:cNvPr id="831" name="그룹 830">
              <a:extLst>
                <a:ext uri="{FF2B5EF4-FFF2-40B4-BE49-F238E27FC236}">
                  <a16:creationId xmlns:a16="http://schemas.microsoft.com/office/drawing/2014/main" id="{5AA44524-6033-4E9B-A41A-CABA8417F42B}"/>
                </a:ext>
              </a:extLst>
            </p:cNvPr>
            <p:cNvGrpSpPr/>
            <p:nvPr/>
          </p:nvGrpSpPr>
          <p:grpSpPr>
            <a:xfrm>
              <a:off x="3933728" y="3781881"/>
              <a:ext cx="144000" cy="144000"/>
              <a:chOff x="3466614" y="2872401"/>
              <a:chExt cx="144000" cy="144000"/>
            </a:xfrm>
          </p:grpSpPr>
          <p:sp>
            <p:nvSpPr>
              <p:cNvPr id="898" name="타원 897">
                <a:extLst>
                  <a:ext uri="{FF2B5EF4-FFF2-40B4-BE49-F238E27FC236}">
                    <a16:creationId xmlns:a16="http://schemas.microsoft.com/office/drawing/2014/main" id="{008A9EA1-DE74-494E-8E0F-F5823722AD1B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99" name="Accept">
                <a:extLst>
                  <a:ext uri="{FF2B5EF4-FFF2-40B4-BE49-F238E27FC236}">
                    <a16:creationId xmlns:a16="http://schemas.microsoft.com/office/drawing/2014/main" id="{35D4E5F6-12D3-4F78-93D7-505F1C4DA9E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832" name="그룹 831">
              <a:extLst>
                <a:ext uri="{FF2B5EF4-FFF2-40B4-BE49-F238E27FC236}">
                  <a16:creationId xmlns:a16="http://schemas.microsoft.com/office/drawing/2014/main" id="{17A7C5BF-FB45-44F7-8BB6-2F1585E0ED5F}"/>
                </a:ext>
              </a:extLst>
            </p:cNvPr>
            <p:cNvGrpSpPr/>
            <p:nvPr/>
          </p:nvGrpSpPr>
          <p:grpSpPr>
            <a:xfrm>
              <a:off x="1016189" y="4066858"/>
              <a:ext cx="1233927" cy="377855"/>
              <a:chOff x="11046174" y="4430284"/>
              <a:chExt cx="1233927" cy="377855"/>
            </a:xfrm>
          </p:grpSpPr>
          <p:sp>
            <p:nvSpPr>
              <p:cNvPr id="893" name="직사각형 892">
                <a:extLst>
                  <a:ext uri="{FF2B5EF4-FFF2-40B4-BE49-F238E27FC236}">
                    <a16:creationId xmlns:a16="http://schemas.microsoft.com/office/drawing/2014/main" id="{37AF9E57-F6C3-4A2C-99CF-F2095D615D11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김용주 이사</a:t>
                </a:r>
                <a:endParaRPr kumimoji="1" lang="en-US" altLang="ko-KR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894" name="Profile Picture">
                <a:extLst>
                  <a:ext uri="{FF2B5EF4-FFF2-40B4-BE49-F238E27FC236}">
                    <a16:creationId xmlns:a16="http://schemas.microsoft.com/office/drawing/2014/main" id="{13F57562-677F-4F2E-B80A-4949BDFF22F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896" name="Background">
                  <a:extLst>
                    <a:ext uri="{FF2B5EF4-FFF2-40B4-BE49-F238E27FC236}">
                      <a16:creationId xmlns:a16="http://schemas.microsoft.com/office/drawing/2014/main" id="{DFEAF6DE-ADFB-4F8D-B05B-64037BAA3D4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897" name="Profile Icon">
                  <a:extLst>
                    <a:ext uri="{FF2B5EF4-FFF2-40B4-BE49-F238E27FC236}">
                      <a16:creationId xmlns:a16="http://schemas.microsoft.com/office/drawing/2014/main" id="{79292EAB-A7F6-4000-A772-BF146F1C4C26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895" name="직사각형 894">
                <a:extLst>
                  <a:ext uri="{FF2B5EF4-FFF2-40B4-BE49-F238E27FC236}">
                    <a16:creationId xmlns:a16="http://schemas.microsoft.com/office/drawing/2014/main" id="{78042312-C2D9-46C0-A277-61B07CF5E267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kern="1200" dirty="0">
                    <a:solidFill>
                      <a:srgbClr val="212121"/>
                    </a:solidFill>
                    <a:latin typeface="맑은 고딕"/>
                    <a:ea typeface="맑은 고딕" panose="020B0503020000020004" pitchFamily="50" charset="-127"/>
                  </a:rPr>
                  <a:t>솔루션팀</a:t>
                </a:r>
                <a:endParaRPr kumimoji="1" lang="en-US" altLang="ko-KR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33" name="그룹 832">
              <a:extLst>
                <a:ext uri="{FF2B5EF4-FFF2-40B4-BE49-F238E27FC236}">
                  <a16:creationId xmlns:a16="http://schemas.microsoft.com/office/drawing/2014/main" id="{259F6CD2-51C7-4A22-AC19-3EC065FE8E0C}"/>
                </a:ext>
              </a:extLst>
            </p:cNvPr>
            <p:cNvGrpSpPr/>
            <p:nvPr/>
          </p:nvGrpSpPr>
          <p:grpSpPr>
            <a:xfrm>
              <a:off x="3933727" y="4183785"/>
              <a:ext cx="144000" cy="144000"/>
              <a:chOff x="3466614" y="2872401"/>
              <a:chExt cx="144000" cy="144000"/>
            </a:xfrm>
          </p:grpSpPr>
          <p:sp>
            <p:nvSpPr>
              <p:cNvPr id="891" name="타원 890">
                <a:extLst>
                  <a:ext uri="{FF2B5EF4-FFF2-40B4-BE49-F238E27FC236}">
                    <a16:creationId xmlns:a16="http://schemas.microsoft.com/office/drawing/2014/main" id="{BFEAF000-68F1-416A-BDFD-56E9B2BD8923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92" name="Accept">
                <a:extLst>
                  <a:ext uri="{FF2B5EF4-FFF2-40B4-BE49-F238E27FC236}">
                    <a16:creationId xmlns:a16="http://schemas.microsoft.com/office/drawing/2014/main" id="{D23D35CB-A24E-4090-AF20-DB3F000E4BD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834" name="타원 833">
              <a:extLst>
                <a:ext uri="{FF2B5EF4-FFF2-40B4-BE49-F238E27FC236}">
                  <a16:creationId xmlns:a16="http://schemas.microsoft.com/office/drawing/2014/main" id="{77F73FD6-B9A6-4CEB-82D2-B61CBDB44BA0}"/>
                </a:ext>
              </a:extLst>
            </p:cNvPr>
            <p:cNvSpPr/>
            <p:nvPr/>
          </p:nvSpPr>
          <p:spPr>
            <a:xfrm>
              <a:off x="3933728" y="451721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35" name="Accept">
              <a:extLst>
                <a:ext uri="{FF2B5EF4-FFF2-40B4-BE49-F238E27FC236}">
                  <a16:creationId xmlns:a16="http://schemas.microsoft.com/office/drawing/2014/main" id="{9AF5D921-7B7E-4456-A4F0-C1776BEC7A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58642" y="4552215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36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83F17F1F-8ECF-4B89-A8C2-8E935A1B9EA6}"/>
                </a:ext>
              </a:extLst>
            </p:cNvPr>
            <p:cNvSpPr txBox="1"/>
            <p:nvPr/>
          </p:nvSpPr>
          <p:spPr>
            <a:xfrm>
              <a:off x="929835" y="4490722"/>
              <a:ext cx="352917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기본</a:t>
              </a:r>
            </a:p>
          </p:txBody>
        </p:sp>
        <p:sp>
          <p:nvSpPr>
            <p:cNvPr id="837" name="직사각형 836">
              <a:extLst>
                <a:ext uri="{FF2B5EF4-FFF2-40B4-BE49-F238E27FC236}">
                  <a16:creationId xmlns:a16="http://schemas.microsoft.com/office/drawing/2014/main" id="{2D452736-F500-498B-B0CC-8595529C855A}"/>
                </a:ext>
              </a:extLst>
            </p:cNvPr>
            <p:cNvSpPr/>
            <p:nvPr/>
          </p:nvSpPr>
          <p:spPr>
            <a:xfrm>
              <a:off x="730364" y="4473795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kumimoji="1" lang="ko-KR" altLang="en-US" sz="900" kern="12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▲</a:t>
              </a:r>
              <a:endParaRPr lang="ko-KR" altLang="en-US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  <p:sp>
          <p:nvSpPr>
            <p:cNvPr id="838" name="직사각형 837">
              <a:extLst>
                <a:ext uri="{FF2B5EF4-FFF2-40B4-BE49-F238E27FC236}">
                  <a16:creationId xmlns:a16="http://schemas.microsoft.com/office/drawing/2014/main" id="{4406500A-A0C8-4D55-A7A8-27D76659406A}"/>
                </a:ext>
              </a:extLst>
            </p:cNvPr>
            <p:cNvSpPr/>
            <p:nvPr/>
          </p:nvSpPr>
          <p:spPr>
            <a:xfrm>
              <a:off x="1180693" y="4489184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2/</a:t>
              </a:r>
              <a:r>
                <a:rPr kumimoji="1" lang="en-US" altLang="ko-KR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839" name="그룹 838">
              <a:extLst>
                <a:ext uri="{FF2B5EF4-FFF2-40B4-BE49-F238E27FC236}">
                  <a16:creationId xmlns:a16="http://schemas.microsoft.com/office/drawing/2014/main" id="{D6CAD827-16EA-4E15-9FAB-E645BAD4D145}"/>
                </a:ext>
              </a:extLst>
            </p:cNvPr>
            <p:cNvGrpSpPr/>
            <p:nvPr/>
          </p:nvGrpSpPr>
          <p:grpSpPr>
            <a:xfrm>
              <a:off x="1016189" y="4733709"/>
              <a:ext cx="1233927" cy="377855"/>
              <a:chOff x="11046174" y="4430284"/>
              <a:chExt cx="1233927" cy="377855"/>
            </a:xfrm>
          </p:grpSpPr>
          <p:sp>
            <p:nvSpPr>
              <p:cNvPr id="886" name="직사각형 885">
                <a:extLst>
                  <a:ext uri="{FF2B5EF4-FFF2-40B4-BE49-F238E27FC236}">
                    <a16:creationId xmlns:a16="http://schemas.microsoft.com/office/drawing/2014/main" id="{D1110B0D-3405-4646-AE9F-F949834E1B5A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/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887" name="Profile Picture">
                <a:extLst>
                  <a:ext uri="{FF2B5EF4-FFF2-40B4-BE49-F238E27FC236}">
                    <a16:creationId xmlns:a16="http://schemas.microsoft.com/office/drawing/2014/main" id="{CEBED38C-92AF-4570-999C-E000DB6D92D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889" name="Background">
                  <a:extLst>
                    <a:ext uri="{FF2B5EF4-FFF2-40B4-BE49-F238E27FC236}">
                      <a16:creationId xmlns:a16="http://schemas.microsoft.com/office/drawing/2014/main" id="{99A08BA0-CFA0-43AF-B081-796D2283805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890" name="Profile Icon">
                  <a:extLst>
                    <a:ext uri="{FF2B5EF4-FFF2-40B4-BE49-F238E27FC236}">
                      <a16:creationId xmlns:a16="http://schemas.microsoft.com/office/drawing/2014/main" id="{6818E069-2DCE-49E8-BB19-1377A4C18D6C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888" name="직사각형 887">
                <a:extLst>
                  <a:ext uri="{FF2B5EF4-FFF2-40B4-BE49-F238E27FC236}">
                    <a16:creationId xmlns:a16="http://schemas.microsoft.com/office/drawing/2014/main" id="{3C51D962-F003-4F59-BF9D-0359439786B9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2121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솔루션팀</a:t>
                </a:r>
                <a:endParaRPr kumimoji="1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grpSp>
          <p:nvGrpSpPr>
            <p:cNvPr id="840" name="그룹 839">
              <a:extLst>
                <a:ext uri="{FF2B5EF4-FFF2-40B4-BE49-F238E27FC236}">
                  <a16:creationId xmlns:a16="http://schemas.microsoft.com/office/drawing/2014/main" id="{EA59B984-4147-4CBB-AE20-D95D0E1C6620}"/>
                </a:ext>
              </a:extLst>
            </p:cNvPr>
            <p:cNvGrpSpPr/>
            <p:nvPr/>
          </p:nvGrpSpPr>
          <p:grpSpPr>
            <a:xfrm>
              <a:off x="3933728" y="4855669"/>
              <a:ext cx="144000" cy="144000"/>
              <a:chOff x="3466614" y="2872401"/>
              <a:chExt cx="144000" cy="144000"/>
            </a:xfrm>
          </p:grpSpPr>
          <p:sp>
            <p:nvSpPr>
              <p:cNvPr id="884" name="타원 883">
                <a:extLst>
                  <a:ext uri="{FF2B5EF4-FFF2-40B4-BE49-F238E27FC236}">
                    <a16:creationId xmlns:a16="http://schemas.microsoft.com/office/drawing/2014/main" id="{89862751-E4F4-4600-9048-E31C67534CC2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85" name="Accept">
                <a:extLst>
                  <a:ext uri="{FF2B5EF4-FFF2-40B4-BE49-F238E27FC236}">
                    <a16:creationId xmlns:a16="http://schemas.microsoft.com/office/drawing/2014/main" id="{E453EC98-0ECA-4C7A-B804-3022A9BC5B7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841" name="그룹 840">
              <a:extLst>
                <a:ext uri="{FF2B5EF4-FFF2-40B4-BE49-F238E27FC236}">
                  <a16:creationId xmlns:a16="http://schemas.microsoft.com/office/drawing/2014/main" id="{A1A56D0E-8A6A-4718-B32C-66A99B2C47A3}"/>
                </a:ext>
              </a:extLst>
            </p:cNvPr>
            <p:cNvGrpSpPr/>
            <p:nvPr/>
          </p:nvGrpSpPr>
          <p:grpSpPr>
            <a:xfrm>
              <a:off x="1016189" y="5140646"/>
              <a:ext cx="1233927" cy="377855"/>
              <a:chOff x="11046174" y="4430284"/>
              <a:chExt cx="1233927" cy="377855"/>
            </a:xfrm>
          </p:grpSpPr>
          <p:sp>
            <p:nvSpPr>
              <p:cNvPr id="879" name="직사각형 878">
                <a:extLst>
                  <a:ext uri="{FF2B5EF4-FFF2-40B4-BE49-F238E27FC236}">
                    <a16:creationId xmlns:a16="http://schemas.microsoft.com/office/drawing/2014/main" id="{0BEA18A6-59EB-4A4D-BCD6-4C89A9F2198A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/>
                    </a:solidFill>
                    <a:latin typeface="맑은 고딕"/>
                    <a:ea typeface="맑은 고딕" panose="020B0503020000020004" pitchFamily="50" charset="-127"/>
                  </a:rPr>
                  <a:t>김용주 이사</a:t>
                </a:r>
                <a:endParaRPr kumimoji="1" lang="en-US" altLang="ko-KR" sz="9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880" name="Profile Picture">
                <a:extLst>
                  <a:ext uri="{FF2B5EF4-FFF2-40B4-BE49-F238E27FC236}">
                    <a16:creationId xmlns:a16="http://schemas.microsoft.com/office/drawing/2014/main" id="{8F420A6A-C536-4E6D-B2D6-E1685ECBA74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882" name="Background">
                  <a:extLst>
                    <a:ext uri="{FF2B5EF4-FFF2-40B4-BE49-F238E27FC236}">
                      <a16:creationId xmlns:a16="http://schemas.microsoft.com/office/drawing/2014/main" id="{CA378439-08C5-40A4-917C-A7663B087A6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883" name="Profile Icon">
                  <a:extLst>
                    <a:ext uri="{FF2B5EF4-FFF2-40B4-BE49-F238E27FC236}">
                      <a16:creationId xmlns:a16="http://schemas.microsoft.com/office/drawing/2014/main" id="{3A543DD1-BDFC-463C-82F2-E12B90D3C53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881" name="직사각형 880">
                <a:extLst>
                  <a:ext uri="{FF2B5EF4-FFF2-40B4-BE49-F238E27FC236}">
                    <a16:creationId xmlns:a16="http://schemas.microsoft.com/office/drawing/2014/main" id="{4FEEFB75-F218-4EB8-BF1F-310D718F5220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kern="1200" dirty="0">
                    <a:solidFill>
                      <a:srgbClr val="212121"/>
                    </a:solidFill>
                    <a:latin typeface="맑은 고딕"/>
                    <a:ea typeface="맑은 고딕" panose="020B0503020000020004" pitchFamily="50" charset="-127"/>
                  </a:rPr>
                  <a:t>솔루션팀</a:t>
                </a:r>
                <a:endParaRPr kumimoji="1" lang="en-US" altLang="ko-KR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42" name="그룹 841">
              <a:extLst>
                <a:ext uri="{FF2B5EF4-FFF2-40B4-BE49-F238E27FC236}">
                  <a16:creationId xmlns:a16="http://schemas.microsoft.com/office/drawing/2014/main" id="{62B9B08F-09C0-41F2-B979-C2B906DE05E5}"/>
                </a:ext>
              </a:extLst>
            </p:cNvPr>
            <p:cNvGrpSpPr/>
            <p:nvPr/>
          </p:nvGrpSpPr>
          <p:grpSpPr>
            <a:xfrm>
              <a:off x="3933727" y="5257573"/>
              <a:ext cx="144000" cy="144000"/>
              <a:chOff x="3466614" y="2872401"/>
              <a:chExt cx="144000" cy="144000"/>
            </a:xfrm>
          </p:grpSpPr>
          <p:sp>
            <p:nvSpPr>
              <p:cNvPr id="877" name="타원 876">
                <a:extLst>
                  <a:ext uri="{FF2B5EF4-FFF2-40B4-BE49-F238E27FC236}">
                    <a16:creationId xmlns:a16="http://schemas.microsoft.com/office/drawing/2014/main" id="{3C78529E-E90E-49F6-8B82-DAD092A99637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78" name="Accept">
                <a:extLst>
                  <a:ext uri="{FF2B5EF4-FFF2-40B4-BE49-F238E27FC236}">
                    <a16:creationId xmlns:a16="http://schemas.microsoft.com/office/drawing/2014/main" id="{1A2180F6-A2B8-469B-9E8B-7BCDA7A4E12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843" name="타원 842">
              <a:extLst>
                <a:ext uri="{FF2B5EF4-FFF2-40B4-BE49-F238E27FC236}">
                  <a16:creationId xmlns:a16="http://schemas.microsoft.com/office/drawing/2014/main" id="{4D025088-EB3F-4F26-81B6-8D98E5670379}"/>
                </a:ext>
              </a:extLst>
            </p:cNvPr>
            <p:cNvSpPr/>
            <p:nvPr/>
          </p:nvSpPr>
          <p:spPr>
            <a:xfrm>
              <a:off x="3933728" y="5591002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44" name="Accept">
              <a:extLst>
                <a:ext uri="{FF2B5EF4-FFF2-40B4-BE49-F238E27FC236}">
                  <a16:creationId xmlns:a16="http://schemas.microsoft.com/office/drawing/2014/main" id="{FFCA777F-440A-42E2-8495-C33314E2597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58642" y="5626006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45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F79E8800-A69A-4A45-BFBA-05E7539D604C}"/>
                </a:ext>
              </a:extLst>
            </p:cNvPr>
            <p:cNvSpPr txBox="1"/>
            <p:nvPr/>
          </p:nvSpPr>
          <p:spPr>
            <a:xfrm>
              <a:off x="929835" y="5564513"/>
              <a:ext cx="952440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사용자 추가 그룹 </a:t>
              </a:r>
            </a:p>
          </p:txBody>
        </p:sp>
        <p:sp>
          <p:nvSpPr>
            <p:cNvPr id="846" name="직사각형 845">
              <a:extLst>
                <a:ext uri="{FF2B5EF4-FFF2-40B4-BE49-F238E27FC236}">
                  <a16:creationId xmlns:a16="http://schemas.microsoft.com/office/drawing/2014/main" id="{382A57CB-F53C-4447-9D3D-743709B6AE7B}"/>
                </a:ext>
              </a:extLst>
            </p:cNvPr>
            <p:cNvSpPr/>
            <p:nvPr/>
          </p:nvSpPr>
          <p:spPr>
            <a:xfrm>
              <a:off x="730364" y="5547586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kumimoji="1" lang="ko-KR" altLang="en-US" sz="900" kern="12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▼</a:t>
              </a:r>
              <a:endParaRPr lang="ko-KR" altLang="en-US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  <p:sp>
          <p:nvSpPr>
            <p:cNvPr id="847" name="직사각형 846">
              <a:extLst>
                <a:ext uri="{FF2B5EF4-FFF2-40B4-BE49-F238E27FC236}">
                  <a16:creationId xmlns:a16="http://schemas.microsoft.com/office/drawing/2014/main" id="{4E59DF01-EE21-407E-B6C0-B39F01B28337}"/>
                </a:ext>
              </a:extLst>
            </p:cNvPr>
            <p:cNvSpPr/>
            <p:nvPr/>
          </p:nvSpPr>
          <p:spPr>
            <a:xfrm>
              <a:off x="1764893" y="5562975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2/</a:t>
              </a:r>
              <a:r>
                <a:rPr kumimoji="1" lang="en-US" altLang="ko-KR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48" name="Text Box">
              <a:extLst>
                <a:ext uri="{FF2B5EF4-FFF2-40B4-BE49-F238E27FC236}">
                  <a16:creationId xmlns:a16="http://schemas.microsoft.com/office/drawing/2014/main" id="{58EB10ED-A119-4B21-AB6C-60E7327C08A3}"/>
                </a:ext>
              </a:extLst>
            </p:cNvPr>
            <p:cNvSpPr/>
            <p:nvPr/>
          </p:nvSpPr>
          <p:spPr>
            <a:xfrm>
              <a:off x="4330851" y="2713733"/>
              <a:ext cx="2203200" cy="3124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849" name="Tab 1">
              <a:extLst>
                <a:ext uri="{FF2B5EF4-FFF2-40B4-BE49-F238E27FC236}">
                  <a16:creationId xmlns:a16="http://schemas.microsoft.com/office/drawing/2014/main" id="{73119D0C-AB69-4D31-85CF-F7BD6A7EB09D}"/>
                </a:ext>
              </a:extLst>
            </p:cNvPr>
            <p:cNvSpPr/>
            <p:nvPr/>
          </p:nvSpPr>
          <p:spPr>
            <a:xfrm>
              <a:off x="4601749" y="2743841"/>
              <a:ext cx="1661405" cy="3048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선택한 대화상대 목록 </a:t>
              </a:r>
              <a:r>
                <a:rPr lang="en-US" altLang="ko-KR" sz="8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50" name="Selection">
              <a:extLst>
                <a:ext uri="{FF2B5EF4-FFF2-40B4-BE49-F238E27FC236}">
                  <a16:creationId xmlns:a16="http://schemas.microsoft.com/office/drawing/2014/main" id="{84DC60E4-1030-4F35-ADF2-C104BF0B1245}"/>
                </a:ext>
              </a:extLst>
            </p:cNvPr>
            <p:cNvSpPr/>
            <p:nvPr/>
          </p:nvSpPr>
          <p:spPr>
            <a:xfrm>
              <a:off x="4601749" y="3029591"/>
              <a:ext cx="1661405" cy="190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grpSp>
          <p:nvGrpSpPr>
            <p:cNvPr id="851" name="그룹 850">
              <a:extLst>
                <a:ext uri="{FF2B5EF4-FFF2-40B4-BE49-F238E27FC236}">
                  <a16:creationId xmlns:a16="http://schemas.microsoft.com/office/drawing/2014/main" id="{E6544DED-0947-4BDA-8A8E-48D30BF899D0}"/>
                </a:ext>
              </a:extLst>
            </p:cNvPr>
            <p:cNvGrpSpPr/>
            <p:nvPr/>
          </p:nvGrpSpPr>
          <p:grpSpPr>
            <a:xfrm>
              <a:off x="4489314" y="3150322"/>
              <a:ext cx="1886274" cy="197517"/>
              <a:chOff x="5108887" y="1844606"/>
              <a:chExt cx="1886274" cy="197517"/>
            </a:xfrm>
          </p:grpSpPr>
          <p:grpSp>
            <p:nvGrpSpPr>
              <p:cNvPr id="868" name="그룹 867">
                <a:extLst>
                  <a:ext uri="{FF2B5EF4-FFF2-40B4-BE49-F238E27FC236}">
                    <a16:creationId xmlns:a16="http://schemas.microsoft.com/office/drawing/2014/main" id="{5C9C1B2C-4AF6-4986-83B1-A40B24AE5D97}"/>
                  </a:ext>
                </a:extLst>
              </p:cNvPr>
              <p:cNvGrpSpPr/>
              <p:nvPr/>
            </p:nvGrpSpPr>
            <p:grpSpPr>
              <a:xfrm>
                <a:off x="6401303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875" name="Title Bar">
                  <a:extLst>
                    <a:ext uri="{FF2B5EF4-FFF2-40B4-BE49-F238E27FC236}">
                      <a16:creationId xmlns:a16="http://schemas.microsoft.com/office/drawing/2014/main" id="{39FEA4B7-0CB9-4B13-8A01-15F1D080BC17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강용관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76" name="Close Button">
                  <a:extLst>
                    <a:ext uri="{FF2B5EF4-FFF2-40B4-BE49-F238E27FC236}">
                      <a16:creationId xmlns:a16="http://schemas.microsoft.com/office/drawing/2014/main" id="{E26DD2EC-A663-4199-8942-90AA5EA1F64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869" name="그룹 868">
                <a:extLst>
                  <a:ext uri="{FF2B5EF4-FFF2-40B4-BE49-F238E27FC236}">
                    <a16:creationId xmlns:a16="http://schemas.microsoft.com/office/drawing/2014/main" id="{710880D7-8F7C-4F1F-B711-54A7524F6F4B}"/>
                  </a:ext>
                </a:extLst>
              </p:cNvPr>
              <p:cNvGrpSpPr/>
              <p:nvPr/>
            </p:nvGrpSpPr>
            <p:grpSpPr>
              <a:xfrm>
                <a:off x="5755094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873" name="Title Bar">
                  <a:extLst>
                    <a:ext uri="{FF2B5EF4-FFF2-40B4-BE49-F238E27FC236}">
                      <a16:creationId xmlns:a16="http://schemas.microsoft.com/office/drawing/2014/main" id="{E8D0BCF3-A4E5-4790-878C-74BF677AF133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배기영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74" name="Close Button">
                  <a:extLst>
                    <a:ext uri="{FF2B5EF4-FFF2-40B4-BE49-F238E27FC236}">
                      <a16:creationId xmlns:a16="http://schemas.microsoft.com/office/drawing/2014/main" id="{68C99C33-769D-45CA-9A41-7D5F34678A3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870" name="그룹 869">
                <a:extLst>
                  <a:ext uri="{FF2B5EF4-FFF2-40B4-BE49-F238E27FC236}">
                    <a16:creationId xmlns:a16="http://schemas.microsoft.com/office/drawing/2014/main" id="{E533CDC8-E66E-4B41-947E-F8176ABD5E35}"/>
                  </a:ext>
                </a:extLst>
              </p:cNvPr>
              <p:cNvGrpSpPr/>
              <p:nvPr/>
            </p:nvGrpSpPr>
            <p:grpSpPr>
              <a:xfrm>
                <a:off x="5108887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871" name="Title Bar">
                  <a:extLst>
                    <a:ext uri="{FF2B5EF4-FFF2-40B4-BE49-F238E27FC236}">
                      <a16:creationId xmlns:a16="http://schemas.microsoft.com/office/drawing/2014/main" id="{DCA924A0-3520-4AB3-9A22-812B1BDBFCEE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신동인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72" name="Close Button">
                  <a:extLst>
                    <a:ext uri="{FF2B5EF4-FFF2-40B4-BE49-F238E27FC236}">
                      <a16:creationId xmlns:a16="http://schemas.microsoft.com/office/drawing/2014/main" id="{58225879-6DF3-42EF-9439-5010E9EB1BB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852" name="그룹 851">
              <a:extLst>
                <a:ext uri="{FF2B5EF4-FFF2-40B4-BE49-F238E27FC236}">
                  <a16:creationId xmlns:a16="http://schemas.microsoft.com/office/drawing/2014/main" id="{FB1E1660-3B66-4C69-A5BE-23D79BF265C6}"/>
                </a:ext>
              </a:extLst>
            </p:cNvPr>
            <p:cNvGrpSpPr/>
            <p:nvPr/>
          </p:nvGrpSpPr>
          <p:grpSpPr>
            <a:xfrm>
              <a:off x="4489314" y="3418942"/>
              <a:ext cx="1886274" cy="197517"/>
              <a:chOff x="5108887" y="2113225"/>
              <a:chExt cx="1886274" cy="197517"/>
            </a:xfrm>
          </p:grpSpPr>
          <p:grpSp>
            <p:nvGrpSpPr>
              <p:cNvPr id="859" name="그룹 858">
                <a:extLst>
                  <a:ext uri="{FF2B5EF4-FFF2-40B4-BE49-F238E27FC236}">
                    <a16:creationId xmlns:a16="http://schemas.microsoft.com/office/drawing/2014/main" id="{93723F7C-D3C7-4E90-8320-035ECACED798}"/>
                  </a:ext>
                </a:extLst>
              </p:cNvPr>
              <p:cNvGrpSpPr/>
              <p:nvPr/>
            </p:nvGrpSpPr>
            <p:grpSpPr>
              <a:xfrm>
                <a:off x="6401303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866" name="Title Bar">
                  <a:extLst>
                    <a:ext uri="{FF2B5EF4-FFF2-40B4-BE49-F238E27FC236}">
                      <a16:creationId xmlns:a16="http://schemas.microsoft.com/office/drawing/2014/main" id="{D32B33E6-000B-4315-8E41-0DB45E47ECB6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 err="1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김철주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67" name="Close Button">
                  <a:extLst>
                    <a:ext uri="{FF2B5EF4-FFF2-40B4-BE49-F238E27FC236}">
                      <a16:creationId xmlns:a16="http://schemas.microsoft.com/office/drawing/2014/main" id="{CC4673A2-F12C-40D5-A251-9DCD95BEA6A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860" name="그룹 859">
                <a:extLst>
                  <a:ext uri="{FF2B5EF4-FFF2-40B4-BE49-F238E27FC236}">
                    <a16:creationId xmlns:a16="http://schemas.microsoft.com/office/drawing/2014/main" id="{20E480AF-500F-429A-BF7D-49CDFB476CEA}"/>
                  </a:ext>
                </a:extLst>
              </p:cNvPr>
              <p:cNvGrpSpPr/>
              <p:nvPr/>
            </p:nvGrpSpPr>
            <p:grpSpPr>
              <a:xfrm>
                <a:off x="5755094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864" name="Title Bar">
                  <a:extLst>
                    <a:ext uri="{FF2B5EF4-FFF2-40B4-BE49-F238E27FC236}">
                      <a16:creationId xmlns:a16="http://schemas.microsoft.com/office/drawing/2014/main" id="{A571F4F9-F93A-4943-913E-47A7D532F9E9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박병준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65" name="Close Button">
                  <a:extLst>
                    <a:ext uri="{FF2B5EF4-FFF2-40B4-BE49-F238E27FC236}">
                      <a16:creationId xmlns:a16="http://schemas.microsoft.com/office/drawing/2014/main" id="{B7A5FA27-AFA4-4796-81B7-6B264F00983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861" name="그룹 860">
                <a:extLst>
                  <a:ext uri="{FF2B5EF4-FFF2-40B4-BE49-F238E27FC236}">
                    <a16:creationId xmlns:a16="http://schemas.microsoft.com/office/drawing/2014/main" id="{FC3C0529-7A31-43A4-AB72-7957523251DF}"/>
                  </a:ext>
                </a:extLst>
              </p:cNvPr>
              <p:cNvGrpSpPr/>
              <p:nvPr/>
            </p:nvGrpSpPr>
            <p:grpSpPr>
              <a:xfrm>
                <a:off x="5108887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862" name="Title Bar">
                  <a:extLst>
                    <a:ext uri="{FF2B5EF4-FFF2-40B4-BE49-F238E27FC236}">
                      <a16:creationId xmlns:a16="http://schemas.microsoft.com/office/drawing/2014/main" id="{80616C55-B455-4FA9-94FB-0BDDB0893646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김용주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63" name="Close Button">
                  <a:extLst>
                    <a:ext uri="{FF2B5EF4-FFF2-40B4-BE49-F238E27FC236}">
                      <a16:creationId xmlns:a16="http://schemas.microsoft.com/office/drawing/2014/main" id="{5821E752-3BC2-4580-AA22-D2117F3702A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853" name="그룹 852">
              <a:extLst>
                <a:ext uri="{FF2B5EF4-FFF2-40B4-BE49-F238E27FC236}">
                  <a16:creationId xmlns:a16="http://schemas.microsoft.com/office/drawing/2014/main" id="{8B06727E-97B5-4401-9459-80AC90083DC4}"/>
                </a:ext>
              </a:extLst>
            </p:cNvPr>
            <p:cNvGrpSpPr/>
            <p:nvPr/>
          </p:nvGrpSpPr>
          <p:grpSpPr>
            <a:xfrm>
              <a:off x="4489314" y="3687561"/>
              <a:ext cx="593858" cy="197517"/>
              <a:chOff x="9330957" y="3233678"/>
              <a:chExt cx="665474" cy="221337"/>
            </a:xfrm>
          </p:grpSpPr>
          <p:sp>
            <p:nvSpPr>
              <p:cNvPr id="857" name="Title Bar">
                <a:extLst>
                  <a:ext uri="{FF2B5EF4-FFF2-40B4-BE49-F238E27FC236}">
                    <a16:creationId xmlns:a16="http://schemas.microsoft.com/office/drawing/2014/main" id="{D4DA5B3E-555E-4018-B931-3DC4141B67A1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김주화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58" name="Close Button">
                <a:extLst>
                  <a:ext uri="{FF2B5EF4-FFF2-40B4-BE49-F238E27FC236}">
                    <a16:creationId xmlns:a16="http://schemas.microsoft.com/office/drawing/2014/main" id="{B3BE7EB1-DDF1-4165-8D26-01B2B1B7D31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854" name="그룹 853">
              <a:extLst>
                <a:ext uri="{FF2B5EF4-FFF2-40B4-BE49-F238E27FC236}">
                  <a16:creationId xmlns:a16="http://schemas.microsoft.com/office/drawing/2014/main" id="{406C0A88-9582-4A7E-B6EA-7BCB416A9534}"/>
                </a:ext>
              </a:extLst>
            </p:cNvPr>
            <p:cNvGrpSpPr/>
            <p:nvPr/>
          </p:nvGrpSpPr>
          <p:grpSpPr>
            <a:xfrm>
              <a:off x="4174614" y="3355184"/>
              <a:ext cx="25400" cy="2412000"/>
              <a:chOff x="4049472" y="2065533"/>
              <a:chExt cx="25400" cy="2268000"/>
            </a:xfrm>
          </p:grpSpPr>
          <p:cxnSp>
            <p:nvCxnSpPr>
              <p:cNvPr id="855" name="Track">
                <a:extLst>
                  <a:ext uri="{FF2B5EF4-FFF2-40B4-BE49-F238E27FC236}">
                    <a16:creationId xmlns:a16="http://schemas.microsoft.com/office/drawing/2014/main" id="{C6A75AF2-E715-4F98-9B0C-A5788BE0DB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2172" y="2065533"/>
                <a:ext cx="0" cy="226800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6" name="Thumb">
                <a:extLst>
                  <a:ext uri="{FF2B5EF4-FFF2-40B4-BE49-F238E27FC236}">
                    <a16:creationId xmlns:a16="http://schemas.microsoft.com/office/drawing/2014/main" id="{1173A519-29CC-416E-864F-4789678DA4B2}"/>
                  </a:ext>
                </a:extLst>
              </p:cNvPr>
              <p:cNvSpPr/>
              <p:nvPr/>
            </p:nvSpPr>
            <p:spPr>
              <a:xfrm>
                <a:off x="4049472" y="2409634"/>
                <a:ext cx="25400" cy="381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cxnSp>
        <p:nvCxnSpPr>
          <p:cNvPr id="1137" name="Track">
            <a:extLst>
              <a:ext uri="{FF2B5EF4-FFF2-40B4-BE49-F238E27FC236}">
                <a16:creationId xmlns:a16="http://schemas.microsoft.com/office/drawing/2014/main" id="{128B42F1-0D52-4FDC-AC53-B17A0A4FD51D}"/>
              </a:ext>
            </a:extLst>
          </p:cNvPr>
          <p:cNvCxnSpPr>
            <a:cxnSpLocks/>
          </p:cNvCxnSpPr>
          <p:nvPr/>
        </p:nvCxnSpPr>
        <p:spPr>
          <a:xfrm>
            <a:off x="9599928" y="3163798"/>
            <a:ext cx="0" cy="1440000"/>
          </a:xfrm>
          <a:prstGeom prst="line">
            <a:avLst/>
          </a:prstGeom>
          <a:noFill/>
          <a:ln w="6350" cap="flat" cmpd="sng" algn="ctr">
            <a:solidFill>
              <a:srgbClr val="000000">
                <a:alpha val="12000"/>
              </a:srgbClr>
            </a:solidFill>
            <a:prstDash val="solid"/>
          </a:ln>
          <a:effectLst/>
        </p:spPr>
      </p:cxnSp>
      <p:sp>
        <p:nvSpPr>
          <p:cNvPr id="1138" name="Thumb">
            <a:extLst>
              <a:ext uri="{FF2B5EF4-FFF2-40B4-BE49-F238E27FC236}">
                <a16:creationId xmlns:a16="http://schemas.microsoft.com/office/drawing/2014/main" id="{2434D543-B972-4A4C-8223-1F4B5CE598E0}"/>
              </a:ext>
            </a:extLst>
          </p:cNvPr>
          <p:cNvSpPr/>
          <p:nvPr/>
        </p:nvSpPr>
        <p:spPr>
          <a:xfrm>
            <a:off x="9650728" y="3507899"/>
            <a:ext cx="25400" cy="381978"/>
          </a:xfrm>
          <a:prstGeom prst="roundRect">
            <a:avLst/>
          </a:prstGeom>
          <a:solidFill>
            <a:srgbClr val="FFFFFF">
              <a:lumMod val="85000"/>
            </a:srgbClr>
          </a:solidFill>
          <a:ln w="635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139" name="Text Box">
            <a:extLst>
              <a:ext uri="{FF2B5EF4-FFF2-40B4-BE49-F238E27FC236}">
                <a16:creationId xmlns:a16="http://schemas.microsoft.com/office/drawing/2014/main" id="{60BD5A86-67A3-4BF6-A0CC-01F3E0E1E1BA}"/>
              </a:ext>
            </a:extLst>
          </p:cNvPr>
          <p:cNvSpPr/>
          <p:nvPr/>
        </p:nvSpPr>
        <p:spPr>
          <a:xfrm>
            <a:off x="6180424" y="2760160"/>
            <a:ext cx="1747492" cy="27062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그룹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140" name="Text Box">
            <a:extLst>
              <a:ext uri="{FF2B5EF4-FFF2-40B4-BE49-F238E27FC236}">
                <a16:creationId xmlns:a16="http://schemas.microsoft.com/office/drawing/2014/main" id="{DA82B1B4-7037-497A-BD9F-10D8D4E1C603}"/>
              </a:ext>
            </a:extLst>
          </p:cNvPr>
          <p:cNvSpPr/>
          <p:nvPr/>
        </p:nvSpPr>
        <p:spPr>
          <a:xfrm>
            <a:off x="7965489" y="2760160"/>
            <a:ext cx="1747492" cy="27062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defRPr/>
            </a:pPr>
            <a:r>
              <a:rPr lang="ko-KR" altLang="en-US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조직도</a:t>
            </a:r>
            <a:endParaRPr lang="en-US" altLang="ko-KR" sz="9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41" name="Text Box">
            <a:extLst>
              <a:ext uri="{FF2B5EF4-FFF2-40B4-BE49-F238E27FC236}">
                <a16:creationId xmlns:a16="http://schemas.microsoft.com/office/drawing/2014/main" id="{ADC8862B-B189-4554-B5B2-9B681DB8C9EA}"/>
              </a:ext>
            </a:extLst>
          </p:cNvPr>
          <p:cNvSpPr/>
          <p:nvPr/>
        </p:nvSpPr>
        <p:spPr>
          <a:xfrm>
            <a:off x="6039439" y="2487110"/>
            <a:ext cx="3780000" cy="361570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1144" name="그룹 1143">
            <a:extLst>
              <a:ext uri="{FF2B5EF4-FFF2-40B4-BE49-F238E27FC236}">
                <a16:creationId xmlns:a16="http://schemas.microsoft.com/office/drawing/2014/main" id="{6386E7CA-1127-4119-BBF8-AFC17E6E50FB}"/>
              </a:ext>
            </a:extLst>
          </p:cNvPr>
          <p:cNvGrpSpPr/>
          <p:nvPr/>
        </p:nvGrpSpPr>
        <p:grpSpPr>
          <a:xfrm>
            <a:off x="6239163" y="2602252"/>
            <a:ext cx="3420000" cy="215444"/>
            <a:chOff x="2753227" y="6341570"/>
            <a:chExt cx="3420000" cy="215444"/>
          </a:xfrm>
        </p:grpSpPr>
        <p:grpSp>
          <p:nvGrpSpPr>
            <p:cNvPr id="1145" name="그룹 1144">
              <a:extLst>
                <a:ext uri="{FF2B5EF4-FFF2-40B4-BE49-F238E27FC236}">
                  <a16:creationId xmlns:a16="http://schemas.microsoft.com/office/drawing/2014/main" id="{6693D97C-FA46-4586-8C8B-E7853E1EC6E5}"/>
                </a:ext>
              </a:extLst>
            </p:cNvPr>
            <p:cNvGrpSpPr/>
            <p:nvPr/>
          </p:nvGrpSpPr>
          <p:grpSpPr>
            <a:xfrm>
              <a:off x="3244556" y="6341570"/>
              <a:ext cx="2873893" cy="215444"/>
              <a:chOff x="3244556" y="6341570"/>
              <a:chExt cx="2873893" cy="215444"/>
            </a:xfrm>
          </p:grpSpPr>
          <p:sp>
            <p:nvSpPr>
              <p:cNvPr id="1147" name="Search Icon">
                <a:extLst>
                  <a:ext uri="{FF2B5EF4-FFF2-40B4-BE49-F238E27FC236}">
                    <a16:creationId xmlns:a16="http://schemas.microsoft.com/office/drawing/2014/main" id="{A6DCA6C8-EBCA-471A-8CA2-BA5623C28C4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007440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148" name="직사각형 1147">
                <a:extLst>
                  <a:ext uri="{FF2B5EF4-FFF2-40B4-BE49-F238E27FC236}">
                    <a16:creationId xmlns:a16="http://schemas.microsoft.com/office/drawing/2014/main" id="{20B147A6-5041-4F3C-9411-8F8048457E91}"/>
                  </a:ext>
                </a:extLst>
              </p:cNvPr>
              <p:cNvSpPr/>
              <p:nvPr/>
            </p:nvSpPr>
            <p:spPr>
              <a:xfrm>
                <a:off x="3244556" y="6341570"/>
                <a:ext cx="1835759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이름</a:t>
                </a:r>
                <a:r>
                  <a:rPr kumimoji="1" lang="en-US" altLang="ko-KR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부서명</a:t>
                </a:r>
                <a:r>
                  <a:rPr kumimoji="1" lang="en-US" altLang="ko-KR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전화번호</a:t>
                </a:r>
                <a:r>
                  <a:rPr kumimoji="1" lang="en-US" altLang="ko-KR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이메일 검색</a:t>
                </a:r>
              </a:p>
            </p:txBody>
          </p:sp>
        </p:grpSp>
        <p:cxnSp>
          <p:nvCxnSpPr>
            <p:cNvPr id="1146" name="Line">
              <a:extLst>
                <a:ext uri="{FF2B5EF4-FFF2-40B4-BE49-F238E27FC236}">
                  <a16:creationId xmlns:a16="http://schemas.microsoft.com/office/drawing/2014/main" id="{4E747D5D-0FA6-43BE-8333-8E2CFD973101}"/>
                </a:ext>
              </a:extLst>
            </p:cNvPr>
            <p:cNvCxnSpPr>
              <a:cxnSpLocks/>
            </p:cNvCxnSpPr>
            <p:nvPr/>
          </p:nvCxnSpPr>
          <p:spPr>
            <a:xfrm>
              <a:off x="2753227" y="6550866"/>
              <a:ext cx="34200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9" name="직사각형 1148">
            <a:extLst>
              <a:ext uri="{FF2B5EF4-FFF2-40B4-BE49-F238E27FC236}">
                <a16:creationId xmlns:a16="http://schemas.microsoft.com/office/drawing/2014/main" id="{CF4F126A-BB23-47BB-AD01-5440762A693D}"/>
              </a:ext>
            </a:extLst>
          </p:cNvPr>
          <p:cNvSpPr/>
          <p:nvPr/>
        </p:nvSpPr>
        <p:spPr>
          <a:xfrm>
            <a:off x="6179212" y="2592056"/>
            <a:ext cx="729687" cy="21544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kumimoji="1" lang="en-US" altLang="ko-KR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LG CNS</a:t>
            </a:r>
            <a:r>
              <a:rPr kumimoji="1" lang="en-US" altLang="ko-KR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sp>
        <p:nvSpPr>
          <p:cNvPr id="1150" name="Tab 1">
            <a:extLst>
              <a:ext uri="{FF2B5EF4-FFF2-40B4-BE49-F238E27FC236}">
                <a16:creationId xmlns:a16="http://schemas.microsoft.com/office/drawing/2014/main" id="{EBCE625E-1015-4133-9338-2DB09C12AC23}"/>
              </a:ext>
            </a:extLst>
          </p:cNvPr>
          <p:cNvSpPr/>
          <p:nvPr/>
        </p:nvSpPr>
        <p:spPr>
          <a:xfrm>
            <a:off x="6284691" y="2829484"/>
            <a:ext cx="1661405" cy="30480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그룹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151" name="Tab 2">
            <a:extLst>
              <a:ext uri="{FF2B5EF4-FFF2-40B4-BE49-F238E27FC236}">
                <a16:creationId xmlns:a16="http://schemas.microsoft.com/office/drawing/2014/main" id="{EEC3B8F2-BC82-4FE4-8E11-3F593F173909}"/>
              </a:ext>
            </a:extLst>
          </p:cNvPr>
          <p:cNvSpPr/>
          <p:nvPr/>
        </p:nvSpPr>
        <p:spPr>
          <a:xfrm>
            <a:off x="7946096" y="2829484"/>
            <a:ext cx="1661405" cy="30480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조직도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152" name="Selection">
            <a:extLst>
              <a:ext uri="{FF2B5EF4-FFF2-40B4-BE49-F238E27FC236}">
                <a16:creationId xmlns:a16="http://schemas.microsoft.com/office/drawing/2014/main" id="{1FE6252F-528F-4109-A622-3E80BD2E9A70}"/>
              </a:ext>
            </a:extLst>
          </p:cNvPr>
          <p:cNvSpPr/>
          <p:nvPr/>
        </p:nvSpPr>
        <p:spPr>
          <a:xfrm>
            <a:off x="6284691" y="3115234"/>
            <a:ext cx="1661405" cy="19050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153" name="Label" descr="&lt;Tags&gt;&lt;SMARTRESIZEANCHORS&gt;Absolute,None,Absolute,None&lt;/SMARTRESIZEANCHORS&gt;&lt;/Tags&gt;">
            <a:extLst>
              <a:ext uri="{FF2B5EF4-FFF2-40B4-BE49-F238E27FC236}">
                <a16:creationId xmlns:a16="http://schemas.microsoft.com/office/drawing/2014/main" id="{6A4DFE14-AEFB-4B11-B261-654DFA4B762F}"/>
              </a:ext>
            </a:extLst>
          </p:cNvPr>
          <p:cNvSpPr txBox="1"/>
          <p:nvPr/>
        </p:nvSpPr>
        <p:spPr>
          <a:xfrm>
            <a:off x="6365041" y="3190311"/>
            <a:ext cx="586956" cy="196977"/>
          </a:xfrm>
          <a:prstGeom prst="rect">
            <a:avLst/>
          </a:prstGeom>
          <a:noFill/>
        </p:spPr>
        <p:txBody>
          <a:bodyPr wrap="none" lIns="73152" tIns="36576" rIns="73152" bIns="3657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800" b="1" dirty="0">
                <a:solidFill>
                  <a:srgbClr val="21212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즐겨찾기 </a:t>
            </a:r>
          </a:p>
        </p:txBody>
      </p:sp>
      <p:sp>
        <p:nvSpPr>
          <p:cNvPr id="1154" name="직사각형 1153">
            <a:extLst>
              <a:ext uri="{FF2B5EF4-FFF2-40B4-BE49-F238E27FC236}">
                <a16:creationId xmlns:a16="http://schemas.microsoft.com/office/drawing/2014/main" id="{5600FC91-A719-49EB-9202-C6BBF753AD0D}"/>
              </a:ext>
            </a:extLst>
          </p:cNvPr>
          <p:cNvSpPr/>
          <p:nvPr/>
        </p:nvSpPr>
        <p:spPr>
          <a:xfrm>
            <a:off x="6165570" y="3173384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kumimoji="1" lang="ko-KR" altLang="en-US" sz="900" kern="1200" dirty="0">
                <a:solidFill>
                  <a:srgbClr val="000000">
                    <a:lumMod val="85000"/>
                    <a:lumOff val="15000"/>
                  </a:srgbClr>
                </a:solidFill>
                <a:latin typeface="맑은 고딕"/>
                <a:ea typeface="맑은 고딕" panose="020B0503020000020004" pitchFamily="50" charset="-127"/>
              </a:rPr>
              <a:t>▲</a:t>
            </a:r>
            <a:endParaRPr lang="ko-KR" alt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grpSp>
        <p:nvGrpSpPr>
          <p:cNvPr id="1155" name="그룹 1154">
            <a:extLst>
              <a:ext uri="{FF2B5EF4-FFF2-40B4-BE49-F238E27FC236}">
                <a16:creationId xmlns:a16="http://schemas.microsoft.com/office/drawing/2014/main" id="{BBF05CD3-36A7-42FE-BCAA-40D67776E998}"/>
              </a:ext>
            </a:extLst>
          </p:cNvPr>
          <p:cNvGrpSpPr/>
          <p:nvPr/>
        </p:nvGrpSpPr>
        <p:grpSpPr>
          <a:xfrm>
            <a:off x="6816942" y="3188773"/>
            <a:ext cx="2695992" cy="200055"/>
            <a:chOff x="1279186" y="2090508"/>
            <a:chExt cx="2695992" cy="200055"/>
          </a:xfrm>
        </p:grpSpPr>
        <p:sp>
          <p:nvSpPr>
            <p:cNvPr id="1156" name="직사각형 1155">
              <a:extLst>
                <a:ext uri="{FF2B5EF4-FFF2-40B4-BE49-F238E27FC236}">
                  <a16:creationId xmlns:a16="http://schemas.microsoft.com/office/drawing/2014/main" id="{893C06E5-0116-46CB-A77D-298502D60EBA}"/>
                </a:ext>
              </a:extLst>
            </p:cNvPr>
            <p:cNvSpPr/>
            <p:nvPr/>
          </p:nvSpPr>
          <p:spPr>
            <a:xfrm>
              <a:off x="3183091" y="2090508"/>
              <a:ext cx="684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선택</a:t>
              </a:r>
              <a:endParaRPr kumimoji="1" lang="ko-KR" altLang="en-US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7" name="타원 1156">
              <a:extLst>
                <a:ext uri="{FF2B5EF4-FFF2-40B4-BE49-F238E27FC236}">
                  <a16:creationId xmlns:a16="http://schemas.microsoft.com/office/drawing/2014/main" id="{34F46189-8431-4245-87CC-188AF057A98B}"/>
                </a:ext>
              </a:extLst>
            </p:cNvPr>
            <p:cNvSpPr/>
            <p:nvPr/>
          </p:nvSpPr>
          <p:spPr>
            <a:xfrm>
              <a:off x="3831178" y="2118535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158" name="Accept">
              <a:extLst>
                <a:ext uri="{FF2B5EF4-FFF2-40B4-BE49-F238E27FC236}">
                  <a16:creationId xmlns:a16="http://schemas.microsoft.com/office/drawing/2014/main" id="{5565D355-B4E5-4E0C-B30C-ABFFC0A41A8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56092" y="2153539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59" name="직사각형 1158">
              <a:extLst>
                <a:ext uri="{FF2B5EF4-FFF2-40B4-BE49-F238E27FC236}">
                  <a16:creationId xmlns:a16="http://schemas.microsoft.com/office/drawing/2014/main" id="{63223F66-B52D-401D-8D69-2D87373888ED}"/>
                </a:ext>
              </a:extLst>
            </p:cNvPr>
            <p:cNvSpPr/>
            <p:nvPr/>
          </p:nvSpPr>
          <p:spPr>
            <a:xfrm>
              <a:off x="1279186" y="2090508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2/</a:t>
              </a:r>
              <a:r>
                <a:rPr kumimoji="1" lang="en-US" altLang="ko-KR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60" name="그룹 1159">
            <a:extLst>
              <a:ext uri="{FF2B5EF4-FFF2-40B4-BE49-F238E27FC236}">
                <a16:creationId xmlns:a16="http://schemas.microsoft.com/office/drawing/2014/main" id="{C6EC42D4-E61C-4A4A-A3ED-3CF128EA2E3C}"/>
              </a:ext>
            </a:extLst>
          </p:cNvPr>
          <p:cNvGrpSpPr/>
          <p:nvPr/>
        </p:nvGrpSpPr>
        <p:grpSpPr>
          <a:xfrm>
            <a:off x="6451395" y="3433298"/>
            <a:ext cx="1233927" cy="377855"/>
            <a:chOff x="11046174" y="4430284"/>
            <a:chExt cx="1233927" cy="377855"/>
          </a:xfrm>
        </p:grpSpPr>
        <p:sp>
          <p:nvSpPr>
            <p:cNvPr id="1161" name="직사각형 1160">
              <a:extLst>
                <a:ext uri="{FF2B5EF4-FFF2-40B4-BE49-F238E27FC236}">
                  <a16:creationId xmlns:a16="http://schemas.microsoft.com/office/drawing/2014/main" id="{01FB311D-DBAF-43B2-A96D-2F57643E9B3E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강용관 책임</a:t>
              </a:r>
              <a:endParaRPr kumimoji="1" lang="en-US" altLang="ko-KR" sz="9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162" name="Profile Picture">
              <a:extLst>
                <a:ext uri="{FF2B5EF4-FFF2-40B4-BE49-F238E27FC236}">
                  <a16:creationId xmlns:a16="http://schemas.microsoft.com/office/drawing/2014/main" id="{FBD3DF6C-EB3D-4F98-93B2-A09050DE99A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1164" name="Background">
                <a:extLst>
                  <a:ext uri="{FF2B5EF4-FFF2-40B4-BE49-F238E27FC236}">
                    <a16:creationId xmlns:a16="http://schemas.microsoft.com/office/drawing/2014/main" id="{7179BDA8-9D51-4645-BE3D-B60CD3CD9D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165" name="Profile Icon">
                <a:extLst>
                  <a:ext uri="{FF2B5EF4-FFF2-40B4-BE49-F238E27FC236}">
                    <a16:creationId xmlns:a16="http://schemas.microsoft.com/office/drawing/2014/main" id="{5127DE7C-7924-40E4-B8DB-1BC8DA2E48C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1163" name="직사각형 1162">
              <a:extLst>
                <a:ext uri="{FF2B5EF4-FFF2-40B4-BE49-F238E27FC236}">
                  <a16:creationId xmlns:a16="http://schemas.microsoft.com/office/drawing/2014/main" id="{9911FAF0-76CD-40CC-92FD-F366EC4C90E7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700" i="0" u="none" strike="noStrike" kern="1200" cap="none" spc="0" normalizeH="0" baseline="0" noProof="0" dirty="0" err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아키텍쳐</a:t>
              </a: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솔루션팀</a:t>
              </a:r>
              <a:endParaRPr kumimoji="1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</p:grpSp>
      <p:grpSp>
        <p:nvGrpSpPr>
          <p:cNvPr id="1166" name="그룹 1165">
            <a:extLst>
              <a:ext uri="{FF2B5EF4-FFF2-40B4-BE49-F238E27FC236}">
                <a16:creationId xmlns:a16="http://schemas.microsoft.com/office/drawing/2014/main" id="{1C2CA81A-5CBD-4909-85EE-98F1B8AD5D71}"/>
              </a:ext>
            </a:extLst>
          </p:cNvPr>
          <p:cNvGrpSpPr/>
          <p:nvPr/>
        </p:nvGrpSpPr>
        <p:grpSpPr>
          <a:xfrm>
            <a:off x="9368934" y="3555258"/>
            <a:ext cx="144000" cy="144000"/>
            <a:chOff x="3466614" y="2872401"/>
            <a:chExt cx="144000" cy="144000"/>
          </a:xfrm>
        </p:grpSpPr>
        <p:sp>
          <p:nvSpPr>
            <p:cNvPr id="1167" name="타원 1166">
              <a:extLst>
                <a:ext uri="{FF2B5EF4-FFF2-40B4-BE49-F238E27FC236}">
                  <a16:creationId xmlns:a16="http://schemas.microsoft.com/office/drawing/2014/main" id="{8A426DE5-4DD8-4C91-8471-7B84D95DCD54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168" name="Accept">
              <a:extLst>
                <a:ext uri="{FF2B5EF4-FFF2-40B4-BE49-F238E27FC236}">
                  <a16:creationId xmlns:a16="http://schemas.microsoft.com/office/drawing/2014/main" id="{817268A4-26F2-4EA2-AA0F-C789E7CC733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169" name="그룹 1168">
            <a:extLst>
              <a:ext uri="{FF2B5EF4-FFF2-40B4-BE49-F238E27FC236}">
                <a16:creationId xmlns:a16="http://schemas.microsoft.com/office/drawing/2014/main" id="{9AE5AB84-FFBB-49EC-BA03-83CEED0343E4}"/>
              </a:ext>
            </a:extLst>
          </p:cNvPr>
          <p:cNvGrpSpPr/>
          <p:nvPr/>
        </p:nvGrpSpPr>
        <p:grpSpPr>
          <a:xfrm>
            <a:off x="6451395" y="3840235"/>
            <a:ext cx="1233927" cy="377855"/>
            <a:chOff x="11046174" y="4430284"/>
            <a:chExt cx="1233927" cy="377855"/>
          </a:xfrm>
        </p:grpSpPr>
        <p:sp>
          <p:nvSpPr>
            <p:cNvPr id="1170" name="직사각형 1169">
              <a:extLst>
                <a:ext uri="{FF2B5EF4-FFF2-40B4-BE49-F238E27FC236}">
                  <a16:creationId xmlns:a16="http://schemas.microsoft.com/office/drawing/2014/main" id="{3D82326F-53D6-43EE-9C17-7790DC45CFC8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김용주 이사</a:t>
              </a:r>
              <a:endParaRPr kumimoji="1" lang="en-US" altLang="ko-KR" sz="9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171" name="Profile Picture">
              <a:extLst>
                <a:ext uri="{FF2B5EF4-FFF2-40B4-BE49-F238E27FC236}">
                  <a16:creationId xmlns:a16="http://schemas.microsoft.com/office/drawing/2014/main" id="{2CB21F83-E862-4C40-8467-7F56B84E880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1173" name="Background">
                <a:extLst>
                  <a:ext uri="{FF2B5EF4-FFF2-40B4-BE49-F238E27FC236}">
                    <a16:creationId xmlns:a16="http://schemas.microsoft.com/office/drawing/2014/main" id="{908209B3-EB9F-4795-9D57-19E0709C1A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174" name="Profile Icon">
                <a:extLst>
                  <a:ext uri="{FF2B5EF4-FFF2-40B4-BE49-F238E27FC236}">
                    <a16:creationId xmlns:a16="http://schemas.microsoft.com/office/drawing/2014/main" id="{0CAD4353-9F8C-47EA-BF4A-6F6A0482BF34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1172" name="직사각형 1171">
              <a:extLst>
                <a:ext uri="{FF2B5EF4-FFF2-40B4-BE49-F238E27FC236}">
                  <a16:creationId xmlns:a16="http://schemas.microsoft.com/office/drawing/2014/main" id="{37951F23-46D0-4D7F-8764-FF107BC111E6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rPr>
                <a:t>솔루션팀</a:t>
              </a:r>
              <a:endParaRPr kumimoji="1" lang="en-US" altLang="ko-KR" sz="700" kern="1200" dirty="0">
                <a:solidFill>
                  <a:srgbClr val="21212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175" name="그룹 1174">
            <a:extLst>
              <a:ext uri="{FF2B5EF4-FFF2-40B4-BE49-F238E27FC236}">
                <a16:creationId xmlns:a16="http://schemas.microsoft.com/office/drawing/2014/main" id="{07BAEB05-E9E9-4E86-9337-DE512A470A6E}"/>
              </a:ext>
            </a:extLst>
          </p:cNvPr>
          <p:cNvGrpSpPr/>
          <p:nvPr/>
        </p:nvGrpSpPr>
        <p:grpSpPr>
          <a:xfrm>
            <a:off x="9368933" y="3957162"/>
            <a:ext cx="144000" cy="144000"/>
            <a:chOff x="3466614" y="2872401"/>
            <a:chExt cx="144000" cy="144000"/>
          </a:xfrm>
        </p:grpSpPr>
        <p:sp>
          <p:nvSpPr>
            <p:cNvPr id="1176" name="타원 1175">
              <a:extLst>
                <a:ext uri="{FF2B5EF4-FFF2-40B4-BE49-F238E27FC236}">
                  <a16:creationId xmlns:a16="http://schemas.microsoft.com/office/drawing/2014/main" id="{7D54A52B-D1CE-4FE9-B6AC-1C13E2A88498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177" name="Accept">
              <a:extLst>
                <a:ext uri="{FF2B5EF4-FFF2-40B4-BE49-F238E27FC236}">
                  <a16:creationId xmlns:a16="http://schemas.microsoft.com/office/drawing/2014/main" id="{AA9D1CD5-D986-49BE-A072-13E47BAF72F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178" name="그룹 1177">
            <a:extLst>
              <a:ext uri="{FF2B5EF4-FFF2-40B4-BE49-F238E27FC236}">
                <a16:creationId xmlns:a16="http://schemas.microsoft.com/office/drawing/2014/main" id="{740DB48F-1738-4973-A3E3-321B1D5297B3}"/>
              </a:ext>
            </a:extLst>
          </p:cNvPr>
          <p:cNvGrpSpPr/>
          <p:nvPr/>
        </p:nvGrpSpPr>
        <p:grpSpPr>
          <a:xfrm>
            <a:off x="9673320" y="3128561"/>
            <a:ext cx="25400" cy="900000"/>
            <a:chOff x="4049472" y="2065533"/>
            <a:chExt cx="25400" cy="2268000"/>
          </a:xfrm>
        </p:grpSpPr>
        <p:cxnSp>
          <p:nvCxnSpPr>
            <p:cNvPr id="1179" name="Track">
              <a:extLst>
                <a:ext uri="{FF2B5EF4-FFF2-40B4-BE49-F238E27FC236}">
                  <a16:creationId xmlns:a16="http://schemas.microsoft.com/office/drawing/2014/main" id="{7CB8C846-0CAA-4F5F-AD40-CD32700600D5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0" name="Thumb">
              <a:extLst>
                <a:ext uri="{FF2B5EF4-FFF2-40B4-BE49-F238E27FC236}">
                  <a16:creationId xmlns:a16="http://schemas.microsoft.com/office/drawing/2014/main" id="{13E145B4-FCBD-4E75-AD9C-5ECC5735DAF5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181" name="직사각형 1180">
            <a:extLst>
              <a:ext uri="{FF2B5EF4-FFF2-40B4-BE49-F238E27FC236}">
                <a16:creationId xmlns:a16="http://schemas.microsoft.com/office/drawing/2014/main" id="{34BD6DF6-F904-4A9A-8294-442C54A1ED50}"/>
              </a:ext>
            </a:extLst>
          </p:cNvPr>
          <p:cNvSpPr/>
          <p:nvPr/>
        </p:nvSpPr>
        <p:spPr>
          <a:xfrm>
            <a:off x="6034561" y="4832190"/>
            <a:ext cx="3780000" cy="236960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선택한  대화상대 목록 </a:t>
            </a:r>
            <a:r>
              <a:rPr kumimoji="1" lang="en-US" altLang="ko-KR" sz="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12</a:t>
            </a:r>
            <a:endParaRPr kumimoji="1" lang="ko-KR" altLang="en-US" sz="1600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srgbClr val="FFFF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182" name="사각형: 둥근 모서리 1181">
            <a:extLst>
              <a:ext uri="{FF2B5EF4-FFF2-40B4-BE49-F238E27FC236}">
                <a16:creationId xmlns:a16="http://schemas.microsoft.com/office/drawing/2014/main" id="{EC11E210-6B65-4C13-91F7-831B14F8A9C8}"/>
              </a:ext>
            </a:extLst>
          </p:cNvPr>
          <p:cNvSpPr/>
          <p:nvPr/>
        </p:nvSpPr>
        <p:spPr>
          <a:xfrm>
            <a:off x="9467638" y="4766890"/>
            <a:ext cx="261444" cy="213336"/>
          </a:xfrm>
          <a:prstGeom prst="roundRect">
            <a:avLst/>
          </a:prstGeom>
          <a:solidFill>
            <a:srgbClr val="FFFFFF">
              <a:lumMod val="85000"/>
            </a:srgb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700" b="0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▼</a:t>
            </a:r>
          </a:p>
        </p:txBody>
      </p:sp>
      <p:grpSp>
        <p:nvGrpSpPr>
          <p:cNvPr id="1183" name="그룹 1182">
            <a:extLst>
              <a:ext uri="{FF2B5EF4-FFF2-40B4-BE49-F238E27FC236}">
                <a16:creationId xmlns:a16="http://schemas.microsoft.com/office/drawing/2014/main" id="{3E30F4E3-EB1C-4EE7-A7B0-A31CADB21074}"/>
              </a:ext>
            </a:extLst>
          </p:cNvPr>
          <p:cNvGrpSpPr/>
          <p:nvPr/>
        </p:nvGrpSpPr>
        <p:grpSpPr>
          <a:xfrm>
            <a:off x="6451395" y="4252985"/>
            <a:ext cx="1233927" cy="377855"/>
            <a:chOff x="11046174" y="4430284"/>
            <a:chExt cx="1233927" cy="377855"/>
          </a:xfrm>
        </p:grpSpPr>
        <p:sp>
          <p:nvSpPr>
            <p:cNvPr id="1184" name="직사각형 1183">
              <a:extLst>
                <a:ext uri="{FF2B5EF4-FFF2-40B4-BE49-F238E27FC236}">
                  <a16:creationId xmlns:a16="http://schemas.microsoft.com/office/drawing/2014/main" id="{4D9CB5CB-5FA8-4264-A014-65C936B2206B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신동인 부장</a:t>
              </a:r>
              <a:endParaRPr kumimoji="1" lang="en-US" altLang="ko-KR" sz="9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185" name="Profile Picture">
              <a:extLst>
                <a:ext uri="{FF2B5EF4-FFF2-40B4-BE49-F238E27FC236}">
                  <a16:creationId xmlns:a16="http://schemas.microsoft.com/office/drawing/2014/main" id="{3D368990-598A-47CB-B63B-404062C7575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1187" name="Background">
                <a:extLst>
                  <a:ext uri="{FF2B5EF4-FFF2-40B4-BE49-F238E27FC236}">
                    <a16:creationId xmlns:a16="http://schemas.microsoft.com/office/drawing/2014/main" id="{AFEB4046-547A-4C13-B658-831472F113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188" name="Profile Icon">
                <a:extLst>
                  <a:ext uri="{FF2B5EF4-FFF2-40B4-BE49-F238E27FC236}">
                    <a16:creationId xmlns:a16="http://schemas.microsoft.com/office/drawing/2014/main" id="{5E5BC014-8DF2-48A8-9998-F1C4E0F1DD1E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1186" name="직사각형 1185">
              <a:extLst>
                <a:ext uri="{FF2B5EF4-FFF2-40B4-BE49-F238E27FC236}">
                  <a16:creationId xmlns:a16="http://schemas.microsoft.com/office/drawing/2014/main" id="{46865857-E386-4147-981A-47E0B3D3B201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rPr>
                <a:t>솔루션팀</a:t>
              </a:r>
              <a:endParaRPr kumimoji="1" lang="en-US" altLang="ko-KR" sz="700" kern="1200" dirty="0">
                <a:solidFill>
                  <a:srgbClr val="21212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189" name="그룹 1188">
            <a:extLst>
              <a:ext uri="{FF2B5EF4-FFF2-40B4-BE49-F238E27FC236}">
                <a16:creationId xmlns:a16="http://schemas.microsoft.com/office/drawing/2014/main" id="{BD709758-A6D5-4029-A05D-AE879AF97E00}"/>
              </a:ext>
            </a:extLst>
          </p:cNvPr>
          <p:cNvGrpSpPr/>
          <p:nvPr/>
        </p:nvGrpSpPr>
        <p:grpSpPr>
          <a:xfrm>
            <a:off x="9368933" y="4369912"/>
            <a:ext cx="144000" cy="144000"/>
            <a:chOff x="3466614" y="2872401"/>
            <a:chExt cx="144000" cy="144000"/>
          </a:xfrm>
        </p:grpSpPr>
        <p:sp>
          <p:nvSpPr>
            <p:cNvPr id="1190" name="타원 1189">
              <a:extLst>
                <a:ext uri="{FF2B5EF4-FFF2-40B4-BE49-F238E27FC236}">
                  <a16:creationId xmlns:a16="http://schemas.microsoft.com/office/drawing/2014/main" id="{D1AF7238-5DE9-4F04-999F-8F595BEE5103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191" name="Accept">
              <a:extLst>
                <a:ext uri="{FF2B5EF4-FFF2-40B4-BE49-F238E27FC236}">
                  <a16:creationId xmlns:a16="http://schemas.microsoft.com/office/drawing/2014/main" id="{7F02B6AF-8825-44C9-AC1B-85B9986B28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192" name="그룹 1191">
            <a:extLst>
              <a:ext uri="{FF2B5EF4-FFF2-40B4-BE49-F238E27FC236}">
                <a16:creationId xmlns:a16="http://schemas.microsoft.com/office/drawing/2014/main" id="{EAA7B9AC-AB57-467C-B757-76D4F6E2392D}"/>
              </a:ext>
            </a:extLst>
          </p:cNvPr>
          <p:cNvGrpSpPr/>
          <p:nvPr/>
        </p:nvGrpSpPr>
        <p:grpSpPr>
          <a:xfrm>
            <a:off x="6162469" y="5182083"/>
            <a:ext cx="627886" cy="816559"/>
            <a:chOff x="4542351" y="5487696"/>
            <a:chExt cx="627886" cy="816559"/>
          </a:xfrm>
        </p:grpSpPr>
        <p:grpSp>
          <p:nvGrpSpPr>
            <p:cNvPr id="1193" name="그룹 1192">
              <a:extLst>
                <a:ext uri="{FF2B5EF4-FFF2-40B4-BE49-F238E27FC236}">
                  <a16:creationId xmlns:a16="http://schemas.microsoft.com/office/drawing/2014/main" id="{B02BD8C8-0C7F-4FE0-A0E0-489B7306B927}"/>
                </a:ext>
              </a:extLst>
            </p:cNvPr>
            <p:cNvGrpSpPr/>
            <p:nvPr/>
          </p:nvGrpSpPr>
          <p:grpSpPr>
            <a:xfrm>
              <a:off x="4542351" y="5487696"/>
              <a:ext cx="627886" cy="221337"/>
              <a:chOff x="3733432" y="4716733"/>
              <a:chExt cx="627886" cy="221337"/>
            </a:xfrm>
          </p:grpSpPr>
          <p:sp>
            <p:nvSpPr>
              <p:cNvPr id="1200" name="Title Bar">
                <a:extLst>
                  <a:ext uri="{FF2B5EF4-FFF2-40B4-BE49-F238E27FC236}">
                    <a16:creationId xmlns:a16="http://schemas.microsoft.com/office/drawing/2014/main" id="{6BD77A36-BFFD-46B1-9911-82901E26BDE0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1201" name="직사각형 1200">
                <a:extLst>
                  <a:ext uri="{FF2B5EF4-FFF2-40B4-BE49-F238E27FC236}">
                    <a16:creationId xmlns:a16="http://schemas.microsoft.com/office/drawing/2014/main" id="{8DF52AE2-A5AA-4BD2-A3F3-3C0E101A25FB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194" name="그룹 1193">
              <a:extLst>
                <a:ext uri="{FF2B5EF4-FFF2-40B4-BE49-F238E27FC236}">
                  <a16:creationId xmlns:a16="http://schemas.microsoft.com/office/drawing/2014/main" id="{9A233419-7134-46FA-9E07-E01C3196560B}"/>
                </a:ext>
              </a:extLst>
            </p:cNvPr>
            <p:cNvGrpSpPr/>
            <p:nvPr/>
          </p:nvGrpSpPr>
          <p:grpSpPr>
            <a:xfrm>
              <a:off x="4542351" y="5785307"/>
              <a:ext cx="627886" cy="221337"/>
              <a:chOff x="3733432" y="4716733"/>
              <a:chExt cx="627886" cy="221337"/>
            </a:xfrm>
          </p:grpSpPr>
          <p:sp>
            <p:nvSpPr>
              <p:cNvPr id="1198" name="Title Bar">
                <a:extLst>
                  <a:ext uri="{FF2B5EF4-FFF2-40B4-BE49-F238E27FC236}">
                    <a16:creationId xmlns:a16="http://schemas.microsoft.com/office/drawing/2014/main" id="{389AD9A9-3EDE-4026-90FF-562392FC8B8E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1199" name="직사각형 1198">
                <a:extLst>
                  <a:ext uri="{FF2B5EF4-FFF2-40B4-BE49-F238E27FC236}">
                    <a16:creationId xmlns:a16="http://schemas.microsoft.com/office/drawing/2014/main" id="{BC5047E6-A2F7-4DAA-A470-D338BD4B65E6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195" name="그룹 1194">
              <a:extLst>
                <a:ext uri="{FF2B5EF4-FFF2-40B4-BE49-F238E27FC236}">
                  <a16:creationId xmlns:a16="http://schemas.microsoft.com/office/drawing/2014/main" id="{38BCABA5-87A7-4E39-BA2D-3EC75E8E534B}"/>
                </a:ext>
              </a:extLst>
            </p:cNvPr>
            <p:cNvGrpSpPr/>
            <p:nvPr/>
          </p:nvGrpSpPr>
          <p:grpSpPr>
            <a:xfrm>
              <a:off x="4542351" y="6082918"/>
              <a:ext cx="627886" cy="221337"/>
              <a:chOff x="3733432" y="4716733"/>
              <a:chExt cx="627886" cy="221337"/>
            </a:xfrm>
          </p:grpSpPr>
          <p:sp>
            <p:nvSpPr>
              <p:cNvPr id="1196" name="Title Bar">
                <a:extLst>
                  <a:ext uri="{FF2B5EF4-FFF2-40B4-BE49-F238E27FC236}">
                    <a16:creationId xmlns:a16="http://schemas.microsoft.com/office/drawing/2014/main" id="{1242A705-C6D8-40E7-9750-A39255F8BD20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1197" name="직사각형 1196">
                <a:extLst>
                  <a:ext uri="{FF2B5EF4-FFF2-40B4-BE49-F238E27FC236}">
                    <a16:creationId xmlns:a16="http://schemas.microsoft.com/office/drawing/2014/main" id="{2F52D046-EE23-4798-99EE-10EAF11ECE22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1202" name="그룹 1201">
            <a:extLst>
              <a:ext uri="{FF2B5EF4-FFF2-40B4-BE49-F238E27FC236}">
                <a16:creationId xmlns:a16="http://schemas.microsoft.com/office/drawing/2014/main" id="{C9634503-012C-4596-94AA-557A9A325593}"/>
              </a:ext>
            </a:extLst>
          </p:cNvPr>
          <p:cNvGrpSpPr/>
          <p:nvPr/>
        </p:nvGrpSpPr>
        <p:grpSpPr>
          <a:xfrm>
            <a:off x="6853094" y="5182083"/>
            <a:ext cx="627886" cy="816559"/>
            <a:chOff x="5183784" y="5487696"/>
            <a:chExt cx="627886" cy="816559"/>
          </a:xfrm>
        </p:grpSpPr>
        <p:grpSp>
          <p:nvGrpSpPr>
            <p:cNvPr id="1203" name="그룹 1202">
              <a:extLst>
                <a:ext uri="{FF2B5EF4-FFF2-40B4-BE49-F238E27FC236}">
                  <a16:creationId xmlns:a16="http://schemas.microsoft.com/office/drawing/2014/main" id="{FE3635C8-A0B1-4A71-8DA8-F40FA4A872B5}"/>
                </a:ext>
              </a:extLst>
            </p:cNvPr>
            <p:cNvGrpSpPr/>
            <p:nvPr/>
          </p:nvGrpSpPr>
          <p:grpSpPr>
            <a:xfrm>
              <a:off x="5183784" y="5487696"/>
              <a:ext cx="627886" cy="221337"/>
              <a:chOff x="3733432" y="4716733"/>
              <a:chExt cx="627886" cy="221337"/>
            </a:xfrm>
          </p:grpSpPr>
          <p:sp>
            <p:nvSpPr>
              <p:cNvPr id="1210" name="Title Bar">
                <a:extLst>
                  <a:ext uri="{FF2B5EF4-FFF2-40B4-BE49-F238E27FC236}">
                    <a16:creationId xmlns:a16="http://schemas.microsoft.com/office/drawing/2014/main" id="{C39827AF-EF79-439F-A9C3-878C3CEA2505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1211" name="직사각형 1210">
                <a:extLst>
                  <a:ext uri="{FF2B5EF4-FFF2-40B4-BE49-F238E27FC236}">
                    <a16:creationId xmlns:a16="http://schemas.microsoft.com/office/drawing/2014/main" id="{C21FE42B-13B0-425A-9349-19ACB0336684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204" name="그룹 1203">
              <a:extLst>
                <a:ext uri="{FF2B5EF4-FFF2-40B4-BE49-F238E27FC236}">
                  <a16:creationId xmlns:a16="http://schemas.microsoft.com/office/drawing/2014/main" id="{249DFC88-3466-4E3C-A234-5B39678A8DB7}"/>
                </a:ext>
              </a:extLst>
            </p:cNvPr>
            <p:cNvGrpSpPr/>
            <p:nvPr/>
          </p:nvGrpSpPr>
          <p:grpSpPr>
            <a:xfrm>
              <a:off x="5183784" y="5785307"/>
              <a:ext cx="627886" cy="221337"/>
              <a:chOff x="3733432" y="4716733"/>
              <a:chExt cx="627886" cy="221337"/>
            </a:xfrm>
          </p:grpSpPr>
          <p:sp>
            <p:nvSpPr>
              <p:cNvPr id="1208" name="Title Bar">
                <a:extLst>
                  <a:ext uri="{FF2B5EF4-FFF2-40B4-BE49-F238E27FC236}">
                    <a16:creationId xmlns:a16="http://schemas.microsoft.com/office/drawing/2014/main" id="{1E77B257-64B0-4D41-B30E-57EBE82B0752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1209" name="직사각형 1208">
                <a:extLst>
                  <a:ext uri="{FF2B5EF4-FFF2-40B4-BE49-F238E27FC236}">
                    <a16:creationId xmlns:a16="http://schemas.microsoft.com/office/drawing/2014/main" id="{0E6691F1-2D2C-40C8-A675-826A07D9E397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205" name="그룹 1204">
              <a:extLst>
                <a:ext uri="{FF2B5EF4-FFF2-40B4-BE49-F238E27FC236}">
                  <a16:creationId xmlns:a16="http://schemas.microsoft.com/office/drawing/2014/main" id="{3948746A-1099-4E70-BDE9-75A3111C6CA6}"/>
                </a:ext>
              </a:extLst>
            </p:cNvPr>
            <p:cNvGrpSpPr/>
            <p:nvPr/>
          </p:nvGrpSpPr>
          <p:grpSpPr>
            <a:xfrm>
              <a:off x="5183784" y="6082918"/>
              <a:ext cx="627886" cy="221337"/>
              <a:chOff x="3733432" y="4716733"/>
              <a:chExt cx="627886" cy="221337"/>
            </a:xfrm>
          </p:grpSpPr>
          <p:sp>
            <p:nvSpPr>
              <p:cNvPr id="1206" name="Title Bar">
                <a:extLst>
                  <a:ext uri="{FF2B5EF4-FFF2-40B4-BE49-F238E27FC236}">
                    <a16:creationId xmlns:a16="http://schemas.microsoft.com/office/drawing/2014/main" id="{040BA808-7818-48EC-9E07-4FAF9C32826D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1207" name="직사각형 1206">
                <a:extLst>
                  <a:ext uri="{FF2B5EF4-FFF2-40B4-BE49-F238E27FC236}">
                    <a16:creationId xmlns:a16="http://schemas.microsoft.com/office/drawing/2014/main" id="{12786A04-AD60-42E0-A847-E01868050DA2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1212" name="그룹 1211">
            <a:extLst>
              <a:ext uri="{FF2B5EF4-FFF2-40B4-BE49-F238E27FC236}">
                <a16:creationId xmlns:a16="http://schemas.microsoft.com/office/drawing/2014/main" id="{B285CEFD-CF99-4020-A8D4-C8A38F178501}"/>
              </a:ext>
            </a:extLst>
          </p:cNvPr>
          <p:cNvGrpSpPr/>
          <p:nvPr/>
        </p:nvGrpSpPr>
        <p:grpSpPr>
          <a:xfrm>
            <a:off x="7543719" y="5182083"/>
            <a:ext cx="627886" cy="816559"/>
            <a:chOff x="5825217" y="5487696"/>
            <a:chExt cx="627886" cy="816559"/>
          </a:xfrm>
        </p:grpSpPr>
        <p:grpSp>
          <p:nvGrpSpPr>
            <p:cNvPr id="1213" name="그룹 1212">
              <a:extLst>
                <a:ext uri="{FF2B5EF4-FFF2-40B4-BE49-F238E27FC236}">
                  <a16:creationId xmlns:a16="http://schemas.microsoft.com/office/drawing/2014/main" id="{34279E4A-FD96-412D-93E9-A7AA9AAF4BE1}"/>
                </a:ext>
              </a:extLst>
            </p:cNvPr>
            <p:cNvGrpSpPr/>
            <p:nvPr/>
          </p:nvGrpSpPr>
          <p:grpSpPr>
            <a:xfrm>
              <a:off x="5825217" y="5487696"/>
              <a:ext cx="627886" cy="221337"/>
              <a:chOff x="3733432" y="4716733"/>
              <a:chExt cx="627886" cy="221337"/>
            </a:xfrm>
          </p:grpSpPr>
          <p:sp>
            <p:nvSpPr>
              <p:cNvPr id="1220" name="Title Bar">
                <a:extLst>
                  <a:ext uri="{FF2B5EF4-FFF2-40B4-BE49-F238E27FC236}">
                    <a16:creationId xmlns:a16="http://schemas.microsoft.com/office/drawing/2014/main" id="{F10E2C14-A2E9-4203-8AD8-AE7789D59461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1221" name="직사각형 1220">
                <a:extLst>
                  <a:ext uri="{FF2B5EF4-FFF2-40B4-BE49-F238E27FC236}">
                    <a16:creationId xmlns:a16="http://schemas.microsoft.com/office/drawing/2014/main" id="{12046493-B4FF-41C2-B650-A93F293DCD04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214" name="그룹 1213">
              <a:extLst>
                <a:ext uri="{FF2B5EF4-FFF2-40B4-BE49-F238E27FC236}">
                  <a16:creationId xmlns:a16="http://schemas.microsoft.com/office/drawing/2014/main" id="{5C9FC2F1-3FF6-4E61-9841-4B52F24FDF3F}"/>
                </a:ext>
              </a:extLst>
            </p:cNvPr>
            <p:cNvGrpSpPr/>
            <p:nvPr/>
          </p:nvGrpSpPr>
          <p:grpSpPr>
            <a:xfrm>
              <a:off x="5825217" y="5785307"/>
              <a:ext cx="627886" cy="221337"/>
              <a:chOff x="3733432" y="4716733"/>
              <a:chExt cx="627886" cy="221337"/>
            </a:xfrm>
          </p:grpSpPr>
          <p:sp>
            <p:nvSpPr>
              <p:cNvPr id="1218" name="Title Bar">
                <a:extLst>
                  <a:ext uri="{FF2B5EF4-FFF2-40B4-BE49-F238E27FC236}">
                    <a16:creationId xmlns:a16="http://schemas.microsoft.com/office/drawing/2014/main" id="{507DB00D-55EA-4667-8CBC-748C27E77E33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1219" name="직사각형 1218">
                <a:extLst>
                  <a:ext uri="{FF2B5EF4-FFF2-40B4-BE49-F238E27FC236}">
                    <a16:creationId xmlns:a16="http://schemas.microsoft.com/office/drawing/2014/main" id="{64F819CA-664C-4C64-8F40-A522761C0C4E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215" name="그룹 1214">
              <a:extLst>
                <a:ext uri="{FF2B5EF4-FFF2-40B4-BE49-F238E27FC236}">
                  <a16:creationId xmlns:a16="http://schemas.microsoft.com/office/drawing/2014/main" id="{8C05E05C-15C9-4235-A4D2-A2039EF5E146}"/>
                </a:ext>
              </a:extLst>
            </p:cNvPr>
            <p:cNvGrpSpPr/>
            <p:nvPr/>
          </p:nvGrpSpPr>
          <p:grpSpPr>
            <a:xfrm>
              <a:off x="5825217" y="6082918"/>
              <a:ext cx="627886" cy="221337"/>
              <a:chOff x="3733432" y="4716733"/>
              <a:chExt cx="627886" cy="221337"/>
            </a:xfrm>
          </p:grpSpPr>
          <p:sp>
            <p:nvSpPr>
              <p:cNvPr id="1216" name="Title Bar">
                <a:extLst>
                  <a:ext uri="{FF2B5EF4-FFF2-40B4-BE49-F238E27FC236}">
                    <a16:creationId xmlns:a16="http://schemas.microsoft.com/office/drawing/2014/main" id="{442E08DA-1F7A-4CB2-AA62-5ABA54D19FA5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1217" name="직사각형 1216">
                <a:extLst>
                  <a:ext uri="{FF2B5EF4-FFF2-40B4-BE49-F238E27FC236}">
                    <a16:creationId xmlns:a16="http://schemas.microsoft.com/office/drawing/2014/main" id="{D701DBEF-7C3E-4F70-B46E-67A593662A97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1222" name="그룹 1221">
            <a:extLst>
              <a:ext uri="{FF2B5EF4-FFF2-40B4-BE49-F238E27FC236}">
                <a16:creationId xmlns:a16="http://schemas.microsoft.com/office/drawing/2014/main" id="{94A377AD-2761-4BB0-BE8A-D78A5A5C6B6D}"/>
              </a:ext>
            </a:extLst>
          </p:cNvPr>
          <p:cNvGrpSpPr/>
          <p:nvPr/>
        </p:nvGrpSpPr>
        <p:grpSpPr>
          <a:xfrm>
            <a:off x="8234344" y="5182083"/>
            <a:ext cx="627886" cy="816559"/>
            <a:chOff x="6466651" y="5487696"/>
            <a:chExt cx="627886" cy="816559"/>
          </a:xfrm>
        </p:grpSpPr>
        <p:grpSp>
          <p:nvGrpSpPr>
            <p:cNvPr id="1223" name="그룹 1222">
              <a:extLst>
                <a:ext uri="{FF2B5EF4-FFF2-40B4-BE49-F238E27FC236}">
                  <a16:creationId xmlns:a16="http://schemas.microsoft.com/office/drawing/2014/main" id="{8699D325-C320-473D-A46F-2716DC2B6137}"/>
                </a:ext>
              </a:extLst>
            </p:cNvPr>
            <p:cNvGrpSpPr/>
            <p:nvPr/>
          </p:nvGrpSpPr>
          <p:grpSpPr>
            <a:xfrm>
              <a:off x="6466651" y="5487696"/>
              <a:ext cx="627886" cy="221337"/>
              <a:chOff x="3733432" y="4716733"/>
              <a:chExt cx="627886" cy="221337"/>
            </a:xfrm>
          </p:grpSpPr>
          <p:sp>
            <p:nvSpPr>
              <p:cNvPr id="1230" name="Title Bar">
                <a:extLst>
                  <a:ext uri="{FF2B5EF4-FFF2-40B4-BE49-F238E27FC236}">
                    <a16:creationId xmlns:a16="http://schemas.microsoft.com/office/drawing/2014/main" id="{07DB9EE3-8799-4FE1-BDBB-AECE4EAD4F8A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1231" name="직사각형 1230">
                <a:extLst>
                  <a:ext uri="{FF2B5EF4-FFF2-40B4-BE49-F238E27FC236}">
                    <a16:creationId xmlns:a16="http://schemas.microsoft.com/office/drawing/2014/main" id="{8A5B6569-66DD-4533-BB60-1E768A0700E7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224" name="그룹 1223">
              <a:extLst>
                <a:ext uri="{FF2B5EF4-FFF2-40B4-BE49-F238E27FC236}">
                  <a16:creationId xmlns:a16="http://schemas.microsoft.com/office/drawing/2014/main" id="{A40FF2D1-B1FF-42E5-8D8E-92DD99E92280}"/>
                </a:ext>
              </a:extLst>
            </p:cNvPr>
            <p:cNvGrpSpPr/>
            <p:nvPr/>
          </p:nvGrpSpPr>
          <p:grpSpPr>
            <a:xfrm>
              <a:off x="6466651" y="5785307"/>
              <a:ext cx="627886" cy="221337"/>
              <a:chOff x="3733432" y="4716733"/>
              <a:chExt cx="627886" cy="221337"/>
            </a:xfrm>
          </p:grpSpPr>
          <p:sp>
            <p:nvSpPr>
              <p:cNvPr id="1228" name="Title Bar">
                <a:extLst>
                  <a:ext uri="{FF2B5EF4-FFF2-40B4-BE49-F238E27FC236}">
                    <a16:creationId xmlns:a16="http://schemas.microsoft.com/office/drawing/2014/main" id="{F521EA3B-1FC8-4091-9657-C0C5FE019850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1229" name="직사각형 1228">
                <a:extLst>
                  <a:ext uri="{FF2B5EF4-FFF2-40B4-BE49-F238E27FC236}">
                    <a16:creationId xmlns:a16="http://schemas.microsoft.com/office/drawing/2014/main" id="{44C4BD1B-BF26-4562-81ED-862169320DA3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225" name="그룹 1224">
              <a:extLst>
                <a:ext uri="{FF2B5EF4-FFF2-40B4-BE49-F238E27FC236}">
                  <a16:creationId xmlns:a16="http://schemas.microsoft.com/office/drawing/2014/main" id="{802A1CD4-E121-453B-AE64-3FA0694B40E3}"/>
                </a:ext>
              </a:extLst>
            </p:cNvPr>
            <p:cNvGrpSpPr/>
            <p:nvPr/>
          </p:nvGrpSpPr>
          <p:grpSpPr>
            <a:xfrm>
              <a:off x="6466651" y="6082918"/>
              <a:ext cx="627886" cy="221337"/>
              <a:chOff x="3733432" y="4716733"/>
              <a:chExt cx="627886" cy="221337"/>
            </a:xfrm>
          </p:grpSpPr>
          <p:sp>
            <p:nvSpPr>
              <p:cNvPr id="1226" name="Title Bar">
                <a:extLst>
                  <a:ext uri="{FF2B5EF4-FFF2-40B4-BE49-F238E27FC236}">
                    <a16:creationId xmlns:a16="http://schemas.microsoft.com/office/drawing/2014/main" id="{05B8DF65-9A4A-40C4-8488-FEAF00F15F50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1227" name="직사각형 1226">
                <a:extLst>
                  <a:ext uri="{FF2B5EF4-FFF2-40B4-BE49-F238E27FC236}">
                    <a16:creationId xmlns:a16="http://schemas.microsoft.com/office/drawing/2014/main" id="{B63691C9-94E0-4AA4-8B2E-9DF25DE4A8F5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1232" name="그룹 1231">
            <a:extLst>
              <a:ext uri="{FF2B5EF4-FFF2-40B4-BE49-F238E27FC236}">
                <a16:creationId xmlns:a16="http://schemas.microsoft.com/office/drawing/2014/main" id="{74C67131-D5AB-43FE-A3AE-1E7B527551E7}"/>
              </a:ext>
            </a:extLst>
          </p:cNvPr>
          <p:cNvGrpSpPr/>
          <p:nvPr/>
        </p:nvGrpSpPr>
        <p:grpSpPr>
          <a:xfrm>
            <a:off x="8924969" y="5182083"/>
            <a:ext cx="627886" cy="816559"/>
            <a:chOff x="7116891" y="5487696"/>
            <a:chExt cx="627886" cy="816559"/>
          </a:xfrm>
        </p:grpSpPr>
        <p:grpSp>
          <p:nvGrpSpPr>
            <p:cNvPr id="1233" name="그룹 1232">
              <a:extLst>
                <a:ext uri="{FF2B5EF4-FFF2-40B4-BE49-F238E27FC236}">
                  <a16:creationId xmlns:a16="http://schemas.microsoft.com/office/drawing/2014/main" id="{456BB416-84E1-4417-9B1E-1BDA585D127D}"/>
                </a:ext>
              </a:extLst>
            </p:cNvPr>
            <p:cNvGrpSpPr/>
            <p:nvPr/>
          </p:nvGrpSpPr>
          <p:grpSpPr>
            <a:xfrm>
              <a:off x="7116891" y="5487696"/>
              <a:ext cx="627886" cy="221337"/>
              <a:chOff x="3733432" y="4716733"/>
              <a:chExt cx="627886" cy="221337"/>
            </a:xfrm>
          </p:grpSpPr>
          <p:sp>
            <p:nvSpPr>
              <p:cNvPr id="1240" name="Title Bar">
                <a:extLst>
                  <a:ext uri="{FF2B5EF4-FFF2-40B4-BE49-F238E27FC236}">
                    <a16:creationId xmlns:a16="http://schemas.microsoft.com/office/drawing/2014/main" id="{13948D31-BB57-4CD1-B2C7-6E8BE36A3F11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1241" name="직사각형 1240">
                <a:extLst>
                  <a:ext uri="{FF2B5EF4-FFF2-40B4-BE49-F238E27FC236}">
                    <a16:creationId xmlns:a16="http://schemas.microsoft.com/office/drawing/2014/main" id="{161206AD-4D0B-4332-A0A6-A3E42614C678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234" name="그룹 1233">
              <a:extLst>
                <a:ext uri="{FF2B5EF4-FFF2-40B4-BE49-F238E27FC236}">
                  <a16:creationId xmlns:a16="http://schemas.microsoft.com/office/drawing/2014/main" id="{1708FA77-7871-4DD1-B91B-0B70148F0DA6}"/>
                </a:ext>
              </a:extLst>
            </p:cNvPr>
            <p:cNvGrpSpPr/>
            <p:nvPr/>
          </p:nvGrpSpPr>
          <p:grpSpPr>
            <a:xfrm>
              <a:off x="7116891" y="5785307"/>
              <a:ext cx="627886" cy="221337"/>
              <a:chOff x="3733432" y="4716733"/>
              <a:chExt cx="627886" cy="221337"/>
            </a:xfrm>
          </p:grpSpPr>
          <p:sp>
            <p:nvSpPr>
              <p:cNvPr id="1238" name="Title Bar">
                <a:extLst>
                  <a:ext uri="{FF2B5EF4-FFF2-40B4-BE49-F238E27FC236}">
                    <a16:creationId xmlns:a16="http://schemas.microsoft.com/office/drawing/2014/main" id="{3991199B-7558-4633-8119-BA6775020570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1239" name="직사각형 1238">
                <a:extLst>
                  <a:ext uri="{FF2B5EF4-FFF2-40B4-BE49-F238E27FC236}">
                    <a16:creationId xmlns:a16="http://schemas.microsoft.com/office/drawing/2014/main" id="{11A67AEC-6271-44FC-8CB1-E2FDBBE28F42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235" name="그룹 1234">
              <a:extLst>
                <a:ext uri="{FF2B5EF4-FFF2-40B4-BE49-F238E27FC236}">
                  <a16:creationId xmlns:a16="http://schemas.microsoft.com/office/drawing/2014/main" id="{AC03BA81-9AB7-43D2-B7AC-DC8FECA970B1}"/>
                </a:ext>
              </a:extLst>
            </p:cNvPr>
            <p:cNvGrpSpPr/>
            <p:nvPr/>
          </p:nvGrpSpPr>
          <p:grpSpPr>
            <a:xfrm>
              <a:off x="7116891" y="6082918"/>
              <a:ext cx="627886" cy="221337"/>
              <a:chOff x="3733432" y="4716733"/>
              <a:chExt cx="627886" cy="221337"/>
            </a:xfrm>
          </p:grpSpPr>
          <p:sp>
            <p:nvSpPr>
              <p:cNvPr id="1236" name="Title Bar">
                <a:extLst>
                  <a:ext uri="{FF2B5EF4-FFF2-40B4-BE49-F238E27FC236}">
                    <a16:creationId xmlns:a16="http://schemas.microsoft.com/office/drawing/2014/main" id="{21EF7872-B2CB-4E62-ABDB-537AB202A8BC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1237" name="직사각형 1236">
                <a:extLst>
                  <a:ext uri="{FF2B5EF4-FFF2-40B4-BE49-F238E27FC236}">
                    <a16:creationId xmlns:a16="http://schemas.microsoft.com/office/drawing/2014/main" id="{A3AB876A-8C1D-4AB5-AC83-5554AE274690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1242" name="그룹 1241">
            <a:extLst>
              <a:ext uri="{FF2B5EF4-FFF2-40B4-BE49-F238E27FC236}">
                <a16:creationId xmlns:a16="http://schemas.microsoft.com/office/drawing/2014/main" id="{0F60A0F5-87CB-4C1F-B351-7F9760017B15}"/>
              </a:ext>
            </a:extLst>
          </p:cNvPr>
          <p:cNvGrpSpPr/>
          <p:nvPr/>
        </p:nvGrpSpPr>
        <p:grpSpPr>
          <a:xfrm>
            <a:off x="9673320" y="5109761"/>
            <a:ext cx="25400" cy="900000"/>
            <a:chOff x="4049472" y="2065533"/>
            <a:chExt cx="25400" cy="2268000"/>
          </a:xfrm>
        </p:grpSpPr>
        <p:cxnSp>
          <p:nvCxnSpPr>
            <p:cNvPr id="1243" name="Track">
              <a:extLst>
                <a:ext uri="{FF2B5EF4-FFF2-40B4-BE49-F238E27FC236}">
                  <a16:creationId xmlns:a16="http://schemas.microsoft.com/office/drawing/2014/main" id="{B56FF654-10FF-4B78-A5CE-BE519867BB31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4" name="Thumb">
              <a:extLst>
                <a:ext uri="{FF2B5EF4-FFF2-40B4-BE49-F238E27FC236}">
                  <a16:creationId xmlns:a16="http://schemas.microsoft.com/office/drawing/2014/main" id="{EAA31FC9-A6BA-48C5-93D2-39977F9BB401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250" name="직사각형 1249">
            <a:extLst>
              <a:ext uri="{FF2B5EF4-FFF2-40B4-BE49-F238E27FC236}">
                <a16:creationId xmlns:a16="http://schemas.microsoft.com/office/drawing/2014/main" id="{9AFEA739-C528-415B-B500-2CDC2017E051}"/>
              </a:ext>
            </a:extLst>
          </p:cNvPr>
          <p:cNvSpPr/>
          <p:nvPr/>
        </p:nvSpPr>
        <p:spPr>
          <a:xfrm>
            <a:off x="1877707" y="2191100"/>
            <a:ext cx="22009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기본 상태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251" name="직사각형 1250">
            <a:extLst>
              <a:ext uri="{FF2B5EF4-FFF2-40B4-BE49-F238E27FC236}">
                <a16:creationId xmlns:a16="http://schemas.microsoft.com/office/drawing/2014/main" id="{E79E0548-A9B4-49BF-B91F-2CBE56975ED7}"/>
              </a:ext>
            </a:extLst>
          </p:cNvPr>
          <p:cNvSpPr/>
          <p:nvPr/>
        </p:nvSpPr>
        <p:spPr>
          <a:xfrm>
            <a:off x="6826550" y="2191100"/>
            <a:ext cx="22009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 상태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7" name="오른쪽 중괄호 6">
            <a:extLst>
              <a:ext uri="{FF2B5EF4-FFF2-40B4-BE49-F238E27FC236}">
                <a16:creationId xmlns:a16="http://schemas.microsoft.com/office/drawing/2014/main" id="{02843570-C77A-40F6-BA67-AA26411B5C24}"/>
              </a:ext>
            </a:extLst>
          </p:cNvPr>
          <p:cNvSpPr/>
          <p:nvPr/>
        </p:nvSpPr>
        <p:spPr>
          <a:xfrm rot="5400000">
            <a:off x="7753269" y="4554675"/>
            <a:ext cx="173539" cy="3129616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2" name="직사각형 1251">
            <a:extLst>
              <a:ext uri="{FF2B5EF4-FFF2-40B4-BE49-F238E27FC236}">
                <a16:creationId xmlns:a16="http://schemas.microsoft.com/office/drawing/2014/main" id="{528C9CAB-A61C-4173-82C1-CDD0C07CB8C3}"/>
              </a:ext>
            </a:extLst>
          </p:cNvPr>
          <p:cNvSpPr/>
          <p:nvPr/>
        </p:nvSpPr>
        <p:spPr>
          <a:xfrm>
            <a:off x="5941852" y="6382776"/>
            <a:ext cx="3818098" cy="41549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 시 대화상대 목록이 하단으로 이동하며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lvl="0" algn="ctr"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목록은 접기</a:t>
            </a:r>
            <a:r>
              <a: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/</a:t>
            </a: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펼치기 가능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0905DA7-1E8C-419E-B827-E610791FD6A3}"/>
              </a:ext>
            </a:extLst>
          </p:cNvPr>
          <p:cNvSpPr/>
          <p:nvPr/>
        </p:nvSpPr>
        <p:spPr>
          <a:xfrm>
            <a:off x="4697728" y="1341762"/>
            <a:ext cx="4953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선택한 대화상대 목록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228600" lvl="0" indent="-228600">
              <a:buFont typeface="맑은 고딕" panose="020B0503020000020004" pitchFamily="50" charset="-127"/>
              <a:buChar char="­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대화상대 선택 시 목록 영역은 자동으로 펼침 상태로 전환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228600" lvl="0" indent="-228600">
              <a:buFont typeface="맑은 고딕" panose="020B0503020000020004" pitchFamily="50" charset="-127"/>
              <a:buChar char="­"/>
              <a:defRPr/>
            </a:pP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3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줄 초과 시 스크롤바 생성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높이를 줄이는 경우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최소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3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줄이 노출되는 높이 유지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5994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레이어 팝업</a:t>
            </a:r>
          </a:p>
        </p:txBody>
      </p:sp>
      <p:sp>
        <p:nvSpPr>
          <p:cNvPr id="498" name="직사각형 497">
            <a:extLst>
              <a:ext uri="{FF2B5EF4-FFF2-40B4-BE49-F238E27FC236}">
                <a16:creationId xmlns:a16="http://schemas.microsoft.com/office/drawing/2014/main" id="{4AD50472-3D15-45F9-964C-FB168E423111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멤버 선택 시 공통으로 노출되는 영역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9" name="직사각형 498">
            <a:extLst>
              <a:ext uri="{FF2B5EF4-FFF2-40B4-BE49-F238E27FC236}">
                <a16:creationId xmlns:a16="http://schemas.microsoft.com/office/drawing/2014/main" id="{468A19EB-2648-4E68-8DC2-A2AF30A63A6E}"/>
              </a:ext>
            </a:extLst>
          </p:cNvPr>
          <p:cNvSpPr/>
          <p:nvPr/>
        </p:nvSpPr>
        <p:spPr>
          <a:xfrm>
            <a:off x="211050" y="911547"/>
            <a:ext cx="8221750" cy="101566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조직도를 통한 선택 시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부서정보 노출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부서 트리 상단에서 부서정보가 네비게이션 형태로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부서 클릭 시 해당 부서에 대한 상세 목록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하위 부서 및 임직원 목록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부서별 멤버 목록과 선택 버튼이 노출되며 부서별 일괄 선택 가능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직원별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프로필 이미지와 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직원명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5" name="직사각형 504">
            <a:extLst>
              <a:ext uri="{FF2B5EF4-FFF2-40B4-BE49-F238E27FC236}">
                <a16:creationId xmlns:a16="http://schemas.microsoft.com/office/drawing/2014/main" id="{60599A56-1251-4EBE-8387-E18302808902}"/>
              </a:ext>
            </a:extLst>
          </p:cNvPr>
          <p:cNvSpPr/>
          <p:nvPr/>
        </p:nvSpPr>
        <p:spPr>
          <a:xfrm>
            <a:off x="6762349" y="2191100"/>
            <a:ext cx="22009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 상태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632" name="오른쪽 중괄호 1631">
            <a:extLst>
              <a:ext uri="{FF2B5EF4-FFF2-40B4-BE49-F238E27FC236}">
                <a16:creationId xmlns:a16="http://schemas.microsoft.com/office/drawing/2014/main" id="{3AFCD2ED-858F-4FD1-853B-061AF10CFAD7}"/>
              </a:ext>
            </a:extLst>
          </p:cNvPr>
          <p:cNvSpPr/>
          <p:nvPr/>
        </p:nvSpPr>
        <p:spPr>
          <a:xfrm rot="5400000">
            <a:off x="7776030" y="4554675"/>
            <a:ext cx="173539" cy="3129616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3" name="직사각형 1632">
            <a:extLst>
              <a:ext uri="{FF2B5EF4-FFF2-40B4-BE49-F238E27FC236}">
                <a16:creationId xmlns:a16="http://schemas.microsoft.com/office/drawing/2014/main" id="{DB2C11EF-FCB7-42C3-ADCC-A1887B9D4BC2}"/>
              </a:ext>
            </a:extLst>
          </p:cNvPr>
          <p:cNvSpPr/>
          <p:nvPr/>
        </p:nvSpPr>
        <p:spPr>
          <a:xfrm>
            <a:off x="5953750" y="6382776"/>
            <a:ext cx="3818098" cy="41549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창을 최소화 한 경우에도 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lvl="0" algn="ctr"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선택한 대화상대 목록은 최대 </a:t>
            </a:r>
            <a:r>
              <a: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3</a:t>
            </a: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줄은 기본적으로 노출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4" name="직사각형 503">
            <a:extLst>
              <a:ext uri="{FF2B5EF4-FFF2-40B4-BE49-F238E27FC236}">
                <a16:creationId xmlns:a16="http://schemas.microsoft.com/office/drawing/2014/main" id="{0DBB4003-4452-482D-B336-30A3A46FE98B}"/>
              </a:ext>
            </a:extLst>
          </p:cNvPr>
          <p:cNvSpPr/>
          <p:nvPr/>
        </p:nvSpPr>
        <p:spPr>
          <a:xfrm>
            <a:off x="1927705" y="2191100"/>
            <a:ext cx="22009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기본 상태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7B0BBF2-B8FF-4D00-BB62-C76D3A1AF3DD}"/>
              </a:ext>
            </a:extLst>
          </p:cNvPr>
          <p:cNvGrpSpPr/>
          <p:nvPr/>
        </p:nvGrpSpPr>
        <p:grpSpPr>
          <a:xfrm>
            <a:off x="6093571" y="2491482"/>
            <a:ext cx="3538457" cy="3545829"/>
            <a:chOff x="6030704" y="2491482"/>
            <a:chExt cx="3538457" cy="3545829"/>
          </a:xfrm>
        </p:grpSpPr>
        <p:cxnSp>
          <p:nvCxnSpPr>
            <p:cNvPr id="1331" name="Track">
              <a:extLst>
                <a:ext uri="{FF2B5EF4-FFF2-40B4-BE49-F238E27FC236}">
                  <a16:creationId xmlns:a16="http://schemas.microsoft.com/office/drawing/2014/main" id="{9E6C2C52-3433-429D-B04F-EA38CE2D0C08}"/>
                </a:ext>
              </a:extLst>
            </p:cNvPr>
            <p:cNvCxnSpPr>
              <a:cxnSpLocks/>
            </p:cNvCxnSpPr>
            <p:nvPr/>
          </p:nvCxnSpPr>
          <p:spPr>
            <a:xfrm>
              <a:off x="9456108" y="3168171"/>
              <a:ext cx="0" cy="2268000"/>
            </a:xfrm>
            <a:prstGeom prst="line">
              <a:avLst/>
            </a:prstGeom>
            <a:noFill/>
            <a:ln w="6350" cap="flat" cmpd="sng" algn="ctr">
              <a:solidFill>
                <a:srgbClr val="000000">
                  <a:alpha val="12000"/>
                </a:srgbClr>
              </a:solidFill>
              <a:prstDash val="solid"/>
            </a:ln>
            <a:effectLst/>
          </p:spPr>
        </p:cxnSp>
        <p:grpSp>
          <p:nvGrpSpPr>
            <p:cNvPr id="1332" name="그룹 1331">
              <a:extLst>
                <a:ext uri="{FF2B5EF4-FFF2-40B4-BE49-F238E27FC236}">
                  <a16:creationId xmlns:a16="http://schemas.microsoft.com/office/drawing/2014/main" id="{08B6DECD-80B6-4E36-9195-1771B17F65EE}"/>
                </a:ext>
              </a:extLst>
            </p:cNvPr>
            <p:cNvGrpSpPr/>
            <p:nvPr/>
          </p:nvGrpSpPr>
          <p:grpSpPr>
            <a:xfrm>
              <a:off x="6036604" y="2764533"/>
              <a:ext cx="3532557" cy="270620"/>
              <a:chOff x="591872" y="1640730"/>
              <a:chExt cx="3532557" cy="203875"/>
            </a:xfrm>
          </p:grpSpPr>
          <p:sp>
            <p:nvSpPr>
              <p:cNvPr id="1333" name="Text Box">
                <a:extLst>
                  <a:ext uri="{FF2B5EF4-FFF2-40B4-BE49-F238E27FC236}">
                    <a16:creationId xmlns:a16="http://schemas.microsoft.com/office/drawing/2014/main" id="{6CC06106-FB48-49B1-9CA3-F09AEE276CC9}"/>
                  </a:ext>
                </a:extLst>
              </p:cNvPr>
              <p:cNvSpPr/>
              <p:nvPr/>
            </p:nvSpPr>
            <p:spPr>
              <a:xfrm>
                <a:off x="591872" y="1640730"/>
                <a:ext cx="1747492" cy="20387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50800" rIns="91440" bIns="50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그룹</a:t>
                </a:r>
                <a:endPara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1334" name="Text Box">
                <a:extLst>
                  <a:ext uri="{FF2B5EF4-FFF2-40B4-BE49-F238E27FC236}">
                    <a16:creationId xmlns:a16="http://schemas.microsoft.com/office/drawing/2014/main" id="{67FD54C4-7B21-4E85-932C-78FBDCFF1AFE}"/>
                  </a:ext>
                </a:extLst>
              </p:cNvPr>
              <p:cNvSpPr/>
              <p:nvPr/>
            </p:nvSpPr>
            <p:spPr>
              <a:xfrm>
                <a:off x="2376937" y="1640730"/>
                <a:ext cx="1747492" cy="20387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50800" rIns="91440" bIns="50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defRPr/>
                </a:pPr>
                <a:r>
                  <a:rPr lang="ko-KR" altLang="en-US" sz="900" b="1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조직도</a:t>
                </a:r>
                <a:endParaRPr lang="en-US" altLang="ko-KR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335" name="Text Box">
              <a:extLst>
                <a:ext uri="{FF2B5EF4-FFF2-40B4-BE49-F238E27FC236}">
                  <a16:creationId xmlns:a16="http://schemas.microsoft.com/office/drawing/2014/main" id="{C609537A-3770-4970-B095-8C9A41C3A1AC}"/>
                </a:ext>
              </a:extLst>
            </p:cNvPr>
            <p:cNvSpPr/>
            <p:nvPr/>
          </p:nvSpPr>
          <p:spPr>
            <a:xfrm>
              <a:off x="6036603" y="2491482"/>
              <a:ext cx="3531347" cy="3545829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grpSp>
          <p:nvGrpSpPr>
            <p:cNvPr id="1336" name="그룹 1335">
              <a:extLst>
                <a:ext uri="{FF2B5EF4-FFF2-40B4-BE49-F238E27FC236}">
                  <a16:creationId xmlns:a16="http://schemas.microsoft.com/office/drawing/2014/main" id="{CFD8B4AF-8036-4278-9FBA-B72B9BBACA6B}"/>
                </a:ext>
              </a:extLst>
            </p:cNvPr>
            <p:cNvGrpSpPr/>
            <p:nvPr/>
          </p:nvGrpSpPr>
          <p:grpSpPr>
            <a:xfrm>
              <a:off x="6035392" y="2596429"/>
              <a:ext cx="3479951" cy="225640"/>
              <a:chOff x="233347" y="2198634"/>
              <a:chExt cx="3479951" cy="225640"/>
            </a:xfrm>
          </p:grpSpPr>
          <p:grpSp>
            <p:nvGrpSpPr>
              <p:cNvPr id="1337" name="그룹 1336">
                <a:extLst>
                  <a:ext uri="{FF2B5EF4-FFF2-40B4-BE49-F238E27FC236}">
                    <a16:creationId xmlns:a16="http://schemas.microsoft.com/office/drawing/2014/main" id="{32A296DE-D2AB-4CFD-8A73-3077F934697F}"/>
                  </a:ext>
                </a:extLst>
              </p:cNvPr>
              <p:cNvGrpSpPr/>
              <p:nvPr/>
            </p:nvGrpSpPr>
            <p:grpSpPr>
              <a:xfrm>
                <a:off x="293298" y="2208830"/>
                <a:ext cx="3420000" cy="215444"/>
                <a:chOff x="2753227" y="6341570"/>
                <a:chExt cx="3420000" cy="215444"/>
              </a:xfrm>
            </p:grpSpPr>
            <p:grpSp>
              <p:nvGrpSpPr>
                <p:cNvPr id="1339" name="그룹 1338">
                  <a:extLst>
                    <a:ext uri="{FF2B5EF4-FFF2-40B4-BE49-F238E27FC236}">
                      <a16:creationId xmlns:a16="http://schemas.microsoft.com/office/drawing/2014/main" id="{06BE765A-6837-4C62-B91C-41592E4B5A58}"/>
                    </a:ext>
                  </a:extLst>
                </p:cNvPr>
                <p:cNvGrpSpPr/>
                <p:nvPr/>
              </p:nvGrpSpPr>
              <p:grpSpPr>
                <a:xfrm>
                  <a:off x="3244556" y="6341570"/>
                  <a:ext cx="2873893" cy="215444"/>
                  <a:chOff x="3244556" y="6341570"/>
                  <a:chExt cx="2873893" cy="215444"/>
                </a:xfrm>
              </p:grpSpPr>
              <p:sp>
                <p:nvSpPr>
                  <p:cNvPr id="1341" name="Search Icon">
                    <a:extLst>
                      <a:ext uri="{FF2B5EF4-FFF2-40B4-BE49-F238E27FC236}">
                        <a16:creationId xmlns:a16="http://schemas.microsoft.com/office/drawing/2014/main" id="{6AAC1B06-554A-4C5F-AB11-1136CB940C43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6007440" y="6393938"/>
                    <a:ext cx="111009" cy="110708"/>
                  </a:xfrm>
                  <a:custGeom>
                    <a:avLst/>
                    <a:gdLst>
                      <a:gd name="T0" fmla="*/ 229 w 617"/>
                      <a:gd name="T1" fmla="*/ 388 h 617"/>
                      <a:gd name="T2" fmla="*/ 70 w 617"/>
                      <a:gd name="T3" fmla="*/ 229 h 617"/>
                      <a:gd name="T4" fmla="*/ 229 w 617"/>
                      <a:gd name="T5" fmla="*/ 70 h 617"/>
                      <a:gd name="T6" fmla="*/ 388 w 617"/>
                      <a:gd name="T7" fmla="*/ 229 h 617"/>
                      <a:gd name="T8" fmla="*/ 229 w 617"/>
                      <a:gd name="T9" fmla="*/ 388 h 617"/>
                      <a:gd name="T10" fmla="*/ 441 w 617"/>
                      <a:gd name="T11" fmla="*/ 388 h 617"/>
                      <a:gd name="T12" fmla="*/ 413 w 617"/>
                      <a:gd name="T13" fmla="*/ 388 h 617"/>
                      <a:gd name="T14" fmla="*/ 403 w 617"/>
                      <a:gd name="T15" fmla="*/ 378 h 617"/>
                      <a:gd name="T16" fmla="*/ 458 w 617"/>
                      <a:gd name="T17" fmla="*/ 229 h 617"/>
                      <a:gd name="T18" fmla="*/ 229 w 617"/>
                      <a:gd name="T19" fmla="*/ 0 h 617"/>
                      <a:gd name="T20" fmla="*/ 0 w 617"/>
                      <a:gd name="T21" fmla="*/ 229 h 617"/>
                      <a:gd name="T22" fmla="*/ 229 w 617"/>
                      <a:gd name="T23" fmla="*/ 458 h 617"/>
                      <a:gd name="T24" fmla="*/ 378 w 617"/>
                      <a:gd name="T25" fmla="*/ 403 h 617"/>
                      <a:gd name="T26" fmla="*/ 388 w 617"/>
                      <a:gd name="T27" fmla="*/ 413 h 617"/>
                      <a:gd name="T28" fmla="*/ 388 w 617"/>
                      <a:gd name="T29" fmla="*/ 441 h 617"/>
                      <a:gd name="T30" fmla="*/ 564 w 617"/>
                      <a:gd name="T31" fmla="*/ 617 h 617"/>
                      <a:gd name="T32" fmla="*/ 617 w 617"/>
                      <a:gd name="T33" fmla="*/ 564 h 617"/>
                      <a:gd name="T34" fmla="*/ 441 w 617"/>
                      <a:gd name="T35" fmla="*/ 388 h 6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617" h="617">
                        <a:moveTo>
                          <a:pt x="229" y="388"/>
                        </a:moveTo>
                        <a:cubicBezTo>
                          <a:pt x="141" y="388"/>
                          <a:pt x="70" y="317"/>
                          <a:pt x="70" y="229"/>
                        </a:cubicBezTo>
                        <a:cubicBezTo>
                          <a:pt x="70" y="141"/>
                          <a:pt x="141" y="70"/>
                          <a:pt x="229" y="70"/>
                        </a:cubicBezTo>
                        <a:cubicBezTo>
                          <a:pt x="317" y="70"/>
                          <a:pt x="388" y="141"/>
                          <a:pt x="388" y="229"/>
                        </a:cubicBezTo>
                        <a:cubicBezTo>
                          <a:pt x="388" y="317"/>
                          <a:pt x="317" y="388"/>
                          <a:pt x="229" y="388"/>
                        </a:cubicBezTo>
                        <a:moveTo>
                          <a:pt x="441" y="388"/>
                        </a:moveTo>
                        <a:lnTo>
                          <a:pt x="413" y="388"/>
                        </a:lnTo>
                        <a:lnTo>
                          <a:pt x="403" y="378"/>
                        </a:lnTo>
                        <a:cubicBezTo>
                          <a:pt x="438" y="338"/>
                          <a:pt x="458" y="286"/>
                          <a:pt x="458" y="229"/>
                        </a:cubicBezTo>
                        <a:cubicBezTo>
                          <a:pt x="458" y="102"/>
                          <a:pt x="356" y="0"/>
                          <a:pt x="229" y="0"/>
                        </a:cubicBezTo>
                        <a:cubicBezTo>
                          <a:pt x="102" y="0"/>
                          <a:pt x="0" y="102"/>
                          <a:pt x="0" y="229"/>
                        </a:cubicBezTo>
                        <a:cubicBezTo>
                          <a:pt x="0" y="356"/>
                          <a:pt x="102" y="458"/>
                          <a:pt x="229" y="458"/>
                        </a:cubicBezTo>
                        <a:cubicBezTo>
                          <a:pt x="286" y="458"/>
                          <a:pt x="338" y="437"/>
                          <a:pt x="378" y="403"/>
                        </a:cubicBezTo>
                        <a:lnTo>
                          <a:pt x="388" y="413"/>
                        </a:lnTo>
                        <a:lnTo>
                          <a:pt x="388" y="441"/>
                        </a:lnTo>
                        <a:lnTo>
                          <a:pt x="564" y="617"/>
                        </a:lnTo>
                        <a:lnTo>
                          <a:pt x="617" y="564"/>
                        </a:lnTo>
                        <a:lnTo>
                          <a:pt x="441" y="388"/>
                        </a:lnTo>
                        <a:close/>
                      </a:path>
                    </a:pathLst>
                  </a:custGeom>
                  <a:solidFill>
                    <a:srgbClr val="000000">
                      <a:alpha val="54000"/>
                    </a:srgb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solidFill>
                        <a:schemeClr val="bg1">
                          <a:lumMod val="95000"/>
                        </a:schemeClr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1342" name="직사각형 1341">
                    <a:extLst>
                      <a:ext uri="{FF2B5EF4-FFF2-40B4-BE49-F238E27FC236}">
                        <a16:creationId xmlns:a16="http://schemas.microsoft.com/office/drawing/2014/main" id="{840AF80C-7A54-441D-9945-AAA174858940}"/>
                      </a:ext>
                    </a:extLst>
                  </p:cNvPr>
                  <p:cNvSpPr/>
                  <p:nvPr/>
                </p:nvSpPr>
                <p:spPr>
                  <a:xfrm>
                    <a:off x="3244556" y="6341570"/>
                    <a:ext cx="1835759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defTabSz="844083" fontAlgn="base" latinLnBrk="1"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defRPr/>
                    </a:pPr>
                    <a:r>
                      <a:rPr kumimoji="1" lang="ko-KR" altLang="en-US" sz="800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이름</a:t>
                    </a:r>
                    <a:r>
                      <a:rPr kumimoji="1" lang="en-US" altLang="ko-KR" sz="800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, </a:t>
                    </a:r>
                    <a:r>
                      <a:rPr kumimoji="1" lang="ko-KR" altLang="en-US" sz="800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부서명</a:t>
                    </a:r>
                    <a:r>
                      <a:rPr kumimoji="1" lang="en-US" altLang="ko-KR" sz="800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, </a:t>
                    </a:r>
                    <a:r>
                      <a:rPr kumimoji="1" lang="ko-KR" altLang="en-US" sz="800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전화번호</a:t>
                    </a:r>
                    <a:r>
                      <a:rPr kumimoji="1" lang="en-US" altLang="ko-KR" sz="800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, </a:t>
                    </a:r>
                    <a:r>
                      <a:rPr kumimoji="1" lang="ko-KR" altLang="en-US" sz="800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이메일 검색</a:t>
                    </a:r>
                  </a:p>
                </p:txBody>
              </p:sp>
            </p:grpSp>
            <p:cxnSp>
              <p:nvCxnSpPr>
                <p:cNvPr id="1340" name="Line">
                  <a:extLst>
                    <a:ext uri="{FF2B5EF4-FFF2-40B4-BE49-F238E27FC236}">
                      <a16:creationId xmlns:a16="http://schemas.microsoft.com/office/drawing/2014/main" id="{2BD366B1-55FB-4D6A-A360-7DA00484F6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53227" y="6550866"/>
                  <a:ext cx="3420000" cy="0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8" name="직사각형 1337">
                <a:extLst>
                  <a:ext uri="{FF2B5EF4-FFF2-40B4-BE49-F238E27FC236}">
                    <a16:creationId xmlns:a16="http://schemas.microsoft.com/office/drawing/2014/main" id="{E9957C25-953F-4D43-AE52-1792A406C88E}"/>
                  </a:ext>
                </a:extLst>
              </p:cNvPr>
              <p:cNvSpPr/>
              <p:nvPr/>
            </p:nvSpPr>
            <p:spPr>
              <a:xfrm>
                <a:off x="233347" y="2198634"/>
                <a:ext cx="729687" cy="215444"/>
              </a:xfrm>
              <a:prstGeom prst="rect">
                <a:avLst/>
              </a:prstGeom>
            </p:spPr>
            <p:txBody>
              <a:bodyPr wrap="none" anchor="t">
                <a:spAutoFit/>
              </a:bodyPr>
              <a:lstStyle/>
              <a:p>
                <a:r>
                  <a:rPr kumimoji="1" lang="en-US" altLang="ko-KR" sz="8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LG CNS</a:t>
                </a:r>
                <a:r>
                  <a:rPr kumimoji="1" lang="en-US" altLang="ko-KR" sz="8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8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r>
                  <a:rPr kumimoji="1" lang="ko-KR" altLang="en-US" sz="8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sz="1600" dirty="0"/>
              </a:p>
            </p:txBody>
          </p:sp>
        </p:grpSp>
        <p:grpSp>
          <p:nvGrpSpPr>
            <p:cNvPr id="1579" name="그룹 1578">
              <a:extLst>
                <a:ext uri="{FF2B5EF4-FFF2-40B4-BE49-F238E27FC236}">
                  <a16:creationId xmlns:a16="http://schemas.microsoft.com/office/drawing/2014/main" id="{9F0A4732-A8F0-47A6-86C8-7C2EA3623927}"/>
                </a:ext>
              </a:extLst>
            </p:cNvPr>
            <p:cNvGrpSpPr/>
            <p:nvPr/>
          </p:nvGrpSpPr>
          <p:grpSpPr>
            <a:xfrm>
              <a:off x="9466000" y="5137805"/>
              <a:ext cx="25400" cy="792000"/>
              <a:chOff x="4049472" y="2065533"/>
              <a:chExt cx="25400" cy="2268000"/>
            </a:xfrm>
          </p:grpSpPr>
          <p:cxnSp>
            <p:nvCxnSpPr>
              <p:cNvPr id="1580" name="Track">
                <a:extLst>
                  <a:ext uri="{FF2B5EF4-FFF2-40B4-BE49-F238E27FC236}">
                    <a16:creationId xmlns:a16="http://schemas.microsoft.com/office/drawing/2014/main" id="{F7493BAC-3EB4-4F64-BE99-F3F5563E38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2172" y="2065533"/>
                <a:ext cx="0" cy="226800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1" name="Thumb">
                <a:extLst>
                  <a:ext uri="{FF2B5EF4-FFF2-40B4-BE49-F238E27FC236}">
                    <a16:creationId xmlns:a16="http://schemas.microsoft.com/office/drawing/2014/main" id="{AB4B72D6-0CE8-4032-92AC-929D76C9F581}"/>
                  </a:ext>
                </a:extLst>
              </p:cNvPr>
              <p:cNvSpPr/>
              <p:nvPr/>
            </p:nvSpPr>
            <p:spPr>
              <a:xfrm>
                <a:off x="4049472" y="2409634"/>
                <a:ext cx="25400" cy="381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1582" name="그룹 1581">
              <a:extLst>
                <a:ext uri="{FF2B5EF4-FFF2-40B4-BE49-F238E27FC236}">
                  <a16:creationId xmlns:a16="http://schemas.microsoft.com/office/drawing/2014/main" id="{5F60ED46-5A9A-4BA8-B46E-DA87B011D7AE}"/>
                </a:ext>
              </a:extLst>
            </p:cNvPr>
            <p:cNvGrpSpPr/>
            <p:nvPr/>
          </p:nvGrpSpPr>
          <p:grpSpPr>
            <a:xfrm>
              <a:off x="6105669" y="5148003"/>
              <a:ext cx="627886" cy="816559"/>
              <a:chOff x="4542351" y="5487696"/>
              <a:chExt cx="627886" cy="816559"/>
            </a:xfrm>
          </p:grpSpPr>
          <p:grpSp>
            <p:nvGrpSpPr>
              <p:cNvPr id="1583" name="그룹 1582">
                <a:extLst>
                  <a:ext uri="{FF2B5EF4-FFF2-40B4-BE49-F238E27FC236}">
                    <a16:creationId xmlns:a16="http://schemas.microsoft.com/office/drawing/2014/main" id="{EA9F00E0-8E96-4510-8286-E71D21D4B8E4}"/>
                  </a:ext>
                </a:extLst>
              </p:cNvPr>
              <p:cNvGrpSpPr/>
              <p:nvPr/>
            </p:nvGrpSpPr>
            <p:grpSpPr>
              <a:xfrm>
                <a:off x="4542351" y="5487696"/>
                <a:ext cx="627886" cy="221337"/>
                <a:chOff x="3733432" y="4716733"/>
                <a:chExt cx="627886" cy="221337"/>
              </a:xfrm>
            </p:grpSpPr>
            <p:sp>
              <p:nvSpPr>
                <p:cNvPr id="1590" name="Title Bar">
                  <a:extLst>
                    <a:ext uri="{FF2B5EF4-FFF2-40B4-BE49-F238E27FC236}">
                      <a16:creationId xmlns:a16="http://schemas.microsoft.com/office/drawing/2014/main" id="{A4670AB4-9731-4EAF-80DD-DB1404559877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강용관</a:t>
                  </a:r>
                </a:p>
              </p:txBody>
            </p:sp>
            <p:sp>
              <p:nvSpPr>
                <p:cNvPr id="1591" name="직사각형 1590">
                  <a:extLst>
                    <a:ext uri="{FF2B5EF4-FFF2-40B4-BE49-F238E27FC236}">
                      <a16:creationId xmlns:a16="http://schemas.microsoft.com/office/drawing/2014/main" id="{244A69F1-273F-4B04-8227-4B78D91C242D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  <p:grpSp>
            <p:nvGrpSpPr>
              <p:cNvPr id="1584" name="그룹 1583">
                <a:extLst>
                  <a:ext uri="{FF2B5EF4-FFF2-40B4-BE49-F238E27FC236}">
                    <a16:creationId xmlns:a16="http://schemas.microsoft.com/office/drawing/2014/main" id="{9AB0FF78-1DC8-49DE-85B7-DC4037B41155}"/>
                  </a:ext>
                </a:extLst>
              </p:cNvPr>
              <p:cNvGrpSpPr/>
              <p:nvPr/>
            </p:nvGrpSpPr>
            <p:grpSpPr>
              <a:xfrm>
                <a:off x="4542351" y="5785307"/>
                <a:ext cx="627886" cy="221337"/>
                <a:chOff x="3733432" y="4716733"/>
                <a:chExt cx="627886" cy="221337"/>
              </a:xfrm>
            </p:grpSpPr>
            <p:sp>
              <p:nvSpPr>
                <p:cNvPr id="1588" name="Title Bar">
                  <a:extLst>
                    <a:ext uri="{FF2B5EF4-FFF2-40B4-BE49-F238E27FC236}">
                      <a16:creationId xmlns:a16="http://schemas.microsoft.com/office/drawing/2014/main" id="{9E72A072-6B96-4231-B71F-C10EE67DCE7C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강용관</a:t>
                  </a:r>
                </a:p>
              </p:txBody>
            </p:sp>
            <p:sp>
              <p:nvSpPr>
                <p:cNvPr id="1589" name="직사각형 1588">
                  <a:extLst>
                    <a:ext uri="{FF2B5EF4-FFF2-40B4-BE49-F238E27FC236}">
                      <a16:creationId xmlns:a16="http://schemas.microsoft.com/office/drawing/2014/main" id="{C7B81BE3-EAB5-4E55-8769-E95B4560843E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  <p:grpSp>
            <p:nvGrpSpPr>
              <p:cNvPr id="1585" name="그룹 1584">
                <a:extLst>
                  <a:ext uri="{FF2B5EF4-FFF2-40B4-BE49-F238E27FC236}">
                    <a16:creationId xmlns:a16="http://schemas.microsoft.com/office/drawing/2014/main" id="{141A7D82-F5E5-4279-9043-78F7F39D0CF7}"/>
                  </a:ext>
                </a:extLst>
              </p:cNvPr>
              <p:cNvGrpSpPr/>
              <p:nvPr/>
            </p:nvGrpSpPr>
            <p:grpSpPr>
              <a:xfrm>
                <a:off x="4542351" y="6082918"/>
                <a:ext cx="627886" cy="221337"/>
                <a:chOff x="3733432" y="4716733"/>
                <a:chExt cx="627886" cy="221337"/>
              </a:xfrm>
            </p:grpSpPr>
            <p:sp>
              <p:nvSpPr>
                <p:cNvPr id="1586" name="Title Bar">
                  <a:extLst>
                    <a:ext uri="{FF2B5EF4-FFF2-40B4-BE49-F238E27FC236}">
                      <a16:creationId xmlns:a16="http://schemas.microsoft.com/office/drawing/2014/main" id="{F2B4B658-A082-4D16-9FFE-6900C8E1E1AC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강용관</a:t>
                  </a:r>
                </a:p>
              </p:txBody>
            </p:sp>
            <p:sp>
              <p:nvSpPr>
                <p:cNvPr id="1587" name="직사각형 1586">
                  <a:extLst>
                    <a:ext uri="{FF2B5EF4-FFF2-40B4-BE49-F238E27FC236}">
                      <a16:creationId xmlns:a16="http://schemas.microsoft.com/office/drawing/2014/main" id="{8AD2061B-F80A-489C-9BA0-E5323C17201F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</p:grpSp>
        <p:grpSp>
          <p:nvGrpSpPr>
            <p:cNvPr id="1592" name="그룹 1591">
              <a:extLst>
                <a:ext uri="{FF2B5EF4-FFF2-40B4-BE49-F238E27FC236}">
                  <a16:creationId xmlns:a16="http://schemas.microsoft.com/office/drawing/2014/main" id="{39045EE7-AF81-42AA-B85A-5CE81B99C33E}"/>
                </a:ext>
              </a:extLst>
            </p:cNvPr>
            <p:cNvGrpSpPr/>
            <p:nvPr/>
          </p:nvGrpSpPr>
          <p:grpSpPr>
            <a:xfrm>
              <a:off x="6778088" y="5148003"/>
              <a:ext cx="627886" cy="816559"/>
              <a:chOff x="5183784" y="5487696"/>
              <a:chExt cx="627886" cy="816559"/>
            </a:xfrm>
          </p:grpSpPr>
          <p:grpSp>
            <p:nvGrpSpPr>
              <p:cNvPr id="1593" name="그룹 1592">
                <a:extLst>
                  <a:ext uri="{FF2B5EF4-FFF2-40B4-BE49-F238E27FC236}">
                    <a16:creationId xmlns:a16="http://schemas.microsoft.com/office/drawing/2014/main" id="{5260FBEC-BC7D-4FE9-A486-476952FC5AFA}"/>
                  </a:ext>
                </a:extLst>
              </p:cNvPr>
              <p:cNvGrpSpPr/>
              <p:nvPr/>
            </p:nvGrpSpPr>
            <p:grpSpPr>
              <a:xfrm>
                <a:off x="5183784" y="5487696"/>
                <a:ext cx="627886" cy="221337"/>
                <a:chOff x="3733432" y="4716733"/>
                <a:chExt cx="627886" cy="221337"/>
              </a:xfrm>
            </p:grpSpPr>
            <p:sp>
              <p:nvSpPr>
                <p:cNvPr id="1600" name="Title Bar">
                  <a:extLst>
                    <a:ext uri="{FF2B5EF4-FFF2-40B4-BE49-F238E27FC236}">
                      <a16:creationId xmlns:a16="http://schemas.microsoft.com/office/drawing/2014/main" id="{28111F17-FA75-49F7-84F3-D9C5FB4B8DB8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김용주</a:t>
                  </a:r>
                  <a:endPara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601" name="직사각형 1600">
                  <a:extLst>
                    <a:ext uri="{FF2B5EF4-FFF2-40B4-BE49-F238E27FC236}">
                      <a16:creationId xmlns:a16="http://schemas.microsoft.com/office/drawing/2014/main" id="{A689A01B-4969-40DC-925D-3A499B46E384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  <p:grpSp>
            <p:nvGrpSpPr>
              <p:cNvPr id="1594" name="그룹 1593">
                <a:extLst>
                  <a:ext uri="{FF2B5EF4-FFF2-40B4-BE49-F238E27FC236}">
                    <a16:creationId xmlns:a16="http://schemas.microsoft.com/office/drawing/2014/main" id="{AADE8FEC-F93A-4B0D-8F5A-7069E8F13888}"/>
                  </a:ext>
                </a:extLst>
              </p:cNvPr>
              <p:cNvGrpSpPr/>
              <p:nvPr/>
            </p:nvGrpSpPr>
            <p:grpSpPr>
              <a:xfrm>
                <a:off x="5183784" y="5785307"/>
                <a:ext cx="627886" cy="221337"/>
                <a:chOff x="3733432" y="4716733"/>
                <a:chExt cx="627886" cy="221337"/>
              </a:xfrm>
            </p:grpSpPr>
            <p:sp>
              <p:nvSpPr>
                <p:cNvPr id="1598" name="Title Bar">
                  <a:extLst>
                    <a:ext uri="{FF2B5EF4-FFF2-40B4-BE49-F238E27FC236}">
                      <a16:creationId xmlns:a16="http://schemas.microsoft.com/office/drawing/2014/main" id="{B1E7C4DF-97E8-4033-A0B0-B88BA608512A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김용주</a:t>
                  </a:r>
                  <a:endPara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599" name="직사각형 1598">
                  <a:extLst>
                    <a:ext uri="{FF2B5EF4-FFF2-40B4-BE49-F238E27FC236}">
                      <a16:creationId xmlns:a16="http://schemas.microsoft.com/office/drawing/2014/main" id="{911046C8-DDB5-45B7-8635-9A0DC499976B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  <p:grpSp>
            <p:nvGrpSpPr>
              <p:cNvPr id="1595" name="그룹 1594">
                <a:extLst>
                  <a:ext uri="{FF2B5EF4-FFF2-40B4-BE49-F238E27FC236}">
                    <a16:creationId xmlns:a16="http://schemas.microsoft.com/office/drawing/2014/main" id="{ECA26E9F-8F74-471F-9286-E590A2C1D389}"/>
                  </a:ext>
                </a:extLst>
              </p:cNvPr>
              <p:cNvGrpSpPr/>
              <p:nvPr/>
            </p:nvGrpSpPr>
            <p:grpSpPr>
              <a:xfrm>
                <a:off x="5183784" y="6082918"/>
                <a:ext cx="627886" cy="221337"/>
                <a:chOff x="3733432" y="4716733"/>
                <a:chExt cx="627886" cy="221337"/>
              </a:xfrm>
            </p:grpSpPr>
            <p:sp>
              <p:nvSpPr>
                <p:cNvPr id="1596" name="Title Bar">
                  <a:extLst>
                    <a:ext uri="{FF2B5EF4-FFF2-40B4-BE49-F238E27FC236}">
                      <a16:creationId xmlns:a16="http://schemas.microsoft.com/office/drawing/2014/main" id="{A3597BB4-CFB3-49F9-9069-EF9E21D76003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김용주</a:t>
                  </a:r>
                  <a:endPara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597" name="직사각형 1596">
                  <a:extLst>
                    <a:ext uri="{FF2B5EF4-FFF2-40B4-BE49-F238E27FC236}">
                      <a16:creationId xmlns:a16="http://schemas.microsoft.com/office/drawing/2014/main" id="{64A376DB-85DD-4339-BEA1-D40AE9ABD9E4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</p:grpSp>
        <p:grpSp>
          <p:nvGrpSpPr>
            <p:cNvPr id="1602" name="그룹 1601">
              <a:extLst>
                <a:ext uri="{FF2B5EF4-FFF2-40B4-BE49-F238E27FC236}">
                  <a16:creationId xmlns:a16="http://schemas.microsoft.com/office/drawing/2014/main" id="{306C0EDC-E4D9-4FFF-AED8-2CE2F0134936}"/>
                </a:ext>
              </a:extLst>
            </p:cNvPr>
            <p:cNvGrpSpPr/>
            <p:nvPr/>
          </p:nvGrpSpPr>
          <p:grpSpPr>
            <a:xfrm>
              <a:off x="7468713" y="5148003"/>
              <a:ext cx="627886" cy="816559"/>
              <a:chOff x="5825217" y="5487696"/>
              <a:chExt cx="627886" cy="816559"/>
            </a:xfrm>
          </p:grpSpPr>
          <p:grpSp>
            <p:nvGrpSpPr>
              <p:cNvPr id="1603" name="그룹 1602">
                <a:extLst>
                  <a:ext uri="{FF2B5EF4-FFF2-40B4-BE49-F238E27FC236}">
                    <a16:creationId xmlns:a16="http://schemas.microsoft.com/office/drawing/2014/main" id="{F2BF0E8F-EFC0-4073-BDB6-3AD97F77D386}"/>
                  </a:ext>
                </a:extLst>
              </p:cNvPr>
              <p:cNvGrpSpPr/>
              <p:nvPr/>
            </p:nvGrpSpPr>
            <p:grpSpPr>
              <a:xfrm>
                <a:off x="5825217" y="5487696"/>
                <a:ext cx="627886" cy="221337"/>
                <a:chOff x="3733432" y="4716733"/>
                <a:chExt cx="627886" cy="221337"/>
              </a:xfrm>
            </p:grpSpPr>
            <p:sp>
              <p:nvSpPr>
                <p:cNvPr id="1610" name="Title Bar">
                  <a:extLst>
                    <a:ext uri="{FF2B5EF4-FFF2-40B4-BE49-F238E27FC236}">
                      <a16:creationId xmlns:a16="http://schemas.microsoft.com/office/drawing/2014/main" id="{5F08292C-6EC3-409E-A8BA-D9BF17F7F451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배기영</a:t>
                  </a:r>
                </a:p>
              </p:txBody>
            </p:sp>
            <p:sp>
              <p:nvSpPr>
                <p:cNvPr id="1611" name="직사각형 1610">
                  <a:extLst>
                    <a:ext uri="{FF2B5EF4-FFF2-40B4-BE49-F238E27FC236}">
                      <a16:creationId xmlns:a16="http://schemas.microsoft.com/office/drawing/2014/main" id="{2F102ADF-F477-496D-9655-9029810D85A7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  <p:grpSp>
            <p:nvGrpSpPr>
              <p:cNvPr id="1604" name="그룹 1603">
                <a:extLst>
                  <a:ext uri="{FF2B5EF4-FFF2-40B4-BE49-F238E27FC236}">
                    <a16:creationId xmlns:a16="http://schemas.microsoft.com/office/drawing/2014/main" id="{A863D5A7-D8B9-497D-A627-0C0A150CFC29}"/>
                  </a:ext>
                </a:extLst>
              </p:cNvPr>
              <p:cNvGrpSpPr/>
              <p:nvPr/>
            </p:nvGrpSpPr>
            <p:grpSpPr>
              <a:xfrm>
                <a:off x="5825217" y="5785307"/>
                <a:ext cx="627886" cy="221337"/>
                <a:chOff x="3733432" y="4716733"/>
                <a:chExt cx="627886" cy="221337"/>
              </a:xfrm>
            </p:grpSpPr>
            <p:sp>
              <p:nvSpPr>
                <p:cNvPr id="1608" name="Title Bar">
                  <a:extLst>
                    <a:ext uri="{FF2B5EF4-FFF2-40B4-BE49-F238E27FC236}">
                      <a16:creationId xmlns:a16="http://schemas.microsoft.com/office/drawing/2014/main" id="{324818EE-A391-46C7-9515-8922007E070B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배기영</a:t>
                  </a:r>
                </a:p>
              </p:txBody>
            </p:sp>
            <p:sp>
              <p:nvSpPr>
                <p:cNvPr id="1609" name="직사각형 1608">
                  <a:extLst>
                    <a:ext uri="{FF2B5EF4-FFF2-40B4-BE49-F238E27FC236}">
                      <a16:creationId xmlns:a16="http://schemas.microsoft.com/office/drawing/2014/main" id="{048CECF2-954E-43C1-99F2-D737D62EB829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  <p:grpSp>
            <p:nvGrpSpPr>
              <p:cNvPr id="1605" name="그룹 1604">
                <a:extLst>
                  <a:ext uri="{FF2B5EF4-FFF2-40B4-BE49-F238E27FC236}">
                    <a16:creationId xmlns:a16="http://schemas.microsoft.com/office/drawing/2014/main" id="{7F59B51D-9BE0-4C8C-95A1-4B38CF588457}"/>
                  </a:ext>
                </a:extLst>
              </p:cNvPr>
              <p:cNvGrpSpPr/>
              <p:nvPr/>
            </p:nvGrpSpPr>
            <p:grpSpPr>
              <a:xfrm>
                <a:off x="5825217" y="6082918"/>
                <a:ext cx="627886" cy="221337"/>
                <a:chOff x="3733432" y="4716733"/>
                <a:chExt cx="627886" cy="221337"/>
              </a:xfrm>
            </p:grpSpPr>
            <p:sp>
              <p:nvSpPr>
                <p:cNvPr id="1606" name="Title Bar">
                  <a:extLst>
                    <a:ext uri="{FF2B5EF4-FFF2-40B4-BE49-F238E27FC236}">
                      <a16:creationId xmlns:a16="http://schemas.microsoft.com/office/drawing/2014/main" id="{B75E51B6-2D77-4D57-BD33-0519FBF5E6D6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배기영</a:t>
                  </a:r>
                </a:p>
              </p:txBody>
            </p:sp>
            <p:sp>
              <p:nvSpPr>
                <p:cNvPr id="1607" name="직사각형 1606">
                  <a:extLst>
                    <a:ext uri="{FF2B5EF4-FFF2-40B4-BE49-F238E27FC236}">
                      <a16:creationId xmlns:a16="http://schemas.microsoft.com/office/drawing/2014/main" id="{8C526DBF-FB9E-4E90-B765-ECF14BB8DAE7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</p:grpSp>
        <p:grpSp>
          <p:nvGrpSpPr>
            <p:cNvPr id="1612" name="그룹 1611">
              <a:extLst>
                <a:ext uri="{FF2B5EF4-FFF2-40B4-BE49-F238E27FC236}">
                  <a16:creationId xmlns:a16="http://schemas.microsoft.com/office/drawing/2014/main" id="{63A57965-0723-43DA-96DD-6E3B60B1A7B0}"/>
                </a:ext>
              </a:extLst>
            </p:cNvPr>
            <p:cNvGrpSpPr/>
            <p:nvPr/>
          </p:nvGrpSpPr>
          <p:grpSpPr>
            <a:xfrm>
              <a:off x="8159338" y="5148003"/>
              <a:ext cx="627886" cy="816559"/>
              <a:chOff x="6466651" y="5487696"/>
              <a:chExt cx="627886" cy="816559"/>
            </a:xfrm>
          </p:grpSpPr>
          <p:grpSp>
            <p:nvGrpSpPr>
              <p:cNvPr id="1613" name="그룹 1612">
                <a:extLst>
                  <a:ext uri="{FF2B5EF4-FFF2-40B4-BE49-F238E27FC236}">
                    <a16:creationId xmlns:a16="http://schemas.microsoft.com/office/drawing/2014/main" id="{1C0DF840-E1EE-49CD-956D-36ABDA3BAEDB}"/>
                  </a:ext>
                </a:extLst>
              </p:cNvPr>
              <p:cNvGrpSpPr/>
              <p:nvPr/>
            </p:nvGrpSpPr>
            <p:grpSpPr>
              <a:xfrm>
                <a:off x="6466651" y="5487696"/>
                <a:ext cx="627886" cy="221337"/>
                <a:chOff x="3733432" y="4716733"/>
                <a:chExt cx="627886" cy="221337"/>
              </a:xfrm>
            </p:grpSpPr>
            <p:sp>
              <p:nvSpPr>
                <p:cNvPr id="1620" name="Title Bar">
                  <a:extLst>
                    <a:ext uri="{FF2B5EF4-FFF2-40B4-BE49-F238E27FC236}">
                      <a16:creationId xmlns:a16="http://schemas.microsoft.com/office/drawing/2014/main" id="{BDBA1978-002F-4F44-99BD-1BF3A493D497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강희경</a:t>
                  </a:r>
                </a:p>
              </p:txBody>
            </p:sp>
            <p:sp>
              <p:nvSpPr>
                <p:cNvPr id="1621" name="직사각형 1620">
                  <a:extLst>
                    <a:ext uri="{FF2B5EF4-FFF2-40B4-BE49-F238E27FC236}">
                      <a16:creationId xmlns:a16="http://schemas.microsoft.com/office/drawing/2014/main" id="{ADB2084E-5000-4BD7-899D-15D333FB442F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  <p:grpSp>
            <p:nvGrpSpPr>
              <p:cNvPr id="1614" name="그룹 1613">
                <a:extLst>
                  <a:ext uri="{FF2B5EF4-FFF2-40B4-BE49-F238E27FC236}">
                    <a16:creationId xmlns:a16="http://schemas.microsoft.com/office/drawing/2014/main" id="{E8BD94AF-2B46-4A76-B258-B41D924AF08F}"/>
                  </a:ext>
                </a:extLst>
              </p:cNvPr>
              <p:cNvGrpSpPr/>
              <p:nvPr/>
            </p:nvGrpSpPr>
            <p:grpSpPr>
              <a:xfrm>
                <a:off x="6466651" y="5785307"/>
                <a:ext cx="627886" cy="221337"/>
                <a:chOff x="3733432" y="4716733"/>
                <a:chExt cx="627886" cy="221337"/>
              </a:xfrm>
            </p:grpSpPr>
            <p:sp>
              <p:nvSpPr>
                <p:cNvPr id="1618" name="Title Bar">
                  <a:extLst>
                    <a:ext uri="{FF2B5EF4-FFF2-40B4-BE49-F238E27FC236}">
                      <a16:creationId xmlns:a16="http://schemas.microsoft.com/office/drawing/2014/main" id="{E5B96F6F-D6F6-46F0-8966-4E392BFCE508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강희경</a:t>
                  </a:r>
                </a:p>
              </p:txBody>
            </p:sp>
            <p:sp>
              <p:nvSpPr>
                <p:cNvPr id="1619" name="직사각형 1618">
                  <a:extLst>
                    <a:ext uri="{FF2B5EF4-FFF2-40B4-BE49-F238E27FC236}">
                      <a16:creationId xmlns:a16="http://schemas.microsoft.com/office/drawing/2014/main" id="{7A26174F-1F98-4360-B6BB-98D91FD8D40E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  <p:grpSp>
            <p:nvGrpSpPr>
              <p:cNvPr id="1615" name="그룹 1614">
                <a:extLst>
                  <a:ext uri="{FF2B5EF4-FFF2-40B4-BE49-F238E27FC236}">
                    <a16:creationId xmlns:a16="http://schemas.microsoft.com/office/drawing/2014/main" id="{28D408C5-2ACD-40FC-9584-A475B8DC6FD0}"/>
                  </a:ext>
                </a:extLst>
              </p:cNvPr>
              <p:cNvGrpSpPr/>
              <p:nvPr/>
            </p:nvGrpSpPr>
            <p:grpSpPr>
              <a:xfrm>
                <a:off x="6466651" y="6082918"/>
                <a:ext cx="627886" cy="221337"/>
                <a:chOff x="3733432" y="4716733"/>
                <a:chExt cx="627886" cy="221337"/>
              </a:xfrm>
            </p:grpSpPr>
            <p:sp>
              <p:nvSpPr>
                <p:cNvPr id="1616" name="Title Bar">
                  <a:extLst>
                    <a:ext uri="{FF2B5EF4-FFF2-40B4-BE49-F238E27FC236}">
                      <a16:creationId xmlns:a16="http://schemas.microsoft.com/office/drawing/2014/main" id="{5D6FEA79-D403-4FCF-8D5D-284A8EF6F68D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강희경</a:t>
                  </a:r>
                </a:p>
              </p:txBody>
            </p:sp>
            <p:sp>
              <p:nvSpPr>
                <p:cNvPr id="1617" name="직사각형 1616">
                  <a:extLst>
                    <a:ext uri="{FF2B5EF4-FFF2-40B4-BE49-F238E27FC236}">
                      <a16:creationId xmlns:a16="http://schemas.microsoft.com/office/drawing/2014/main" id="{E5820077-5345-4183-8D08-4BF211A97151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</p:grpSp>
        <p:grpSp>
          <p:nvGrpSpPr>
            <p:cNvPr id="1622" name="그룹 1621">
              <a:extLst>
                <a:ext uri="{FF2B5EF4-FFF2-40B4-BE49-F238E27FC236}">
                  <a16:creationId xmlns:a16="http://schemas.microsoft.com/office/drawing/2014/main" id="{FD0B6A6E-98FA-46FE-B1B8-8B8FB651C8C6}"/>
                </a:ext>
              </a:extLst>
            </p:cNvPr>
            <p:cNvGrpSpPr/>
            <p:nvPr/>
          </p:nvGrpSpPr>
          <p:grpSpPr>
            <a:xfrm>
              <a:off x="8849963" y="5148003"/>
              <a:ext cx="627886" cy="816559"/>
              <a:chOff x="7116891" y="5487696"/>
              <a:chExt cx="627886" cy="816559"/>
            </a:xfrm>
          </p:grpSpPr>
          <p:grpSp>
            <p:nvGrpSpPr>
              <p:cNvPr id="1623" name="그룹 1622">
                <a:extLst>
                  <a:ext uri="{FF2B5EF4-FFF2-40B4-BE49-F238E27FC236}">
                    <a16:creationId xmlns:a16="http://schemas.microsoft.com/office/drawing/2014/main" id="{480FD98C-D331-41EA-B426-D568E38A81C3}"/>
                  </a:ext>
                </a:extLst>
              </p:cNvPr>
              <p:cNvGrpSpPr/>
              <p:nvPr/>
            </p:nvGrpSpPr>
            <p:grpSpPr>
              <a:xfrm>
                <a:off x="7116891" y="5487696"/>
                <a:ext cx="627886" cy="221337"/>
                <a:chOff x="3733432" y="4716733"/>
                <a:chExt cx="627886" cy="221337"/>
              </a:xfrm>
            </p:grpSpPr>
            <p:sp>
              <p:nvSpPr>
                <p:cNvPr id="1630" name="Title Bar">
                  <a:extLst>
                    <a:ext uri="{FF2B5EF4-FFF2-40B4-BE49-F238E27FC236}">
                      <a16:creationId xmlns:a16="http://schemas.microsoft.com/office/drawing/2014/main" id="{5DFE37C4-A9A6-4398-AFC2-535B5BAAE7FA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강희경</a:t>
                  </a:r>
                </a:p>
              </p:txBody>
            </p:sp>
            <p:sp>
              <p:nvSpPr>
                <p:cNvPr id="1631" name="직사각형 1630">
                  <a:extLst>
                    <a:ext uri="{FF2B5EF4-FFF2-40B4-BE49-F238E27FC236}">
                      <a16:creationId xmlns:a16="http://schemas.microsoft.com/office/drawing/2014/main" id="{593EB262-97AC-4392-8CB9-D0DA841210BF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  <p:grpSp>
            <p:nvGrpSpPr>
              <p:cNvPr id="1624" name="그룹 1623">
                <a:extLst>
                  <a:ext uri="{FF2B5EF4-FFF2-40B4-BE49-F238E27FC236}">
                    <a16:creationId xmlns:a16="http://schemas.microsoft.com/office/drawing/2014/main" id="{E5F3156B-6EB5-4447-8B59-0C1A1395B4C9}"/>
                  </a:ext>
                </a:extLst>
              </p:cNvPr>
              <p:cNvGrpSpPr/>
              <p:nvPr/>
            </p:nvGrpSpPr>
            <p:grpSpPr>
              <a:xfrm>
                <a:off x="7116891" y="5785307"/>
                <a:ext cx="627886" cy="221337"/>
                <a:chOff x="3733432" y="4716733"/>
                <a:chExt cx="627886" cy="221337"/>
              </a:xfrm>
            </p:grpSpPr>
            <p:sp>
              <p:nvSpPr>
                <p:cNvPr id="1628" name="Title Bar">
                  <a:extLst>
                    <a:ext uri="{FF2B5EF4-FFF2-40B4-BE49-F238E27FC236}">
                      <a16:creationId xmlns:a16="http://schemas.microsoft.com/office/drawing/2014/main" id="{4CD4E412-648A-4B25-B615-38F6B9B73ED2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강희경</a:t>
                  </a:r>
                </a:p>
              </p:txBody>
            </p:sp>
            <p:sp>
              <p:nvSpPr>
                <p:cNvPr id="1629" name="직사각형 1628">
                  <a:extLst>
                    <a:ext uri="{FF2B5EF4-FFF2-40B4-BE49-F238E27FC236}">
                      <a16:creationId xmlns:a16="http://schemas.microsoft.com/office/drawing/2014/main" id="{5A84FDBC-E720-42EB-8C11-FF3FB9C1E857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  <p:grpSp>
            <p:nvGrpSpPr>
              <p:cNvPr id="1625" name="그룹 1624">
                <a:extLst>
                  <a:ext uri="{FF2B5EF4-FFF2-40B4-BE49-F238E27FC236}">
                    <a16:creationId xmlns:a16="http://schemas.microsoft.com/office/drawing/2014/main" id="{0A2C73DB-F19D-459B-A55F-30A26191F37E}"/>
                  </a:ext>
                </a:extLst>
              </p:cNvPr>
              <p:cNvGrpSpPr/>
              <p:nvPr/>
            </p:nvGrpSpPr>
            <p:grpSpPr>
              <a:xfrm>
                <a:off x="7116891" y="6082918"/>
                <a:ext cx="627886" cy="221337"/>
                <a:chOff x="3733432" y="4716733"/>
                <a:chExt cx="627886" cy="221337"/>
              </a:xfrm>
            </p:grpSpPr>
            <p:sp>
              <p:nvSpPr>
                <p:cNvPr id="1626" name="Title Bar">
                  <a:extLst>
                    <a:ext uri="{FF2B5EF4-FFF2-40B4-BE49-F238E27FC236}">
                      <a16:creationId xmlns:a16="http://schemas.microsoft.com/office/drawing/2014/main" id="{E579B508-90AE-49C4-BF6A-00D13246EA21}"/>
                    </a:ext>
                  </a:extLst>
                </p:cNvPr>
                <p:cNvSpPr/>
                <p:nvPr/>
              </p:nvSpPr>
              <p:spPr>
                <a:xfrm>
                  <a:off x="3733432" y="4716733"/>
                  <a:ext cx="594130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808080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강희경</a:t>
                  </a:r>
                </a:p>
              </p:txBody>
            </p:sp>
            <p:sp>
              <p:nvSpPr>
                <p:cNvPr id="1627" name="직사각형 1626">
                  <a:extLst>
                    <a:ext uri="{FF2B5EF4-FFF2-40B4-BE49-F238E27FC236}">
                      <a16:creationId xmlns:a16="http://schemas.microsoft.com/office/drawing/2014/main" id="{BE34EB94-85C3-41AB-B145-073A008710D8}"/>
                    </a:ext>
                  </a:extLst>
                </p:cNvPr>
                <p:cNvSpPr/>
                <p:nvPr/>
              </p:nvSpPr>
              <p:spPr>
                <a:xfrm>
                  <a:off x="4131768" y="4735068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6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</p:grpSp>
        <p:grpSp>
          <p:nvGrpSpPr>
            <p:cNvPr id="496" name="그룹 495">
              <a:extLst>
                <a:ext uri="{FF2B5EF4-FFF2-40B4-BE49-F238E27FC236}">
                  <a16:creationId xmlns:a16="http://schemas.microsoft.com/office/drawing/2014/main" id="{8E945962-8538-44B1-82B3-E6AA263AC241}"/>
                </a:ext>
              </a:extLst>
            </p:cNvPr>
            <p:cNvGrpSpPr/>
            <p:nvPr/>
          </p:nvGrpSpPr>
          <p:grpSpPr>
            <a:xfrm>
              <a:off x="8569390" y="2887844"/>
              <a:ext cx="792087" cy="200055"/>
              <a:chOff x="3183091" y="2090508"/>
              <a:chExt cx="792087" cy="200055"/>
            </a:xfrm>
          </p:grpSpPr>
          <p:sp>
            <p:nvSpPr>
              <p:cNvPr id="497" name="직사각형 496">
                <a:extLst>
                  <a:ext uri="{FF2B5EF4-FFF2-40B4-BE49-F238E27FC236}">
                    <a16:creationId xmlns:a16="http://schemas.microsoft.com/office/drawing/2014/main" id="{203C3C85-1045-425A-B0FB-EF8579EE9C58}"/>
                  </a:ext>
                </a:extLst>
              </p:cNvPr>
              <p:cNvSpPr/>
              <p:nvPr/>
            </p:nvSpPr>
            <p:spPr>
              <a:xfrm>
                <a:off x="3183091" y="2090508"/>
                <a:ext cx="684000" cy="20005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lvl="0" algn="r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700" b="1" kern="12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전체 선택</a:t>
                </a:r>
                <a:endParaRPr kumimoji="1" lang="ko-KR" altLang="en-US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00" name="타원 499">
                <a:extLst>
                  <a:ext uri="{FF2B5EF4-FFF2-40B4-BE49-F238E27FC236}">
                    <a16:creationId xmlns:a16="http://schemas.microsoft.com/office/drawing/2014/main" id="{7D8BF896-04EC-4585-9F75-221F364A02F5}"/>
                  </a:ext>
                </a:extLst>
              </p:cNvPr>
              <p:cNvSpPr/>
              <p:nvPr/>
            </p:nvSpPr>
            <p:spPr>
              <a:xfrm>
                <a:off x="3831178" y="2118535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01" name="Accept">
                <a:extLst>
                  <a:ext uri="{FF2B5EF4-FFF2-40B4-BE49-F238E27FC236}">
                    <a16:creationId xmlns:a16="http://schemas.microsoft.com/office/drawing/2014/main" id="{6E651FA7-64C0-4E08-8A49-D34FA2A9F77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56092" y="2153539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6350">
                <a:solidFill>
                  <a:srgbClr val="FBE0D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502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6742C53C-2FBB-4757-A71C-453BC5FA190F}"/>
                </a:ext>
              </a:extLst>
            </p:cNvPr>
            <p:cNvSpPr txBox="1"/>
            <p:nvPr/>
          </p:nvSpPr>
          <p:spPr>
            <a:xfrm>
              <a:off x="6030704" y="2889382"/>
              <a:ext cx="668709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검색결과 </a:t>
              </a:r>
              <a:r>
                <a:rPr lang="en-US" altLang="ko-KR" sz="8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</a:t>
              </a:r>
              <a:endParaRPr lang="ko-KR" altLang="en-US" sz="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508" name="그룹 507">
              <a:extLst>
                <a:ext uri="{FF2B5EF4-FFF2-40B4-BE49-F238E27FC236}">
                  <a16:creationId xmlns:a16="http://schemas.microsoft.com/office/drawing/2014/main" id="{BA7AF9DF-1B71-43C0-B436-22CEF2A85424}"/>
                </a:ext>
              </a:extLst>
            </p:cNvPr>
            <p:cNvGrpSpPr/>
            <p:nvPr/>
          </p:nvGrpSpPr>
          <p:grpSpPr>
            <a:xfrm>
              <a:off x="9224881" y="3250719"/>
              <a:ext cx="144000" cy="144000"/>
              <a:chOff x="3466614" y="2872401"/>
              <a:chExt cx="144000" cy="144000"/>
            </a:xfrm>
          </p:grpSpPr>
          <p:sp>
            <p:nvSpPr>
              <p:cNvPr id="509" name="타원 508">
                <a:extLst>
                  <a:ext uri="{FF2B5EF4-FFF2-40B4-BE49-F238E27FC236}">
                    <a16:creationId xmlns:a16="http://schemas.microsoft.com/office/drawing/2014/main" id="{2A5F9E77-8105-4687-A621-19D8B18C302F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10" name="Accept">
                <a:extLst>
                  <a:ext uri="{FF2B5EF4-FFF2-40B4-BE49-F238E27FC236}">
                    <a16:creationId xmlns:a16="http://schemas.microsoft.com/office/drawing/2014/main" id="{BED12C76-6C0A-41E5-BD9E-D324D91D07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511" name="그룹 510">
              <a:extLst>
                <a:ext uri="{FF2B5EF4-FFF2-40B4-BE49-F238E27FC236}">
                  <a16:creationId xmlns:a16="http://schemas.microsoft.com/office/drawing/2014/main" id="{26F71E63-6238-4F31-A65F-E1018976355F}"/>
                </a:ext>
              </a:extLst>
            </p:cNvPr>
            <p:cNvGrpSpPr/>
            <p:nvPr/>
          </p:nvGrpSpPr>
          <p:grpSpPr>
            <a:xfrm>
              <a:off x="6163330" y="3133792"/>
              <a:ext cx="1233927" cy="377855"/>
              <a:chOff x="11046174" y="4430284"/>
              <a:chExt cx="1233927" cy="377855"/>
            </a:xfrm>
          </p:grpSpPr>
          <p:sp>
            <p:nvSpPr>
              <p:cNvPr id="512" name="직사각형 511">
                <a:extLst>
                  <a:ext uri="{FF2B5EF4-FFF2-40B4-BE49-F238E27FC236}">
                    <a16:creationId xmlns:a16="http://schemas.microsoft.com/office/drawing/2014/main" id="{61B1E9AF-01DA-4BA2-AA34-407776CC0D7B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신동인 부장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513" name="Profile Picture">
                <a:extLst>
                  <a:ext uri="{FF2B5EF4-FFF2-40B4-BE49-F238E27FC236}">
                    <a16:creationId xmlns:a16="http://schemas.microsoft.com/office/drawing/2014/main" id="{0D1E2B23-7663-4F29-9645-396A874884C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515" name="Background">
                  <a:extLst>
                    <a:ext uri="{FF2B5EF4-FFF2-40B4-BE49-F238E27FC236}">
                      <a16:creationId xmlns:a16="http://schemas.microsoft.com/office/drawing/2014/main" id="{318418F1-E874-4823-8BFA-8DBFE1B27CC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16" name="Profile Icon">
                  <a:extLst>
                    <a:ext uri="{FF2B5EF4-FFF2-40B4-BE49-F238E27FC236}">
                      <a16:creationId xmlns:a16="http://schemas.microsoft.com/office/drawing/2014/main" id="{F9DC3F9F-3CB1-40D9-BB28-4038FF8FB2A9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14" name="직사각형 513">
                <a:extLst>
                  <a:ext uri="{FF2B5EF4-FFF2-40B4-BE49-F238E27FC236}">
                    <a16:creationId xmlns:a16="http://schemas.microsoft.com/office/drawing/2014/main" id="{92178670-D06A-4033-80C7-E106E42CAF40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솔루션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팀</a:t>
                </a:r>
                <a:endPara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grpSp>
          <p:nvGrpSpPr>
            <p:cNvPr id="517" name="그룹 516">
              <a:extLst>
                <a:ext uri="{FF2B5EF4-FFF2-40B4-BE49-F238E27FC236}">
                  <a16:creationId xmlns:a16="http://schemas.microsoft.com/office/drawing/2014/main" id="{1843FE2D-5D8A-4BB8-9689-9618169DB10F}"/>
                </a:ext>
              </a:extLst>
            </p:cNvPr>
            <p:cNvGrpSpPr/>
            <p:nvPr/>
          </p:nvGrpSpPr>
          <p:grpSpPr>
            <a:xfrm>
              <a:off x="6163330" y="3554331"/>
              <a:ext cx="1233927" cy="377855"/>
              <a:chOff x="11046174" y="4430284"/>
              <a:chExt cx="1233927" cy="377855"/>
            </a:xfrm>
          </p:grpSpPr>
          <p:sp>
            <p:nvSpPr>
              <p:cNvPr id="518" name="직사각형 517">
                <a:extLst>
                  <a:ext uri="{FF2B5EF4-FFF2-40B4-BE49-F238E27FC236}">
                    <a16:creationId xmlns:a16="http://schemas.microsoft.com/office/drawing/2014/main" id="{736BFE63-3C68-470D-A511-74D7C9570B68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배기영 부장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519" name="Profile Picture">
                <a:extLst>
                  <a:ext uri="{FF2B5EF4-FFF2-40B4-BE49-F238E27FC236}">
                    <a16:creationId xmlns:a16="http://schemas.microsoft.com/office/drawing/2014/main" id="{5078F0EB-5230-4242-8B88-0C685C61829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521" name="Background">
                  <a:extLst>
                    <a:ext uri="{FF2B5EF4-FFF2-40B4-BE49-F238E27FC236}">
                      <a16:creationId xmlns:a16="http://schemas.microsoft.com/office/drawing/2014/main" id="{35A1F1C6-CCFE-48A2-858D-22039E57CA7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22" name="Profile Icon">
                  <a:extLst>
                    <a:ext uri="{FF2B5EF4-FFF2-40B4-BE49-F238E27FC236}">
                      <a16:creationId xmlns:a16="http://schemas.microsoft.com/office/drawing/2014/main" id="{3E1D6216-72C4-4D75-B577-ADBB3820CE01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20" name="직사각형 519">
                <a:extLst>
                  <a:ext uri="{FF2B5EF4-FFF2-40B4-BE49-F238E27FC236}">
                    <a16:creationId xmlns:a16="http://schemas.microsoft.com/office/drawing/2014/main" id="{2339728E-6F68-476B-9813-E244C1653F81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솔루션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팀</a:t>
                </a:r>
                <a:endPara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23" name="그룹 522">
              <a:extLst>
                <a:ext uri="{FF2B5EF4-FFF2-40B4-BE49-F238E27FC236}">
                  <a16:creationId xmlns:a16="http://schemas.microsoft.com/office/drawing/2014/main" id="{FE1F2787-4FB2-4B67-8C29-A5A4DF760C15}"/>
                </a:ext>
              </a:extLst>
            </p:cNvPr>
            <p:cNvGrpSpPr/>
            <p:nvPr/>
          </p:nvGrpSpPr>
          <p:grpSpPr>
            <a:xfrm>
              <a:off x="9224881" y="3671258"/>
              <a:ext cx="144000" cy="144000"/>
              <a:chOff x="3466614" y="2872401"/>
              <a:chExt cx="144000" cy="144000"/>
            </a:xfrm>
          </p:grpSpPr>
          <p:sp>
            <p:nvSpPr>
              <p:cNvPr id="524" name="타원 523">
                <a:extLst>
                  <a:ext uri="{FF2B5EF4-FFF2-40B4-BE49-F238E27FC236}">
                    <a16:creationId xmlns:a16="http://schemas.microsoft.com/office/drawing/2014/main" id="{1D799F94-132A-422B-B177-91A9A6DBA3D9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25" name="Accept">
                <a:extLst>
                  <a:ext uri="{FF2B5EF4-FFF2-40B4-BE49-F238E27FC236}">
                    <a16:creationId xmlns:a16="http://schemas.microsoft.com/office/drawing/2014/main" id="{2E8E057F-49A5-4979-9B1B-A0D0DB2210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526" name="그룹 525">
              <a:extLst>
                <a:ext uri="{FF2B5EF4-FFF2-40B4-BE49-F238E27FC236}">
                  <a16:creationId xmlns:a16="http://schemas.microsoft.com/office/drawing/2014/main" id="{4AE56374-9AD3-4126-BCE3-1C537F49E8A5}"/>
                </a:ext>
              </a:extLst>
            </p:cNvPr>
            <p:cNvGrpSpPr/>
            <p:nvPr/>
          </p:nvGrpSpPr>
          <p:grpSpPr>
            <a:xfrm>
              <a:off x="9224881" y="4091797"/>
              <a:ext cx="144000" cy="144000"/>
              <a:chOff x="3466614" y="2872401"/>
              <a:chExt cx="144000" cy="144000"/>
            </a:xfrm>
          </p:grpSpPr>
          <p:sp>
            <p:nvSpPr>
              <p:cNvPr id="527" name="타원 526">
                <a:extLst>
                  <a:ext uri="{FF2B5EF4-FFF2-40B4-BE49-F238E27FC236}">
                    <a16:creationId xmlns:a16="http://schemas.microsoft.com/office/drawing/2014/main" id="{1086A700-19E5-4CF3-A91C-08EBEFA14ECE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28" name="Accept">
                <a:extLst>
                  <a:ext uri="{FF2B5EF4-FFF2-40B4-BE49-F238E27FC236}">
                    <a16:creationId xmlns:a16="http://schemas.microsoft.com/office/drawing/2014/main" id="{E93BEA23-7C0D-47C4-A3A5-59074A1A3F7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529" name="그룹 528">
              <a:extLst>
                <a:ext uri="{FF2B5EF4-FFF2-40B4-BE49-F238E27FC236}">
                  <a16:creationId xmlns:a16="http://schemas.microsoft.com/office/drawing/2014/main" id="{3A63C140-F888-4C4E-A46A-CDF97783F259}"/>
                </a:ext>
              </a:extLst>
            </p:cNvPr>
            <p:cNvGrpSpPr/>
            <p:nvPr/>
          </p:nvGrpSpPr>
          <p:grpSpPr>
            <a:xfrm>
              <a:off x="6163330" y="3974870"/>
              <a:ext cx="1233927" cy="377855"/>
              <a:chOff x="11046174" y="4430284"/>
              <a:chExt cx="1233927" cy="377855"/>
            </a:xfrm>
          </p:grpSpPr>
          <p:sp>
            <p:nvSpPr>
              <p:cNvPr id="530" name="직사각형 529">
                <a:extLst>
                  <a:ext uri="{FF2B5EF4-FFF2-40B4-BE49-F238E27FC236}">
                    <a16:creationId xmlns:a16="http://schemas.microsoft.com/office/drawing/2014/main" id="{A5BB277D-9A4F-4FC3-9F37-2BF98EA51E18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531" name="Profile Picture">
                <a:extLst>
                  <a:ext uri="{FF2B5EF4-FFF2-40B4-BE49-F238E27FC236}">
                    <a16:creationId xmlns:a16="http://schemas.microsoft.com/office/drawing/2014/main" id="{D3F01EE3-2922-4FE4-AC37-F12F472C865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533" name="Background">
                  <a:extLst>
                    <a:ext uri="{FF2B5EF4-FFF2-40B4-BE49-F238E27FC236}">
                      <a16:creationId xmlns:a16="http://schemas.microsoft.com/office/drawing/2014/main" id="{D4A90D59-1AC3-4C9B-B0F4-50809DE8C79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34" name="Profile Icon">
                  <a:extLst>
                    <a:ext uri="{FF2B5EF4-FFF2-40B4-BE49-F238E27FC236}">
                      <a16:creationId xmlns:a16="http://schemas.microsoft.com/office/drawing/2014/main" id="{8AAF3D12-960F-492E-8190-84B0DBE02EE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32" name="직사각형 531">
                <a:extLst>
                  <a:ext uri="{FF2B5EF4-FFF2-40B4-BE49-F238E27FC236}">
                    <a16:creationId xmlns:a16="http://schemas.microsoft.com/office/drawing/2014/main" id="{4941DE9B-66F5-4736-A398-1B22EED594ED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솔루션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팀</a:t>
                </a:r>
                <a:endPara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35" name="그룹 534">
              <a:extLst>
                <a:ext uri="{FF2B5EF4-FFF2-40B4-BE49-F238E27FC236}">
                  <a16:creationId xmlns:a16="http://schemas.microsoft.com/office/drawing/2014/main" id="{F9E4910F-6037-47F3-A4CF-6C6FE50E290C}"/>
                </a:ext>
              </a:extLst>
            </p:cNvPr>
            <p:cNvGrpSpPr/>
            <p:nvPr/>
          </p:nvGrpSpPr>
          <p:grpSpPr>
            <a:xfrm>
              <a:off x="6163330" y="4395409"/>
              <a:ext cx="1233927" cy="377855"/>
              <a:chOff x="11046174" y="4430284"/>
              <a:chExt cx="1233927" cy="377855"/>
            </a:xfrm>
          </p:grpSpPr>
          <p:sp>
            <p:nvSpPr>
              <p:cNvPr id="536" name="직사각형 535">
                <a:extLst>
                  <a:ext uri="{FF2B5EF4-FFF2-40B4-BE49-F238E27FC236}">
                    <a16:creationId xmlns:a16="http://schemas.microsoft.com/office/drawing/2014/main" id="{593ED54F-77B1-47AE-87FC-7846BA5CF78A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김용주 이사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537" name="Profile Picture">
                <a:extLst>
                  <a:ext uri="{FF2B5EF4-FFF2-40B4-BE49-F238E27FC236}">
                    <a16:creationId xmlns:a16="http://schemas.microsoft.com/office/drawing/2014/main" id="{F6E8FE8D-0264-4D55-A776-211648522E3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539" name="Background">
                  <a:extLst>
                    <a:ext uri="{FF2B5EF4-FFF2-40B4-BE49-F238E27FC236}">
                      <a16:creationId xmlns:a16="http://schemas.microsoft.com/office/drawing/2014/main" id="{A63C1FCF-9CD8-4D1D-B71B-CB4EACB6026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540" name="Profile Icon">
                  <a:extLst>
                    <a:ext uri="{FF2B5EF4-FFF2-40B4-BE49-F238E27FC236}">
                      <a16:creationId xmlns:a16="http://schemas.microsoft.com/office/drawing/2014/main" id="{9D72A5CA-1284-4DE5-834B-D49132D55276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538" name="직사각형 537">
                <a:extLst>
                  <a:ext uri="{FF2B5EF4-FFF2-40B4-BE49-F238E27FC236}">
                    <a16:creationId xmlns:a16="http://schemas.microsoft.com/office/drawing/2014/main" id="{6F2A900D-54FA-440F-8D0F-2A2B0FA5C68C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솔루션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팀</a:t>
                </a:r>
                <a:endPara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41" name="그룹 540">
              <a:extLst>
                <a:ext uri="{FF2B5EF4-FFF2-40B4-BE49-F238E27FC236}">
                  <a16:creationId xmlns:a16="http://schemas.microsoft.com/office/drawing/2014/main" id="{4E454123-AC85-4DFA-A5C6-928F76E9B07C}"/>
                </a:ext>
              </a:extLst>
            </p:cNvPr>
            <p:cNvGrpSpPr/>
            <p:nvPr/>
          </p:nvGrpSpPr>
          <p:grpSpPr>
            <a:xfrm>
              <a:off x="9224881" y="4512336"/>
              <a:ext cx="144000" cy="144000"/>
              <a:chOff x="3466614" y="2872401"/>
              <a:chExt cx="144000" cy="144000"/>
            </a:xfrm>
          </p:grpSpPr>
          <p:sp>
            <p:nvSpPr>
              <p:cNvPr id="542" name="타원 541">
                <a:extLst>
                  <a:ext uri="{FF2B5EF4-FFF2-40B4-BE49-F238E27FC236}">
                    <a16:creationId xmlns:a16="http://schemas.microsoft.com/office/drawing/2014/main" id="{3099241B-3F96-4F59-B56C-C021B53700D0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43" name="Accept">
                <a:extLst>
                  <a:ext uri="{FF2B5EF4-FFF2-40B4-BE49-F238E27FC236}">
                    <a16:creationId xmlns:a16="http://schemas.microsoft.com/office/drawing/2014/main" id="{4FC3DB19-F40F-4336-9B05-2EE1AB176ED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553" name="그룹 552">
              <a:extLst>
                <a:ext uri="{FF2B5EF4-FFF2-40B4-BE49-F238E27FC236}">
                  <a16:creationId xmlns:a16="http://schemas.microsoft.com/office/drawing/2014/main" id="{45F920EB-84CA-46E4-9F94-9074F0E34895}"/>
                </a:ext>
              </a:extLst>
            </p:cNvPr>
            <p:cNvGrpSpPr/>
            <p:nvPr/>
          </p:nvGrpSpPr>
          <p:grpSpPr>
            <a:xfrm>
              <a:off x="9458363" y="2917802"/>
              <a:ext cx="25400" cy="1656000"/>
              <a:chOff x="4049472" y="2065533"/>
              <a:chExt cx="25400" cy="2268000"/>
            </a:xfrm>
          </p:grpSpPr>
          <p:cxnSp>
            <p:nvCxnSpPr>
              <p:cNvPr id="554" name="Track">
                <a:extLst>
                  <a:ext uri="{FF2B5EF4-FFF2-40B4-BE49-F238E27FC236}">
                    <a16:creationId xmlns:a16="http://schemas.microsoft.com/office/drawing/2014/main" id="{1656F12E-2BAF-4452-A892-FEF0D048FE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2172" y="2065533"/>
                <a:ext cx="0" cy="226800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5" name="Thumb">
                <a:extLst>
                  <a:ext uri="{FF2B5EF4-FFF2-40B4-BE49-F238E27FC236}">
                    <a16:creationId xmlns:a16="http://schemas.microsoft.com/office/drawing/2014/main" id="{886194E4-AC38-4763-8EFE-CB390E2E57A3}"/>
                  </a:ext>
                </a:extLst>
              </p:cNvPr>
              <p:cNvSpPr/>
              <p:nvPr/>
            </p:nvSpPr>
            <p:spPr>
              <a:xfrm>
                <a:off x="4049472" y="2409634"/>
                <a:ext cx="25400" cy="381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556" name="그룹 555">
              <a:extLst>
                <a:ext uri="{FF2B5EF4-FFF2-40B4-BE49-F238E27FC236}">
                  <a16:creationId xmlns:a16="http://schemas.microsoft.com/office/drawing/2014/main" id="{F08EA134-F3C4-4633-89A5-D721C64E6BB4}"/>
                </a:ext>
              </a:extLst>
            </p:cNvPr>
            <p:cNvGrpSpPr/>
            <p:nvPr/>
          </p:nvGrpSpPr>
          <p:grpSpPr>
            <a:xfrm>
              <a:off x="6034561" y="4766890"/>
              <a:ext cx="3531347" cy="302260"/>
              <a:chOff x="6034561" y="4766890"/>
              <a:chExt cx="3531347" cy="302260"/>
            </a:xfrm>
          </p:grpSpPr>
          <p:sp>
            <p:nvSpPr>
              <p:cNvPr id="557" name="직사각형 556">
                <a:extLst>
                  <a:ext uri="{FF2B5EF4-FFF2-40B4-BE49-F238E27FC236}">
                    <a16:creationId xmlns:a16="http://schemas.microsoft.com/office/drawing/2014/main" id="{A910A242-2E88-4B14-9C14-FEBB5E74F99C}"/>
                  </a:ext>
                </a:extLst>
              </p:cNvPr>
              <p:cNvSpPr/>
              <p:nvPr/>
            </p:nvSpPr>
            <p:spPr>
              <a:xfrm>
                <a:off x="6034561" y="4832190"/>
                <a:ext cx="3531347" cy="236960"/>
              </a:xfrm>
              <a:prstGeom prst="rect">
                <a:avLst/>
              </a:prstGeom>
              <a:solidFill>
                <a:srgbClr val="000000">
                  <a:lumMod val="65000"/>
                  <a:lumOff val="35000"/>
                </a:srgbClr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선택한  대화상대 목록 </a:t>
                </a:r>
                <a:r>
                  <a:rPr kumimoji="1" lang="en-US" altLang="ko-KR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12</a:t>
                </a:r>
                <a:endParaRPr kumimoji="1" lang="ko-KR" altLang="en-US" sz="1600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srgbClr val="FFFF0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58" name="사각형: 둥근 모서리 557">
                <a:extLst>
                  <a:ext uri="{FF2B5EF4-FFF2-40B4-BE49-F238E27FC236}">
                    <a16:creationId xmlns:a16="http://schemas.microsoft.com/office/drawing/2014/main" id="{EEAA7E37-BB14-4D03-B2F2-DEC365C71F0F}"/>
                  </a:ext>
                </a:extLst>
              </p:cNvPr>
              <p:cNvSpPr/>
              <p:nvPr/>
            </p:nvSpPr>
            <p:spPr>
              <a:xfrm>
                <a:off x="9234772" y="4766890"/>
                <a:ext cx="261444" cy="213336"/>
              </a:xfrm>
              <a:prstGeom prst="roundRect">
                <a:avLst/>
              </a:prstGeom>
              <a:solidFill>
                <a:srgbClr val="FFFFFF">
                  <a:lumMod val="85000"/>
                </a:srgbClr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44083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0" i="0" u="none" strike="noStrike" kern="1200" cap="none" spc="0" normalizeH="0" baseline="0" noProof="0" dirty="0">
                    <a:ln>
                      <a:solidFill>
                        <a:srgbClr val="7F7F7F"/>
                      </a:solidFill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▼</a:t>
                </a:r>
              </a:p>
            </p:txBody>
          </p:sp>
        </p:grpSp>
      </p:grpSp>
      <p:cxnSp>
        <p:nvCxnSpPr>
          <p:cNvPr id="961" name="Track">
            <a:extLst>
              <a:ext uri="{FF2B5EF4-FFF2-40B4-BE49-F238E27FC236}">
                <a16:creationId xmlns:a16="http://schemas.microsoft.com/office/drawing/2014/main" id="{569D63A7-2115-48D1-A9E4-4B286419F652}"/>
              </a:ext>
            </a:extLst>
          </p:cNvPr>
          <p:cNvCxnSpPr>
            <a:cxnSpLocks/>
          </p:cNvCxnSpPr>
          <p:nvPr/>
        </p:nvCxnSpPr>
        <p:spPr>
          <a:xfrm>
            <a:off x="3550244" y="3157448"/>
            <a:ext cx="0" cy="2268000"/>
          </a:xfrm>
          <a:prstGeom prst="line">
            <a:avLst/>
          </a:prstGeom>
          <a:noFill/>
          <a:ln w="6350" cap="flat" cmpd="sng" algn="ctr">
            <a:solidFill>
              <a:srgbClr val="000000">
                <a:alpha val="12000"/>
              </a:srgbClr>
            </a:solidFill>
            <a:prstDash val="solid"/>
          </a:ln>
          <a:effectLst/>
        </p:spPr>
      </p:cxnSp>
      <p:grpSp>
        <p:nvGrpSpPr>
          <p:cNvPr id="962" name="그룹 961">
            <a:extLst>
              <a:ext uri="{FF2B5EF4-FFF2-40B4-BE49-F238E27FC236}">
                <a16:creationId xmlns:a16="http://schemas.microsoft.com/office/drawing/2014/main" id="{33DF1E9C-F5FE-46A8-8DAC-DDA404A27B69}"/>
              </a:ext>
            </a:extLst>
          </p:cNvPr>
          <p:cNvGrpSpPr/>
          <p:nvPr/>
        </p:nvGrpSpPr>
        <p:grpSpPr>
          <a:xfrm>
            <a:off x="130740" y="2753810"/>
            <a:ext cx="3532557" cy="270620"/>
            <a:chOff x="591872" y="1640730"/>
            <a:chExt cx="3532557" cy="203875"/>
          </a:xfrm>
        </p:grpSpPr>
        <p:sp>
          <p:nvSpPr>
            <p:cNvPr id="1051" name="Text Box">
              <a:extLst>
                <a:ext uri="{FF2B5EF4-FFF2-40B4-BE49-F238E27FC236}">
                  <a16:creationId xmlns:a16="http://schemas.microsoft.com/office/drawing/2014/main" id="{FF7BB982-5024-4E80-9569-2BDAC9739D7C}"/>
                </a:ext>
              </a:extLst>
            </p:cNvPr>
            <p:cNvSpPr/>
            <p:nvPr/>
          </p:nvSpPr>
          <p:spPr>
            <a:xfrm>
              <a:off x="591872" y="1640730"/>
              <a:ext cx="1747492" cy="20387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그룹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052" name="Text Box">
              <a:extLst>
                <a:ext uri="{FF2B5EF4-FFF2-40B4-BE49-F238E27FC236}">
                  <a16:creationId xmlns:a16="http://schemas.microsoft.com/office/drawing/2014/main" id="{E86D2073-6A27-4E43-98B5-E88BB5F3F5A1}"/>
                </a:ext>
              </a:extLst>
            </p:cNvPr>
            <p:cNvSpPr/>
            <p:nvPr/>
          </p:nvSpPr>
          <p:spPr>
            <a:xfrm>
              <a:off x="2376937" y="1640730"/>
              <a:ext cx="1747492" cy="20387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조직도</a:t>
              </a:r>
              <a:endParaRPr lang="en-US" altLang="ko-KR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963" name="Text Box">
            <a:extLst>
              <a:ext uri="{FF2B5EF4-FFF2-40B4-BE49-F238E27FC236}">
                <a16:creationId xmlns:a16="http://schemas.microsoft.com/office/drawing/2014/main" id="{7DCEF255-62B9-4A9E-BB36-BC3BF68452B1}"/>
              </a:ext>
            </a:extLst>
          </p:cNvPr>
          <p:cNvSpPr/>
          <p:nvPr/>
        </p:nvSpPr>
        <p:spPr>
          <a:xfrm>
            <a:off x="130739" y="2480760"/>
            <a:ext cx="3531347" cy="312480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964" name="그룹 963">
            <a:extLst>
              <a:ext uri="{FF2B5EF4-FFF2-40B4-BE49-F238E27FC236}">
                <a16:creationId xmlns:a16="http://schemas.microsoft.com/office/drawing/2014/main" id="{418DA563-E758-4499-AD54-38F613112EE6}"/>
              </a:ext>
            </a:extLst>
          </p:cNvPr>
          <p:cNvGrpSpPr/>
          <p:nvPr/>
        </p:nvGrpSpPr>
        <p:grpSpPr>
          <a:xfrm>
            <a:off x="129528" y="2585706"/>
            <a:ext cx="3479951" cy="225640"/>
            <a:chOff x="233347" y="2198634"/>
            <a:chExt cx="3479951" cy="225640"/>
          </a:xfrm>
        </p:grpSpPr>
        <p:grpSp>
          <p:nvGrpSpPr>
            <p:cNvPr id="1045" name="그룹 1044">
              <a:extLst>
                <a:ext uri="{FF2B5EF4-FFF2-40B4-BE49-F238E27FC236}">
                  <a16:creationId xmlns:a16="http://schemas.microsoft.com/office/drawing/2014/main" id="{913FA0F5-2FC4-4FA0-97C5-FF6E8A439B5F}"/>
                </a:ext>
              </a:extLst>
            </p:cNvPr>
            <p:cNvGrpSpPr/>
            <p:nvPr/>
          </p:nvGrpSpPr>
          <p:grpSpPr>
            <a:xfrm>
              <a:off x="293298" y="2208830"/>
              <a:ext cx="3420000" cy="215444"/>
              <a:chOff x="2753227" y="6341570"/>
              <a:chExt cx="3420000" cy="215444"/>
            </a:xfrm>
          </p:grpSpPr>
          <p:grpSp>
            <p:nvGrpSpPr>
              <p:cNvPr id="1047" name="그룹 1046">
                <a:extLst>
                  <a:ext uri="{FF2B5EF4-FFF2-40B4-BE49-F238E27FC236}">
                    <a16:creationId xmlns:a16="http://schemas.microsoft.com/office/drawing/2014/main" id="{43923989-2E6D-46E9-92C4-779D0DA94E09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2873893" cy="215444"/>
                <a:chOff x="3244556" y="6341570"/>
                <a:chExt cx="2873893" cy="215444"/>
              </a:xfrm>
            </p:grpSpPr>
            <p:sp>
              <p:nvSpPr>
                <p:cNvPr id="1049" name="Search Icon">
                  <a:extLst>
                    <a:ext uri="{FF2B5EF4-FFF2-40B4-BE49-F238E27FC236}">
                      <a16:creationId xmlns:a16="http://schemas.microsoft.com/office/drawing/2014/main" id="{57239A6D-755F-4A4E-9F7E-740223070651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007440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solidFill>
                      <a:schemeClr val="bg1">
                        <a:lumMod val="9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050" name="직사각형 1049">
                  <a:extLst>
                    <a:ext uri="{FF2B5EF4-FFF2-40B4-BE49-F238E27FC236}">
                      <a16:creationId xmlns:a16="http://schemas.microsoft.com/office/drawing/2014/main" id="{FD07E695-4FEA-4C7D-A045-4310EAF97D83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1835759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이름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부서명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전화번호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이메일 검색</a:t>
                  </a:r>
                </a:p>
              </p:txBody>
            </p:sp>
          </p:grpSp>
          <p:cxnSp>
            <p:nvCxnSpPr>
              <p:cNvPr id="1048" name="Line">
                <a:extLst>
                  <a:ext uri="{FF2B5EF4-FFF2-40B4-BE49-F238E27FC236}">
                    <a16:creationId xmlns:a16="http://schemas.microsoft.com/office/drawing/2014/main" id="{C69CDAD8-808F-4ABF-9C0A-96756A5182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3420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46" name="직사각형 1045">
              <a:extLst>
                <a:ext uri="{FF2B5EF4-FFF2-40B4-BE49-F238E27FC236}">
                  <a16:creationId xmlns:a16="http://schemas.microsoft.com/office/drawing/2014/main" id="{A0CDA790-7B76-4021-9542-4C55149585FF}"/>
                </a:ext>
              </a:extLst>
            </p:cNvPr>
            <p:cNvSpPr/>
            <p:nvPr/>
          </p:nvSpPr>
          <p:spPr>
            <a:xfrm>
              <a:off x="233347" y="2198634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r>
                <a:rPr kumimoji="1" lang="en-US" altLang="ko-KR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LG CNS</a:t>
              </a:r>
              <a:r>
                <a:rPr kumimoji="1" lang="en-US" altLang="ko-KR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1600" dirty="0"/>
            </a:p>
          </p:txBody>
        </p:sp>
      </p:grpSp>
      <p:sp>
        <p:nvSpPr>
          <p:cNvPr id="965" name="Tab 1">
            <a:extLst>
              <a:ext uri="{FF2B5EF4-FFF2-40B4-BE49-F238E27FC236}">
                <a16:creationId xmlns:a16="http://schemas.microsoft.com/office/drawing/2014/main" id="{F63EB998-CB50-4F78-A898-48073C14F6CA}"/>
              </a:ext>
            </a:extLst>
          </p:cNvPr>
          <p:cNvSpPr/>
          <p:nvPr/>
        </p:nvSpPr>
        <p:spPr>
          <a:xfrm>
            <a:off x="235007" y="2823134"/>
            <a:ext cx="1661405" cy="30480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그룹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66" name="Tab 2">
            <a:extLst>
              <a:ext uri="{FF2B5EF4-FFF2-40B4-BE49-F238E27FC236}">
                <a16:creationId xmlns:a16="http://schemas.microsoft.com/office/drawing/2014/main" id="{76027B98-7978-4045-BA10-822EC52AF8D9}"/>
              </a:ext>
            </a:extLst>
          </p:cNvPr>
          <p:cNvSpPr/>
          <p:nvPr/>
        </p:nvSpPr>
        <p:spPr>
          <a:xfrm>
            <a:off x="1896412" y="2823134"/>
            <a:ext cx="1661405" cy="30480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조직도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67" name="Selection">
            <a:extLst>
              <a:ext uri="{FF2B5EF4-FFF2-40B4-BE49-F238E27FC236}">
                <a16:creationId xmlns:a16="http://schemas.microsoft.com/office/drawing/2014/main" id="{66ABD4B3-41FB-4969-82B7-6B697230BE48}"/>
              </a:ext>
            </a:extLst>
          </p:cNvPr>
          <p:cNvSpPr/>
          <p:nvPr/>
        </p:nvSpPr>
        <p:spPr>
          <a:xfrm>
            <a:off x="1902940" y="3108884"/>
            <a:ext cx="1661405" cy="19050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68" name="Text Box">
            <a:extLst>
              <a:ext uri="{FF2B5EF4-FFF2-40B4-BE49-F238E27FC236}">
                <a16:creationId xmlns:a16="http://schemas.microsoft.com/office/drawing/2014/main" id="{745A329F-4052-433F-85DA-7F15A9AFD9FC}"/>
              </a:ext>
            </a:extLst>
          </p:cNvPr>
          <p:cNvSpPr/>
          <p:nvPr/>
        </p:nvSpPr>
        <p:spPr>
          <a:xfrm>
            <a:off x="3716373" y="2480760"/>
            <a:ext cx="2203200" cy="312480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969" name="그룹 968">
            <a:extLst>
              <a:ext uri="{FF2B5EF4-FFF2-40B4-BE49-F238E27FC236}">
                <a16:creationId xmlns:a16="http://schemas.microsoft.com/office/drawing/2014/main" id="{CD9B7EA6-ABB0-48ED-8F36-D520B9033B4E}"/>
              </a:ext>
            </a:extLst>
          </p:cNvPr>
          <p:cNvGrpSpPr/>
          <p:nvPr/>
        </p:nvGrpSpPr>
        <p:grpSpPr>
          <a:xfrm>
            <a:off x="3987271" y="2510868"/>
            <a:ext cx="1661405" cy="304800"/>
            <a:chOff x="5992573" y="3549219"/>
            <a:chExt cx="1661405" cy="304800"/>
          </a:xfrm>
        </p:grpSpPr>
        <p:sp>
          <p:nvSpPr>
            <p:cNvPr id="1043" name="Tab 1">
              <a:extLst>
                <a:ext uri="{FF2B5EF4-FFF2-40B4-BE49-F238E27FC236}">
                  <a16:creationId xmlns:a16="http://schemas.microsoft.com/office/drawing/2014/main" id="{F51709B3-3B6E-4D9E-8273-A3D448CE50A3}"/>
                </a:ext>
              </a:extLst>
            </p:cNvPr>
            <p:cNvSpPr/>
            <p:nvPr/>
          </p:nvSpPr>
          <p:spPr>
            <a:xfrm>
              <a:off x="5992573" y="3549219"/>
              <a:ext cx="1661405" cy="3048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선택한 대화상대 목록 </a:t>
              </a:r>
              <a:r>
                <a:rPr lang="en-US" altLang="ko-KR" sz="8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4" name="Selection">
              <a:extLst>
                <a:ext uri="{FF2B5EF4-FFF2-40B4-BE49-F238E27FC236}">
                  <a16:creationId xmlns:a16="http://schemas.microsoft.com/office/drawing/2014/main" id="{F2640241-84FB-400D-80D3-4AB4B59EC4F3}"/>
                </a:ext>
              </a:extLst>
            </p:cNvPr>
            <p:cNvSpPr/>
            <p:nvPr/>
          </p:nvSpPr>
          <p:spPr>
            <a:xfrm>
              <a:off x="5992573" y="3834969"/>
              <a:ext cx="1661405" cy="190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970" name="그룹 969">
            <a:extLst>
              <a:ext uri="{FF2B5EF4-FFF2-40B4-BE49-F238E27FC236}">
                <a16:creationId xmlns:a16="http://schemas.microsoft.com/office/drawing/2014/main" id="{A39193C3-75A5-4A16-AD9F-D3A9A66F3318}"/>
              </a:ext>
            </a:extLst>
          </p:cNvPr>
          <p:cNvGrpSpPr/>
          <p:nvPr/>
        </p:nvGrpSpPr>
        <p:grpSpPr>
          <a:xfrm>
            <a:off x="3874836" y="2917349"/>
            <a:ext cx="1886274" cy="734756"/>
            <a:chOff x="4323884" y="1804269"/>
            <a:chExt cx="1886274" cy="734756"/>
          </a:xfrm>
        </p:grpSpPr>
        <p:grpSp>
          <p:nvGrpSpPr>
            <p:cNvPr id="1020" name="그룹 1019">
              <a:extLst>
                <a:ext uri="{FF2B5EF4-FFF2-40B4-BE49-F238E27FC236}">
                  <a16:creationId xmlns:a16="http://schemas.microsoft.com/office/drawing/2014/main" id="{B3DF553E-4652-47FA-BAB5-C3F14FFF9FD1}"/>
                </a:ext>
              </a:extLst>
            </p:cNvPr>
            <p:cNvGrpSpPr/>
            <p:nvPr/>
          </p:nvGrpSpPr>
          <p:grpSpPr>
            <a:xfrm>
              <a:off x="4323884" y="1804269"/>
              <a:ext cx="1886274" cy="197517"/>
              <a:chOff x="5108887" y="1844606"/>
              <a:chExt cx="1886274" cy="197517"/>
            </a:xfrm>
          </p:grpSpPr>
          <p:grpSp>
            <p:nvGrpSpPr>
              <p:cNvPr id="1034" name="그룹 1033">
                <a:extLst>
                  <a:ext uri="{FF2B5EF4-FFF2-40B4-BE49-F238E27FC236}">
                    <a16:creationId xmlns:a16="http://schemas.microsoft.com/office/drawing/2014/main" id="{08C219FA-D067-44BF-9DFC-CA5EB7BDC2FB}"/>
                  </a:ext>
                </a:extLst>
              </p:cNvPr>
              <p:cNvGrpSpPr/>
              <p:nvPr/>
            </p:nvGrpSpPr>
            <p:grpSpPr>
              <a:xfrm>
                <a:off x="6401303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1041" name="Title Bar">
                  <a:extLst>
                    <a:ext uri="{FF2B5EF4-FFF2-40B4-BE49-F238E27FC236}">
                      <a16:creationId xmlns:a16="http://schemas.microsoft.com/office/drawing/2014/main" id="{961EEE7C-9197-4549-AED2-AE98BAAF416C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강용관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042" name="Close Button">
                  <a:extLst>
                    <a:ext uri="{FF2B5EF4-FFF2-40B4-BE49-F238E27FC236}">
                      <a16:creationId xmlns:a16="http://schemas.microsoft.com/office/drawing/2014/main" id="{5F734473-797B-4385-9E70-B5E58961382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035" name="그룹 1034">
                <a:extLst>
                  <a:ext uri="{FF2B5EF4-FFF2-40B4-BE49-F238E27FC236}">
                    <a16:creationId xmlns:a16="http://schemas.microsoft.com/office/drawing/2014/main" id="{45C31A82-C41C-4AEB-8985-9D52D3D63CED}"/>
                  </a:ext>
                </a:extLst>
              </p:cNvPr>
              <p:cNvGrpSpPr/>
              <p:nvPr/>
            </p:nvGrpSpPr>
            <p:grpSpPr>
              <a:xfrm>
                <a:off x="5755094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1039" name="Title Bar">
                  <a:extLst>
                    <a:ext uri="{FF2B5EF4-FFF2-40B4-BE49-F238E27FC236}">
                      <a16:creationId xmlns:a16="http://schemas.microsoft.com/office/drawing/2014/main" id="{E9B0DAE4-D80B-44FB-99F4-AEE086B232EE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배기영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040" name="Close Button">
                  <a:extLst>
                    <a:ext uri="{FF2B5EF4-FFF2-40B4-BE49-F238E27FC236}">
                      <a16:creationId xmlns:a16="http://schemas.microsoft.com/office/drawing/2014/main" id="{5967C04B-6056-4E86-B4B7-A296C6A074A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036" name="그룹 1035">
                <a:extLst>
                  <a:ext uri="{FF2B5EF4-FFF2-40B4-BE49-F238E27FC236}">
                    <a16:creationId xmlns:a16="http://schemas.microsoft.com/office/drawing/2014/main" id="{BC8A060E-BF66-4550-8B53-616626DC87A1}"/>
                  </a:ext>
                </a:extLst>
              </p:cNvPr>
              <p:cNvGrpSpPr/>
              <p:nvPr/>
            </p:nvGrpSpPr>
            <p:grpSpPr>
              <a:xfrm>
                <a:off x="5108887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1037" name="Title Bar">
                  <a:extLst>
                    <a:ext uri="{FF2B5EF4-FFF2-40B4-BE49-F238E27FC236}">
                      <a16:creationId xmlns:a16="http://schemas.microsoft.com/office/drawing/2014/main" id="{29E7E7ED-548A-4F22-90FA-5C6652D402D7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신동인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038" name="Close Button">
                  <a:extLst>
                    <a:ext uri="{FF2B5EF4-FFF2-40B4-BE49-F238E27FC236}">
                      <a16:creationId xmlns:a16="http://schemas.microsoft.com/office/drawing/2014/main" id="{FBEC552F-B778-413E-80C7-D680469285F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1021" name="그룹 1020">
              <a:extLst>
                <a:ext uri="{FF2B5EF4-FFF2-40B4-BE49-F238E27FC236}">
                  <a16:creationId xmlns:a16="http://schemas.microsoft.com/office/drawing/2014/main" id="{8A001F88-A3B6-46D2-83A0-B47AACD62502}"/>
                </a:ext>
              </a:extLst>
            </p:cNvPr>
            <p:cNvGrpSpPr/>
            <p:nvPr/>
          </p:nvGrpSpPr>
          <p:grpSpPr>
            <a:xfrm>
              <a:off x="4323884" y="2072889"/>
              <a:ext cx="1886274" cy="197517"/>
              <a:chOff x="5108887" y="2113225"/>
              <a:chExt cx="1886274" cy="197517"/>
            </a:xfrm>
          </p:grpSpPr>
          <p:grpSp>
            <p:nvGrpSpPr>
              <p:cNvPr id="1025" name="그룹 1024">
                <a:extLst>
                  <a:ext uri="{FF2B5EF4-FFF2-40B4-BE49-F238E27FC236}">
                    <a16:creationId xmlns:a16="http://schemas.microsoft.com/office/drawing/2014/main" id="{2474F1BF-67E5-4262-8D27-6E5A11842921}"/>
                  </a:ext>
                </a:extLst>
              </p:cNvPr>
              <p:cNvGrpSpPr/>
              <p:nvPr/>
            </p:nvGrpSpPr>
            <p:grpSpPr>
              <a:xfrm>
                <a:off x="6401303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1032" name="Title Bar">
                  <a:extLst>
                    <a:ext uri="{FF2B5EF4-FFF2-40B4-BE49-F238E27FC236}">
                      <a16:creationId xmlns:a16="http://schemas.microsoft.com/office/drawing/2014/main" id="{B3B3F55D-E0D2-4A54-B66B-0625592093D3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 err="1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김철주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033" name="Close Button">
                  <a:extLst>
                    <a:ext uri="{FF2B5EF4-FFF2-40B4-BE49-F238E27FC236}">
                      <a16:creationId xmlns:a16="http://schemas.microsoft.com/office/drawing/2014/main" id="{C249AF46-AB58-4909-890F-7980F51CF5E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026" name="그룹 1025">
                <a:extLst>
                  <a:ext uri="{FF2B5EF4-FFF2-40B4-BE49-F238E27FC236}">
                    <a16:creationId xmlns:a16="http://schemas.microsoft.com/office/drawing/2014/main" id="{32EB650F-74DC-423C-80A2-E6CDCED5FC1D}"/>
                  </a:ext>
                </a:extLst>
              </p:cNvPr>
              <p:cNvGrpSpPr/>
              <p:nvPr/>
            </p:nvGrpSpPr>
            <p:grpSpPr>
              <a:xfrm>
                <a:off x="5755094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1030" name="Title Bar">
                  <a:extLst>
                    <a:ext uri="{FF2B5EF4-FFF2-40B4-BE49-F238E27FC236}">
                      <a16:creationId xmlns:a16="http://schemas.microsoft.com/office/drawing/2014/main" id="{C4B942D8-F9D3-4B6C-899B-9471FAD1222D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박병준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031" name="Close Button">
                  <a:extLst>
                    <a:ext uri="{FF2B5EF4-FFF2-40B4-BE49-F238E27FC236}">
                      <a16:creationId xmlns:a16="http://schemas.microsoft.com/office/drawing/2014/main" id="{18892B5F-440F-47B1-BE04-3E7EB4EE542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027" name="그룹 1026">
                <a:extLst>
                  <a:ext uri="{FF2B5EF4-FFF2-40B4-BE49-F238E27FC236}">
                    <a16:creationId xmlns:a16="http://schemas.microsoft.com/office/drawing/2014/main" id="{D98378D9-2F0D-41D6-9352-A41C39E5E586}"/>
                  </a:ext>
                </a:extLst>
              </p:cNvPr>
              <p:cNvGrpSpPr/>
              <p:nvPr/>
            </p:nvGrpSpPr>
            <p:grpSpPr>
              <a:xfrm>
                <a:off x="5108887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1028" name="Title Bar">
                  <a:extLst>
                    <a:ext uri="{FF2B5EF4-FFF2-40B4-BE49-F238E27FC236}">
                      <a16:creationId xmlns:a16="http://schemas.microsoft.com/office/drawing/2014/main" id="{FA94B8C2-A600-4024-8093-00120E550898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김용주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029" name="Close Button">
                  <a:extLst>
                    <a:ext uri="{FF2B5EF4-FFF2-40B4-BE49-F238E27FC236}">
                      <a16:creationId xmlns:a16="http://schemas.microsoft.com/office/drawing/2014/main" id="{8005A78A-34D9-4B50-8462-71AE203F757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1022" name="그룹 1021">
              <a:extLst>
                <a:ext uri="{FF2B5EF4-FFF2-40B4-BE49-F238E27FC236}">
                  <a16:creationId xmlns:a16="http://schemas.microsoft.com/office/drawing/2014/main" id="{90754099-A7A1-4F07-9B6F-88AF01A349E4}"/>
                </a:ext>
              </a:extLst>
            </p:cNvPr>
            <p:cNvGrpSpPr/>
            <p:nvPr/>
          </p:nvGrpSpPr>
          <p:grpSpPr>
            <a:xfrm>
              <a:off x="4323884" y="2341508"/>
              <a:ext cx="593858" cy="197517"/>
              <a:chOff x="9330957" y="3233678"/>
              <a:chExt cx="665474" cy="221337"/>
            </a:xfrm>
          </p:grpSpPr>
          <p:sp>
            <p:nvSpPr>
              <p:cNvPr id="1023" name="Title Bar">
                <a:extLst>
                  <a:ext uri="{FF2B5EF4-FFF2-40B4-BE49-F238E27FC236}">
                    <a16:creationId xmlns:a16="http://schemas.microsoft.com/office/drawing/2014/main" id="{BACE281D-B476-4D3E-AC1A-B254B62A26D2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김주화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024" name="Close Button">
                <a:extLst>
                  <a:ext uri="{FF2B5EF4-FFF2-40B4-BE49-F238E27FC236}">
                    <a16:creationId xmlns:a16="http://schemas.microsoft.com/office/drawing/2014/main" id="{DEA0EB5B-20C4-4894-B31C-493012C2CF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971" name="그룹 970">
            <a:extLst>
              <a:ext uri="{FF2B5EF4-FFF2-40B4-BE49-F238E27FC236}">
                <a16:creationId xmlns:a16="http://schemas.microsoft.com/office/drawing/2014/main" id="{935D255B-0AFD-452A-BBD7-0B981B197039}"/>
              </a:ext>
            </a:extLst>
          </p:cNvPr>
          <p:cNvGrpSpPr/>
          <p:nvPr/>
        </p:nvGrpSpPr>
        <p:grpSpPr>
          <a:xfrm>
            <a:off x="3326326" y="5039631"/>
            <a:ext cx="144000" cy="144000"/>
            <a:chOff x="3466614" y="2872401"/>
            <a:chExt cx="144000" cy="144000"/>
          </a:xfrm>
        </p:grpSpPr>
        <p:sp>
          <p:nvSpPr>
            <p:cNvPr id="1018" name="타원 1017">
              <a:extLst>
                <a:ext uri="{FF2B5EF4-FFF2-40B4-BE49-F238E27FC236}">
                  <a16:creationId xmlns:a16="http://schemas.microsoft.com/office/drawing/2014/main" id="{B096C2C6-9FC7-444E-A7A5-A0D16DAC7916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019" name="Accept">
              <a:extLst>
                <a:ext uri="{FF2B5EF4-FFF2-40B4-BE49-F238E27FC236}">
                  <a16:creationId xmlns:a16="http://schemas.microsoft.com/office/drawing/2014/main" id="{964ACF56-38AC-49B0-A6C9-5EC8511107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72" name="그룹 971">
            <a:extLst>
              <a:ext uri="{FF2B5EF4-FFF2-40B4-BE49-F238E27FC236}">
                <a16:creationId xmlns:a16="http://schemas.microsoft.com/office/drawing/2014/main" id="{7639146D-C9A7-48A1-A292-2B3F8A886383}"/>
              </a:ext>
            </a:extLst>
          </p:cNvPr>
          <p:cNvGrpSpPr/>
          <p:nvPr/>
        </p:nvGrpSpPr>
        <p:grpSpPr>
          <a:xfrm>
            <a:off x="287579" y="4996215"/>
            <a:ext cx="1591327" cy="230832"/>
            <a:chOff x="781439" y="3095455"/>
            <a:chExt cx="1591327" cy="230832"/>
          </a:xfrm>
        </p:grpSpPr>
        <p:grpSp>
          <p:nvGrpSpPr>
            <p:cNvPr id="1014" name="그룹 1013">
              <a:extLst>
                <a:ext uri="{FF2B5EF4-FFF2-40B4-BE49-F238E27FC236}">
                  <a16:creationId xmlns:a16="http://schemas.microsoft.com/office/drawing/2014/main" id="{58E6F224-559D-4BE3-BD87-64855681206B}"/>
                </a:ext>
              </a:extLst>
            </p:cNvPr>
            <p:cNvGrpSpPr/>
            <p:nvPr/>
          </p:nvGrpSpPr>
          <p:grpSpPr>
            <a:xfrm>
              <a:off x="781439" y="3095455"/>
              <a:ext cx="1299387" cy="230832"/>
              <a:chOff x="591157" y="2724973"/>
              <a:chExt cx="1299387" cy="230832"/>
            </a:xfrm>
          </p:grpSpPr>
          <p:sp>
            <p:nvSpPr>
              <p:cNvPr id="1016" name="Label" descr="&lt;SmartSettings&gt;&lt;SmartResize anchorLeft=&quot;Absolute&quot; anchorTop=&quot;Absolute&quot; anchorRight=&quot;None&quot; anchorBottom=&quot;None&quot; /&gt;&lt;/SmartSettings&gt;">
                <a:extLst>
                  <a:ext uri="{FF2B5EF4-FFF2-40B4-BE49-F238E27FC236}">
                    <a16:creationId xmlns:a16="http://schemas.microsoft.com/office/drawing/2014/main" id="{304BA0BA-C4C5-4BBB-A96B-B3D1921F23A5}"/>
                  </a:ext>
                </a:extLst>
              </p:cNvPr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790628" y="2741900"/>
                <a:ext cx="1099916" cy="196977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800" dirty="0">
                    <a:solidFill>
                      <a:srgbClr val="21212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스마트솔루션 사업부</a:t>
                </a:r>
              </a:p>
            </p:txBody>
          </p:sp>
          <p:sp>
            <p:nvSpPr>
              <p:cNvPr id="1017" name="직사각형 1016">
                <a:extLst>
                  <a:ext uri="{FF2B5EF4-FFF2-40B4-BE49-F238E27FC236}">
                    <a16:creationId xmlns:a16="http://schemas.microsoft.com/office/drawing/2014/main" id="{4243EB32-34B1-4F88-818C-10D805AEB2FF}"/>
                  </a:ext>
                </a:extLst>
              </p:cNvPr>
              <p:cNvSpPr/>
              <p:nvPr/>
            </p:nvSpPr>
            <p:spPr>
              <a:xfrm>
                <a:off x="591157" y="2724973"/>
                <a:ext cx="300082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/>
                <a:r>
                  <a:rPr kumimoji="1" lang="ko-KR" altLang="en-US" sz="900" kern="1200" dirty="0">
                    <a:solidFill>
                      <a:srgbClr val="000000">
                        <a:lumMod val="85000"/>
                        <a:lumOff val="15000"/>
                      </a:srgbClr>
                    </a:solidFill>
                    <a:latin typeface="맑은 고딕"/>
                    <a:ea typeface="맑은 고딕" panose="020B0503020000020004" pitchFamily="50" charset="-127"/>
                  </a:rPr>
                  <a:t>▼</a:t>
                </a:r>
                <a:endParaRPr lang="ko-KR" altLang="en-US" dirty="0">
                  <a:solidFill>
                    <a:srgbClr val="000000">
                      <a:lumMod val="85000"/>
                      <a:lumOff val="15000"/>
                    </a:srgbClr>
                  </a:solidFill>
                </a:endParaRPr>
              </a:p>
            </p:txBody>
          </p:sp>
        </p:grpSp>
        <p:sp>
          <p:nvSpPr>
            <p:cNvPr id="1015" name="직사각형 1014">
              <a:extLst>
                <a:ext uri="{FF2B5EF4-FFF2-40B4-BE49-F238E27FC236}">
                  <a16:creationId xmlns:a16="http://schemas.microsoft.com/office/drawing/2014/main" id="{D2500EBC-8B0C-47A4-BA96-60F2AEA3DB05}"/>
                </a:ext>
              </a:extLst>
            </p:cNvPr>
            <p:cNvSpPr/>
            <p:nvPr/>
          </p:nvSpPr>
          <p:spPr>
            <a:xfrm>
              <a:off x="2136804" y="3105276"/>
              <a:ext cx="235962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dirty="0"/>
            </a:p>
          </p:txBody>
        </p:sp>
      </p:grpSp>
      <p:grpSp>
        <p:nvGrpSpPr>
          <p:cNvPr id="973" name="그룹 972">
            <a:extLst>
              <a:ext uri="{FF2B5EF4-FFF2-40B4-BE49-F238E27FC236}">
                <a16:creationId xmlns:a16="http://schemas.microsoft.com/office/drawing/2014/main" id="{1F1340AC-59DA-475E-B9EE-88FA8751A973}"/>
              </a:ext>
            </a:extLst>
          </p:cNvPr>
          <p:cNvGrpSpPr/>
          <p:nvPr/>
        </p:nvGrpSpPr>
        <p:grpSpPr>
          <a:xfrm>
            <a:off x="3326326" y="3752981"/>
            <a:ext cx="144000" cy="144000"/>
            <a:chOff x="3466614" y="2872401"/>
            <a:chExt cx="144000" cy="144000"/>
          </a:xfrm>
        </p:grpSpPr>
        <p:sp>
          <p:nvSpPr>
            <p:cNvPr id="1012" name="타원 1011">
              <a:extLst>
                <a:ext uri="{FF2B5EF4-FFF2-40B4-BE49-F238E27FC236}">
                  <a16:creationId xmlns:a16="http://schemas.microsoft.com/office/drawing/2014/main" id="{402F9D6B-B7D4-47C1-8140-30300DE911FF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013" name="Accept">
              <a:extLst>
                <a:ext uri="{FF2B5EF4-FFF2-40B4-BE49-F238E27FC236}">
                  <a16:creationId xmlns:a16="http://schemas.microsoft.com/office/drawing/2014/main" id="{CF27D115-79B7-4FE8-B08E-082F59B3E1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74" name="그룹 973">
            <a:extLst>
              <a:ext uri="{FF2B5EF4-FFF2-40B4-BE49-F238E27FC236}">
                <a16:creationId xmlns:a16="http://schemas.microsoft.com/office/drawing/2014/main" id="{A078F331-15A2-420C-A1F0-9238F635BE60}"/>
              </a:ext>
            </a:extLst>
          </p:cNvPr>
          <p:cNvGrpSpPr/>
          <p:nvPr/>
        </p:nvGrpSpPr>
        <p:grpSpPr>
          <a:xfrm>
            <a:off x="263358" y="3709565"/>
            <a:ext cx="1196795" cy="230832"/>
            <a:chOff x="591157" y="2724973"/>
            <a:chExt cx="1196795" cy="230832"/>
          </a:xfrm>
        </p:grpSpPr>
        <p:sp>
          <p:nvSpPr>
            <p:cNvPr id="1010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0FD82DDD-C68D-4650-8040-C1E7D75145CB}"/>
                </a:ext>
              </a:extLst>
            </p:cNvPr>
            <p:cNvSpPr txBox="1"/>
            <p:nvPr/>
          </p:nvSpPr>
          <p:spPr>
            <a:xfrm>
              <a:off x="790628" y="2741900"/>
              <a:ext cx="997324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 err="1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아키텍쳐</a:t>
              </a:r>
              <a:r>
                <a:rPr lang="ko-KR" altLang="en-US" sz="800" b="1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솔루션팀</a:t>
              </a:r>
            </a:p>
          </p:txBody>
        </p:sp>
        <p:sp>
          <p:nvSpPr>
            <p:cNvPr id="1011" name="직사각형 1010">
              <a:extLst>
                <a:ext uri="{FF2B5EF4-FFF2-40B4-BE49-F238E27FC236}">
                  <a16:creationId xmlns:a16="http://schemas.microsoft.com/office/drawing/2014/main" id="{6E8CB83F-D7CE-4D28-B2E4-BDF394CCDC29}"/>
                </a:ext>
              </a:extLst>
            </p:cNvPr>
            <p:cNvSpPr/>
            <p:nvPr/>
          </p:nvSpPr>
          <p:spPr>
            <a:xfrm>
              <a:off x="591157" y="2724973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kumimoji="1" lang="ko-KR" altLang="en-US" sz="900" kern="12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▲</a:t>
              </a:r>
              <a:endParaRPr lang="ko-KR" altLang="en-US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</p:grpSp>
      <p:sp>
        <p:nvSpPr>
          <p:cNvPr id="975" name="직사각형 974">
            <a:extLst>
              <a:ext uri="{FF2B5EF4-FFF2-40B4-BE49-F238E27FC236}">
                <a16:creationId xmlns:a16="http://schemas.microsoft.com/office/drawing/2014/main" id="{5BA2950B-D343-4524-A9E3-088B8B135425}"/>
              </a:ext>
            </a:extLst>
          </p:cNvPr>
          <p:cNvSpPr/>
          <p:nvPr/>
        </p:nvSpPr>
        <p:spPr>
          <a:xfrm>
            <a:off x="1642944" y="3724954"/>
            <a:ext cx="23596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dirty="0"/>
          </a:p>
        </p:txBody>
      </p:sp>
      <p:sp>
        <p:nvSpPr>
          <p:cNvPr id="976" name="직사각형 975">
            <a:extLst>
              <a:ext uri="{FF2B5EF4-FFF2-40B4-BE49-F238E27FC236}">
                <a16:creationId xmlns:a16="http://schemas.microsoft.com/office/drawing/2014/main" id="{793BA9EA-7FA2-44F0-9349-3C90FD6F5FF3}"/>
              </a:ext>
            </a:extLst>
          </p:cNvPr>
          <p:cNvSpPr/>
          <p:nvPr/>
        </p:nvSpPr>
        <p:spPr>
          <a:xfrm>
            <a:off x="1617296" y="3453212"/>
            <a:ext cx="28725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endParaRPr lang="ko-KR" altLang="en-US" dirty="0"/>
          </a:p>
        </p:txBody>
      </p:sp>
      <p:grpSp>
        <p:nvGrpSpPr>
          <p:cNvPr id="977" name="그룹 976">
            <a:extLst>
              <a:ext uri="{FF2B5EF4-FFF2-40B4-BE49-F238E27FC236}">
                <a16:creationId xmlns:a16="http://schemas.microsoft.com/office/drawing/2014/main" id="{0CD36D85-4B00-4F8B-A73E-58C98425226A}"/>
              </a:ext>
            </a:extLst>
          </p:cNvPr>
          <p:cNvGrpSpPr/>
          <p:nvPr/>
        </p:nvGrpSpPr>
        <p:grpSpPr>
          <a:xfrm>
            <a:off x="144143" y="3445517"/>
            <a:ext cx="1430834" cy="215444"/>
            <a:chOff x="591157" y="2732667"/>
            <a:chExt cx="1430834" cy="215444"/>
          </a:xfrm>
        </p:grpSpPr>
        <p:sp>
          <p:nvSpPr>
            <p:cNvPr id="1008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A17D28A1-C2AE-4650-8F34-C0DB94F95042}"/>
                </a:ext>
              </a:extLst>
            </p:cNvPr>
            <p:cNvSpPr txBox="1"/>
            <p:nvPr/>
          </p:nvSpPr>
          <p:spPr>
            <a:xfrm>
              <a:off x="790628" y="2741900"/>
              <a:ext cx="1231363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DT Optimization </a:t>
              </a:r>
              <a:r>
                <a:rPr lang="ko-KR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사업부</a:t>
              </a:r>
              <a:endParaRPr lang="en-US" altLang="ko-KR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09" name="직사각형 1008">
              <a:extLst>
                <a:ext uri="{FF2B5EF4-FFF2-40B4-BE49-F238E27FC236}">
                  <a16:creationId xmlns:a16="http://schemas.microsoft.com/office/drawing/2014/main" id="{A2CC9F19-73B2-42D0-ABAD-C54C68F5BC9F}"/>
                </a:ext>
              </a:extLst>
            </p:cNvPr>
            <p:cNvSpPr/>
            <p:nvPr/>
          </p:nvSpPr>
          <p:spPr>
            <a:xfrm>
              <a:off x="591157" y="2732667"/>
              <a:ext cx="287258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▲</a:t>
              </a:r>
              <a:endParaRPr lang="ko-KR" altLang="en-US" sz="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78" name="그룹 977">
            <a:extLst>
              <a:ext uri="{FF2B5EF4-FFF2-40B4-BE49-F238E27FC236}">
                <a16:creationId xmlns:a16="http://schemas.microsoft.com/office/drawing/2014/main" id="{1A131EB4-BE37-48C8-8B99-5663CB413676}"/>
              </a:ext>
            </a:extLst>
          </p:cNvPr>
          <p:cNvGrpSpPr/>
          <p:nvPr/>
        </p:nvGrpSpPr>
        <p:grpSpPr>
          <a:xfrm>
            <a:off x="3326326" y="3481239"/>
            <a:ext cx="144000" cy="144000"/>
            <a:chOff x="3466614" y="2872401"/>
            <a:chExt cx="144000" cy="144000"/>
          </a:xfrm>
        </p:grpSpPr>
        <p:sp>
          <p:nvSpPr>
            <p:cNvPr id="1006" name="타원 1005">
              <a:extLst>
                <a:ext uri="{FF2B5EF4-FFF2-40B4-BE49-F238E27FC236}">
                  <a16:creationId xmlns:a16="http://schemas.microsoft.com/office/drawing/2014/main" id="{31377407-F9D8-4C27-B06E-262AA2D109C2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007" name="Accept">
              <a:extLst>
                <a:ext uri="{FF2B5EF4-FFF2-40B4-BE49-F238E27FC236}">
                  <a16:creationId xmlns:a16="http://schemas.microsoft.com/office/drawing/2014/main" id="{1D475D54-9036-4085-9B62-4C881ADBAAE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79" name="그룹 978">
            <a:extLst>
              <a:ext uri="{FF2B5EF4-FFF2-40B4-BE49-F238E27FC236}">
                <a16:creationId xmlns:a16="http://schemas.microsoft.com/office/drawing/2014/main" id="{D8A76390-DB34-4C95-B512-652442A9C642}"/>
              </a:ext>
            </a:extLst>
          </p:cNvPr>
          <p:cNvGrpSpPr/>
          <p:nvPr/>
        </p:nvGrpSpPr>
        <p:grpSpPr>
          <a:xfrm>
            <a:off x="3326326" y="4074644"/>
            <a:ext cx="144000" cy="144000"/>
            <a:chOff x="3466614" y="2872401"/>
            <a:chExt cx="144000" cy="144000"/>
          </a:xfrm>
        </p:grpSpPr>
        <p:sp>
          <p:nvSpPr>
            <p:cNvPr id="1004" name="타원 1003">
              <a:extLst>
                <a:ext uri="{FF2B5EF4-FFF2-40B4-BE49-F238E27FC236}">
                  <a16:creationId xmlns:a16="http://schemas.microsoft.com/office/drawing/2014/main" id="{A2B46ECF-A233-4047-9476-F5D861ECF2B4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005" name="Accept">
              <a:extLst>
                <a:ext uri="{FF2B5EF4-FFF2-40B4-BE49-F238E27FC236}">
                  <a16:creationId xmlns:a16="http://schemas.microsoft.com/office/drawing/2014/main" id="{8A057785-7DF6-4E7A-AACB-640A5A4398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80" name="그룹 979">
            <a:extLst>
              <a:ext uri="{FF2B5EF4-FFF2-40B4-BE49-F238E27FC236}">
                <a16:creationId xmlns:a16="http://schemas.microsoft.com/office/drawing/2014/main" id="{5AA370D5-2161-45A1-BD93-2757B18977EA}"/>
              </a:ext>
            </a:extLst>
          </p:cNvPr>
          <p:cNvGrpSpPr/>
          <p:nvPr/>
        </p:nvGrpSpPr>
        <p:grpSpPr>
          <a:xfrm>
            <a:off x="559857" y="3989001"/>
            <a:ext cx="1090205" cy="315286"/>
            <a:chOff x="929024" y="2888387"/>
            <a:chExt cx="1090205" cy="315286"/>
          </a:xfrm>
        </p:grpSpPr>
        <p:sp>
          <p:nvSpPr>
            <p:cNvPr id="1000" name="직사각형 999">
              <a:extLst>
                <a:ext uri="{FF2B5EF4-FFF2-40B4-BE49-F238E27FC236}">
                  <a16:creationId xmlns:a16="http://schemas.microsoft.com/office/drawing/2014/main" id="{895101DC-FFAC-4116-8005-6BC73D00BAA6}"/>
                </a:ext>
              </a:extLst>
            </p:cNvPr>
            <p:cNvSpPr/>
            <p:nvPr/>
          </p:nvSpPr>
          <p:spPr>
            <a:xfrm>
              <a:off x="1217406" y="293061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강용관 책임</a:t>
              </a:r>
              <a:endParaRPr kumimoji="1" lang="en-US" altLang="ko-KR" sz="9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001" name="그룹 1000">
              <a:extLst>
                <a:ext uri="{FF2B5EF4-FFF2-40B4-BE49-F238E27FC236}">
                  <a16:creationId xmlns:a16="http://schemas.microsoft.com/office/drawing/2014/main" id="{91FAEF9E-A6E8-4192-9B62-CA862DBEEC29}"/>
                </a:ext>
              </a:extLst>
            </p:cNvPr>
            <p:cNvGrpSpPr/>
            <p:nvPr/>
          </p:nvGrpSpPr>
          <p:grpSpPr>
            <a:xfrm>
              <a:off x="929024" y="2888387"/>
              <a:ext cx="315286" cy="315286"/>
              <a:chOff x="918350" y="2884474"/>
              <a:chExt cx="336634" cy="336634"/>
            </a:xfrm>
          </p:grpSpPr>
          <p:sp>
            <p:nvSpPr>
              <p:cNvPr id="1002" name="Background">
                <a:extLst>
                  <a:ext uri="{FF2B5EF4-FFF2-40B4-BE49-F238E27FC236}">
                    <a16:creationId xmlns:a16="http://schemas.microsoft.com/office/drawing/2014/main" id="{362EF89A-8013-4096-B29E-3F1F8C809E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8350" y="2884474"/>
                <a:ext cx="336634" cy="33663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003" name="Profile Icon">
                <a:extLst>
                  <a:ext uri="{FF2B5EF4-FFF2-40B4-BE49-F238E27FC236}">
                    <a16:creationId xmlns:a16="http://schemas.microsoft.com/office/drawing/2014/main" id="{707684DD-0E04-4C47-A7F5-614E1E2868A5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017210" y="2973268"/>
                <a:ext cx="138914" cy="159046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981" name="그룹 980">
            <a:extLst>
              <a:ext uri="{FF2B5EF4-FFF2-40B4-BE49-F238E27FC236}">
                <a16:creationId xmlns:a16="http://schemas.microsoft.com/office/drawing/2014/main" id="{716B21AD-91DE-4323-8412-0E4B50FBDA5C}"/>
              </a:ext>
            </a:extLst>
          </p:cNvPr>
          <p:cNvGrpSpPr/>
          <p:nvPr/>
        </p:nvGrpSpPr>
        <p:grpSpPr>
          <a:xfrm>
            <a:off x="144143" y="4716781"/>
            <a:ext cx="1760411" cy="230832"/>
            <a:chOff x="638003" y="2896829"/>
            <a:chExt cx="1760411" cy="230832"/>
          </a:xfrm>
        </p:grpSpPr>
        <p:grpSp>
          <p:nvGrpSpPr>
            <p:cNvPr id="996" name="그룹 995">
              <a:extLst>
                <a:ext uri="{FF2B5EF4-FFF2-40B4-BE49-F238E27FC236}">
                  <a16:creationId xmlns:a16="http://schemas.microsoft.com/office/drawing/2014/main" id="{559A56AF-B7B3-4D82-8B27-1B31C3FA289F}"/>
                </a:ext>
              </a:extLst>
            </p:cNvPr>
            <p:cNvGrpSpPr/>
            <p:nvPr/>
          </p:nvGrpSpPr>
          <p:grpSpPr>
            <a:xfrm>
              <a:off x="638003" y="2896829"/>
              <a:ext cx="1299387" cy="230832"/>
              <a:chOff x="591157" y="2724973"/>
              <a:chExt cx="1299387" cy="230832"/>
            </a:xfrm>
          </p:grpSpPr>
          <p:sp>
            <p:nvSpPr>
              <p:cNvPr id="998" name="Label" descr="&lt;SmartSettings&gt;&lt;SmartResize anchorLeft=&quot;Absolute&quot; anchorTop=&quot;Absolute&quot; anchorRight=&quot;None&quot; anchorBottom=&quot;None&quot; /&gt;&lt;/SmartSettings&gt;">
                <a:extLst>
                  <a:ext uri="{FF2B5EF4-FFF2-40B4-BE49-F238E27FC236}">
                    <a16:creationId xmlns:a16="http://schemas.microsoft.com/office/drawing/2014/main" id="{C0A87EE8-833C-4D52-86CB-B950B78F50C7}"/>
                  </a:ext>
                </a:extLst>
              </p:cNvPr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790628" y="2741900"/>
                <a:ext cx="1099916" cy="196977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ko-KR" altLang="en-US" sz="800" kern="0" dirty="0" err="1">
                    <a:solidFill>
                      <a:srgbClr val="000000">
                        <a:lumMod val="85000"/>
                        <a:lumOff val="1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스마트팩토리</a:t>
                </a:r>
                <a:r>
                  <a:rPr lang="ko-KR" altLang="en-US" sz="800" kern="0" dirty="0">
                    <a:solidFill>
                      <a:srgbClr val="000000">
                        <a:lumMod val="85000"/>
                        <a:lumOff val="15000"/>
                      </a:srgb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사업부</a:t>
                </a:r>
              </a:p>
            </p:txBody>
          </p:sp>
          <p:sp>
            <p:nvSpPr>
              <p:cNvPr id="999" name="직사각형 998">
                <a:extLst>
                  <a:ext uri="{FF2B5EF4-FFF2-40B4-BE49-F238E27FC236}">
                    <a16:creationId xmlns:a16="http://schemas.microsoft.com/office/drawing/2014/main" id="{6A5CF65B-90AE-4B6A-BE7F-BFE60CF6AC76}"/>
                  </a:ext>
                </a:extLst>
              </p:cNvPr>
              <p:cNvSpPr/>
              <p:nvPr/>
            </p:nvSpPr>
            <p:spPr>
              <a:xfrm>
                <a:off x="591157" y="2724973"/>
                <a:ext cx="300082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/>
                <a:r>
                  <a:rPr kumimoji="1" lang="ko-KR" altLang="en-US" sz="900" kern="1200" dirty="0">
                    <a:solidFill>
                      <a:srgbClr val="000000">
                        <a:lumMod val="85000"/>
                        <a:lumOff val="15000"/>
                      </a:srgbClr>
                    </a:solidFill>
                    <a:latin typeface="맑은 고딕"/>
                    <a:ea typeface="맑은 고딕" panose="020B0503020000020004" pitchFamily="50" charset="-127"/>
                  </a:rPr>
                  <a:t>▼</a:t>
                </a:r>
                <a:endParaRPr lang="ko-KR" altLang="en-US" dirty="0">
                  <a:solidFill>
                    <a:srgbClr val="000000">
                      <a:lumMod val="85000"/>
                      <a:lumOff val="15000"/>
                    </a:srgbClr>
                  </a:solidFill>
                </a:endParaRPr>
              </a:p>
            </p:txBody>
          </p:sp>
        </p:grpSp>
        <p:sp>
          <p:nvSpPr>
            <p:cNvPr id="997" name="직사각형 996">
              <a:extLst>
                <a:ext uri="{FF2B5EF4-FFF2-40B4-BE49-F238E27FC236}">
                  <a16:creationId xmlns:a16="http://schemas.microsoft.com/office/drawing/2014/main" id="{FA6EF081-427E-4169-B6A6-846627589688}"/>
                </a:ext>
              </a:extLst>
            </p:cNvPr>
            <p:cNvSpPr/>
            <p:nvPr/>
          </p:nvSpPr>
          <p:spPr>
            <a:xfrm>
              <a:off x="2111156" y="2909869"/>
              <a:ext cx="287258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17</a:t>
              </a:r>
              <a:endParaRPr lang="ko-KR" altLang="en-US" dirty="0"/>
            </a:p>
          </p:txBody>
        </p:sp>
      </p:grpSp>
      <p:grpSp>
        <p:nvGrpSpPr>
          <p:cNvPr id="982" name="그룹 981">
            <a:extLst>
              <a:ext uri="{FF2B5EF4-FFF2-40B4-BE49-F238E27FC236}">
                <a16:creationId xmlns:a16="http://schemas.microsoft.com/office/drawing/2014/main" id="{CCCBBD96-1705-4BAF-A828-C168ACF792CB}"/>
              </a:ext>
            </a:extLst>
          </p:cNvPr>
          <p:cNvGrpSpPr/>
          <p:nvPr/>
        </p:nvGrpSpPr>
        <p:grpSpPr>
          <a:xfrm>
            <a:off x="3326326" y="4760197"/>
            <a:ext cx="144000" cy="144000"/>
            <a:chOff x="3466614" y="2872401"/>
            <a:chExt cx="144000" cy="144000"/>
          </a:xfrm>
        </p:grpSpPr>
        <p:sp>
          <p:nvSpPr>
            <p:cNvPr id="994" name="타원 993">
              <a:extLst>
                <a:ext uri="{FF2B5EF4-FFF2-40B4-BE49-F238E27FC236}">
                  <a16:creationId xmlns:a16="http://schemas.microsoft.com/office/drawing/2014/main" id="{921B0365-A5B8-43B0-B9E8-BEB0188387D7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995" name="Accept">
              <a:extLst>
                <a:ext uri="{FF2B5EF4-FFF2-40B4-BE49-F238E27FC236}">
                  <a16:creationId xmlns:a16="http://schemas.microsoft.com/office/drawing/2014/main" id="{3DE41493-B3F1-4086-AC88-2E25C488778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83" name="그룹 982">
            <a:extLst>
              <a:ext uri="{FF2B5EF4-FFF2-40B4-BE49-F238E27FC236}">
                <a16:creationId xmlns:a16="http://schemas.microsoft.com/office/drawing/2014/main" id="{5C0F04B2-3847-4182-8C74-E4C1D71CAE9D}"/>
              </a:ext>
            </a:extLst>
          </p:cNvPr>
          <p:cNvGrpSpPr/>
          <p:nvPr/>
        </p:nvGrpSpPr>
        <p:grpSpPr>
          <a:xfrm>
            <a:off x="3326326" y="4438534"/>
            <a:ext cx="144000" cy="144000"/>
            <a:chOff x="3466614" y="2872401"/>
            <a:chExt cx="144000" cy="144000"/>
          </a:xfrm>
        </p:grpSpPr>
        <p:sp>
          <p:nvSpPr>
            <p:cNvPr id="992" name="타원 991">
              <a:extLst>
                <a:ext uri="{FF2B5EF4-FFF2-40B4-BE49-F238E27FC236}">
                  <a16:creationId xmlns:a16="http://schemas.microsoft.com/office/drawing/2014/main" id="{A8C977D2-1A05-4C7F-AE0E-CEDBD99C6A9C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993" name="Accept">
              <a:extLst>
                <a:ext uri="{FF2B5EF4-FFF2-40B4-BE49-F238E27FC236}">
                  <a16:creationId xmlns:a16="http://schemas.microsoft.com/office/drawing/2014/main" id="{A9E41282-20D8-4052-8ADA-790AAC0EA6E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84" name="그룹 983">
            <a:extLst>
              <a:ext uri="{FF2B5EF4-FFF2-40B4-BE49-F238E27FC236}">
                <a16:creationId xmlns:a16="http://schemas.microsoft.com/office/drawing/2014/main" id="{6D9ED48D-05C7-4117-8D63-DF4354A8EB92}"/>
              </a:ext>
            </a:extLst>
          </p:cNvPr>
          <p:cNvGrpSpPr/>
          <p:nvPr/>
        </p:nvGrpSpPr>
        <p:grpSpPr>
          <a:xfrm>
            <a:off x="559857" y="4352891"/>
            <a:ext cx="1090205" cy="315286"/>
            <a:chOff x="929024" y="2888387"/>
            <a:chExt cx="1090205" cy="315286"/>
          </a:xfrm>
        </p:grpSpPr>
        <p:sp>
          <p:nvSpPr>
            <p:cNvPr id="988" name="직사각형 987">
              <a:extLst>
                <a:ext uri="{FF2B5EF4-FFF2-40B4-BE49-F238E27FC236}">
                  <a16:creationId xmlns:a16="http://schemas.microsoft.com/office/drawing/2014/main" id="{B5477B9E-51D7-4F67-B8F0-806B9FF5F298}"/>
                </a:ext>
              </a:extLst>
            </p:cNvPr>
            <p:cNvSpPr/>
            <p:nvPr/>
          </p:nvSpPr>
          <p:spPr>
            <a:xfrm>
              <a:off x="1217406" y="293061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김용주 이사</a:t>
              </a:r>
              <a:endParaRPr kumimoji="1" lang="en-US" altLang="ko-KR" sz="9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989" name="그룹 988">
              <a:extLst>
                <a:ext uri="{FF2B5EF4-FFF2-40B4-BE49-F238E27FC236}">
                  <a16:creationId xmlns:a16="http://schemas.microsoft.com/office/drawing/2014/main" id="{E3760D62-0385-4A4A-AAB0-70F6642D54ED}"/>
                </a:ext>
              </a:extLst>
            </p:cNvPr>
            <p:cNvGrpSpPr/>
            <p:nvPr/>
          </p:nvGrpSpPr>
          <p:grpSpPr>
            <a:xfrm>
              <a:off x="929024" y="2888387"/>
              <a:ext cx="315286" cy="315286"/>
              <a:chOff x="918350" y="2884474"/>
              <a:chExt cx="336634" cy="336634"/>
            </a:xfrm>
          </p:grpSpPr>
          <p:sp>
            <p:nvSpPr>
              <p:cNvPr id="990" name="Background">
                <a:extLst>
                  <a:ext uri="{FF2B5EF4-FFF2-40B4-BE49-F238E27FC236}">
                    <a16:creationId xmlns:a16="http://schemas.microsoft.com/office/drawing/2014/main" id="{B69FAEBE-1D92-4754-9F63-5831BF8263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8350" y="2884474"/>
                <a:ext cx="336634" cy="33663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991" name="Profile Icon">
                <a:extLst>
                  <a:ext uri="{FF2B5EF4-FFF2-40B4-BE49-F238E27FC236}">
                    <a16:creationId xmlns:a16="http://schemas.microsoft.com/office/drawing/2014/main" id="{A370C8D6-3EB8-41D7-AD26-FF7F4AD381A4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017210" y="2973268"/>
                <a:ext cx="138914" cy="159046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985" name="그룹 984">
            <a:extLst>
              <a:ext uri="{FF2B5EF4-FFF2-40B4-BE49-F238E27FC236}">
                <a16:creationId xmlns:a16="http://schemas.microsoft.com/office/drawing/2014/main" id="{2CA5A58A-9EA0-4ECA-AF0D-77FD0EB31EEB}"/>
              </a:ext>
            </a:extLst>
          </p:cNvPr>
          <p:cNvGrpSpPr/>
          <p:nvPr/>
        </p:nvGrpSpPr>
        <p:grpSpPr>
          <a:xfrm>
            <a:off x="3560136" y="3122211"/>
            <a:ext cx="25400" cy="2412000"/>
            <a:chOff x="4049472" y="2065533"/>
            <a:chExt cx="25400" cy="2268000"/>
          </a:xfrm>
        </p:grpSpPr>
        <p:cxnSp>
          <p:nvCxnSpPr>
            <p:cNvPr id="986" name="Track">
              <a:extLst>
                <a:ext uri="{FF2B5EF4-FFF2-40B4-BE49-F238E27FC236}">
                  <a16:creationId xmlns:a16="http://schemas.microsoft.com/office/drawing/2014/main" id="{90604F7C-676E-4401-B0D2-A44C30B2F1FA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7" name="Thumb">
              <a:extLst>
                <a:ext uri="{FF2B5EF4-FFF2-40B4-BE49-F238E27FC236}">
                  <a16:creationId xmlns:a16="http://schemas.microsoft.com/office/drawing/2014/main" id="{19F6C685-9EA9-416D-B1AA-A50BAD2C0816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956" name="Label" descr="&lt;SmartSettings&gt;&lt;SmartResize anchorLeft=&quot;Absolute&quot; anchorTop=&quot;Absolute&quot; anchorRight=&quot;None&quot; anchorBottom=&quot;None&quot; /&gt;&lt;/SmartSettings&gt;">
            <a:extLst>
              <a:ext uri="{FF2B5EF4-FFF2-40B4-BE49-F238E27FC236}">
                <a16:creationId xmlns:a16="http://schemas.microsoft.com/office/drawing/2014/main" id="{228D2BF7-82C0-4E9F-93C5-480C1921EB7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97451" y="3207743"/>
            <a:ext cx="532453" cy="212366"/>
          </a:xfrm>
          <a:prstGeom prst="rect">
            <a:avLst/>
          </a:prstGeom>
          <a:noFill/>
        </p:spPr>
        <p:txBody>
          <a:bodyPr wrap="none" lIns="73152" tIns="36576" rIns="73152" bIns="3657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LG CNS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57" name="그룹 956">
            <a:extLst>
              <a:ext uri="{FF2B5EF4-FFF2-40B4-BE49-F238E27FC236}">
                <a16:creationId xmlns:a16="http://schemas.microsoft.com/office/drawing/2014/main" id="{5520B7E0-13A1-4073-94C0-30EAEA4329E7}"/>
              </a:ext>
            </a:extLst>
          </p:cNvPr>
          <p:cNvGrpSpPr/>
          <p:nvPr/>
        </p:nvGrpSpPr>
        <p:grpSpPr>
          <a:xfrm>
            <a:off x="208451" y="3198726"/>
            <a:ext cx="1947208" cy="230400"/>
            <a:chOff x="452566" y="2070381"/>
            <a:chExt cx="1947208" cy="230400"/>
          </a:xfrm>
        </p:grpSpPr>
        <p:sp>
          <p:nvSpPr>
            <p:cNvPr id="958" name="사각형: 둥근 모서리 957">
              <a:extLst>
                <a:ext uri="{FF2B5EF4-FFF2-40B4-BE49-F238E27FC236}">
                  <a16:creationId xmlns:a16="http://schemas.microsoft.com/office/drawing/2014/main" id="{C07F799A-919C-4F16-8687-51B5C0CAEF33}"/>
                </a:ext>
              </a:extLst>
            </p:cNvPr>
            <p:cNvSpPr/>
            <p:nvPr/>
          </p:nvSpPr>
          <p:spPr>
            <a:xfrm>
              <a:off x="452566" y="2071281"/>
              <a:ext cx="540000" cy="2286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LG CNS</a:t>
              </a:r>
              <a:endParaRPr kumimoji="1" lang="ko-KR" altLang="en-US" sz="700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9" name="사각형: 둥근 모서리 958">
              <a:extLst>
                <a:ext uri="{FF2B5EF4-FFF2-40B4-BE49-F238E27FC236}">
                  <a16:creationId xmlns:a16="http://schemas.microsoft.com/office/drawing/2014/main" id="{EF5FA931-6216-4383-9D75-27DA7553A5C1}"/>
                </a:ext>
              </a:extLst>
            </p:cNvPr>
            <p:cNvSpPr/>
            <p:nvPr/>
          </p:nvSpPr>
          <p:spPr>
            <a:xfrm>
              <a:off x="1175774" y="2070381"/>
              <a:ext cx="1224000" cy="230400"/>
            </a:xfrm>
            <a:prstGeom prst="roundRect">
              <a:avLst/>
            </a:prstGeom>
            <a:solidFill>
              <a:sysClr val="window" lastClr="FFFFFF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txBody>
            <a:bodyPr wrap="square" rtlCol="0" anchor="ctr">
              <a:spAutoFit/>
            </a:bodyPr>
            <a:lstStyle/>
            <a:p>
              <a:pPr lvl="0" algn="ct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7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DT Optimization </a:t>
              </a:r>
              <a:r>
                <a:rPr kumimoji="1" lang="ko-KR" altLang="en-US" sz="7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사업부</a:t>
              </a:r>
            </a:p>
          </p:txBody>
        </p:sp>
        <p:sp>
          <p:nvSpPr>
            <p:cNvPr id="960" name="Chevron Right">
              <a:extLst>
                <a:ext uri="{FF2B5EF4-FFF2-40B4-BE49-F238E27FC236}">
                  <a16:creationId xmlns:a16="http://schemas.microsoft.com/office/drawing/2014/main" id="{D10F0889-7EFA-4B3F-9F2A-2D2CABC0AE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44482" y="2113350"/>
              <a:ext cx="79375" cy="144462"/>
            </a:xfrm>
            <a:custGeom>
              <a:avLst/>
              <a:gdLst>
                <a:gd name="T0" fmla="*/ 28 w 325"/>
                <a:gd name="T1" fmla="*/ 0 h 594"/>
                <a:gd name="T2" fmla="*/ 0 w 325"/>
                <a:gd name="T3" fmla="*/ 28 h 594"/>
                <a:gd name="T4" fmla="*/ 269 w 325"/>
                <a:gd name="T5" fmla="*/ 297 h 594"/>
                <a:gd name="T6" fmla="*/ 0 w 325"/>
                <a:gd name="T7" fmla="*/ 566 h 594"/>
                <a:gd name="T8" fmla="*/ 28 w 325"/>
                <a:gd name="T9" fmla="*/ 594 h 594"/>
                <a:gd name="T10" fmla="*/ 325 w 325"/>
                <a:gd name="T11" fmla="*/ 297 h 594"/>
                <a:gd name="T12" fmla="*/ 28 w 325"/>
                <a:gd name="T13" fmla="*/ 0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5" h="594">
                  <a:moveTo>
                    <a:pt x="28" y="0"/>
                  </a:moveTo>
                  <a:lnTo>
                    <a:pt x="0" y="28"/>
                  </a:lnTo>
                  <a:lnTo>
                    <a:pt x="269" y="297"/>
                  </a:lnTo>
                  <a:lnTo>
                    <a:pt x="0" y="566"/>
                  </a:lnTo>
                  <a:lnTo>
                    <a:pt x="28" y="594"/>
                  </a:lnTo>
                  <a:lnTo>
                    <a:pt x="325" y="29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172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레이어 팝업</a:t>
            </a:r>
          </a:p>
        </p:txBody>
      </p:sp>
      <p:sp>
        <p:nvSpPr>
          <p:cNvPr id="498" name="직사각형 497">
            <a:extLst>
              <a:ext uri="{FF2B5EF4-FFF2-40B4-BE49-F238E27FC236}">
                <a16:creationId xmlns:a16="http://schemas.microsoft.com/office/drawing/2014/main" id="{4AD50472-3D15-45F9-964C-FB168E423111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멤버 선택 시 공통으로 노출되는 영역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9" name="직사각형 498">
            <a:extLst>
              <a:ext uri="{FF2B5EF4-FFF2-40B4-BE49-F238E27FC236}">
                <a16:creationId xmlns:a16="http://schemas.microsoft.com/office/drawing/2014/main" id="{468A19EB-2648-4E68-8DC2-A2AF30A63A6E}"/>
              </a:ext>
            </a:extLst>
          </p:cNvPr>
          <p:cNvSpPr/>
          <p:nvPr/>
        </p:nvSpPr>
        <p:spPr>
          <a:xfrm>
            <a:off x="211050" y="911547"/>
            <a:ext cx="8221750" cy="55399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검색을 통한 선택 시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검색결과 노출 시 그룹 및 조직도 탭이 숨김 처리됨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검색어 입력 영역에서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x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버튼 클릭 시 그룹 및 조직도 탭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05" name="직사각형 504">
            <a:extLst>
              <a:ext uri="{FF2B5EF4-FFF2-40B4-BE49-F238E27FC236}">
                <a16:creationId xmlns:a16="http://schemas.microsoft.com/office/drawing/2014/main" id="{60599A56-1251-4EBE-8387-E18302808902}"/>
              </a:ext>
            </a:extLst>
          </p:cNvPr>
          <p:cNvSpPr/>
          <p:nvPr/>
        </p:nvSpPr>
        <p:spPr>
          <a:xfrm>
            <a:off x="6762349" y="2191100"/>
            <a:ext cx="22009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 상태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632" name="오른쪽 중괄호 1631">
            <a:extLst>
              <a:ext uri="{FF2B5EF4-FFF2-40B4-BE49-F238E27FC236}">
                <a16:creationId xmlns:a16="http://schemas.microsoft.com/office/drawing/2014/main" id="{3AFCD2ED-858F-4FD1-853B-061AF10CFAD7}"/>
              </a:ext>
            </a:extLst>
          </p:cNvPr>
          <p:cNvSpPr/>
          <p:nvPr/>
        </p:nvSpPr>
        <p:spPr>
          <a:xfrm rot="5400000">
            <a:off x="7776030" y="4554675"/>
            <a:ext cx="173539" cy="3129616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3" name="직사각형 1632">
            <a:extLst>
              <a:ext uri="{FF2B5EF4-FFF2-40B4-BE49-F238E27FC236}">
                <a16:creationId xmlns:a16="http://schemas.microsoft.com/office/drawing/2014/main" id="{DB2C11EF-FCB7-42C3-ADCC-A1887B9D4BC2}"/>
              </a:ext>
            </a:extLst>
          </p:cNvPr>
          <p:cNvSpPr/>
          <p:nvPr/>
        </p:nvSpPr>
        <p:spPr>
          <a:xfrm>
            <a:off x="5953750" y="6382776"/>
            <a:ext cx="3818098" cy="41549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창을 최소화 한 경우에도 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lvl="0" algn="ctr"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선택한 대화상대 목록은 최대 </a:t>
            </a:r>
            <a:r>
              <a: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3</a:t>
            </a: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줄은 기본적으로 노출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536CAFF-ADA7-401C-A80A-60DB25014E17}"/>
              </a:ext>
            </a:extLst>
          </p:cNvPr>
          <p:cNvGrpSpPr/>
          <p:nvPr/>
        </p:nvGrpSpPr>
        <p:grpSpPr>
          <a:xfrm>
            <a:off x="134153" y="2191100"/>
            <a:ext cx="5790045" cy="3419601"/>
            <a:chOff x="84155" y="2191100"/>
            <a:chExt cx="5790045" cy="3419601"/>
          </a:xfrm>
        </p:grpSpPr>
        <p:sp>
          <p:nvSpPr>
            <p:cNvPr id="504" name="직사각형 503">
              <a:extLst>
                <a:ext uri="{FF2B5EF4-FFF2-40B4-BE49-F238E27FC236}">
                  <a16:creationId xmlns:a16="http://schemas.microsoft.com/office/drawing/2014/main" id="{0DBB4003-4452-482D-B336-30A3A46FE98B}"/>
                </a:ext>
              </a:extLst>
            </p:cNvPr>
            <p:cNvSpPr/>
            <p:nvPr/>
          </p:nvSpPr>
          <p:spPr>
            <a:xfrm>
              <a:off x="1877707" y="2191100"/>
              <a:ext cx="2200900" cy="261610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lvl="0" algn="ctr">
                <a:defRPr/>
              </a:pPr>
              <a:r>
                <a:rPr kumimoji="1" lang="ko-KR" altLang="en-US" sz="11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창 기본 상태</a:t>
              </a:r>
              <a:endPara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cxnSp>
          <p:nvCxnSpPr>
            <p:cNvPr id="310" name="Track">
              <a:extLst>
                <a:ext uri="{FF2B5EF4-FFF2-40B4-BE49-F238E27FC236}">
                  <a16:creationId xmlns:a16="http://schemas.microsoft.com/office/drawing/2014/main" id="{AC578A16-EFAA-4A39-B948-F6E5473E02E6}"/>
                </a:ext>
              </a:extLst>
            </p:cNvPr>
            <p:cNvCxnSpPr>
              <a:cxnSpLocks/>
            </p:cNvCxnSpPr>
            <p:nvPr/>
          </p:nvCxnSpPr>
          <p:spPr>
            <a:xfrm>
              <a:off x="3504871" y="2862869"/>
              <a:ext cx="0" cy="2268000"/>
            </a:xfrm>
            <a:prstGeom prst="line">
              <a:avLst/>
            </a:prstGeom>
            <a:noFill/>
            <a:ln w="6350" cap="flat" cmpd="sng" algn="ctr">
              <a:solidFill>
                <a:srgbClr val="000000">
                  <a:alpha val="12000"/>
                </a:srgbClr>
              </a:solidFill>
              <a:prstDash val="solid"/>
            </a:ln>
            <a:effectLst/>
          </p:spPr>
        </p:cxnSp>
        <p:sp>
          <p:nvSpPr>
            <p:cNvPr id="311" name="Text Box">
              <a:extLst>
                <a:ext uri="{FF2B5EF4-FFF2-40B4-BE49-F238E27FC236}">
                  <a16:creationId xmlns:a16="http://schemas.microsoft.com/office/drawing/2014/main" id="{D659CB87-3EE7-4EA8-9130-C32F7D01FE55}"/>
                </a:ext>
              </a:extLst>
            </p:cNvPr>
            <p:cNvSpPr/>
            <p:nvPr/>
          </p:nvSpPr>
          <p:spPr>
            <a:xfrm>
              <a:off x="85367" y="2758951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그룹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312" name="Text Box">
              <a:extLst>
                <a:ext uri="{FF2B5EF4-FFF2-40B4-BE49-F238E27FC236}">
                  <a16:creationId xmlns:a16="http://schemas.microsoft.com/office/drawing/2014/main" id="{8538F373-84F5-4FEC-8B00-1C59DA7CCD7C}"/>
                </a:ext>
              </a:extLst>
            </p:cNvPr>
            <p:cNvSpPr/>
            <p:nvPr/>
          </p:nvSpPr>
          <p:spPr>
            <a:xfrm>
              <a:off x="1870432" y="2758951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조직도</a:t>
              </a:r>
              <a:endParaRPr lang="en-US" altLang="ko-KR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13" name="Text Box">
              <a:extLst>
                <a:ext uri="{FF2B5EF4-FFF2-40B4-BE49-F238E27FC236}">
                  <a16:creationId xmlns:a16="http://schemas.microsoft.com/office/drawing/2014/main" id="{263C3D31-277F-415F-AB73-A6ACCFCBABD8}"/>
                </a:ext>
              </a:extLst>
            </p:cNvPr>
            <p:cNvSpPr/>
            <p:nvPr/>
          </p:nvSpPr>
          <p:spPr>
            <a:xfrm>
              <a:off x="85366" y="2485901"/>
              <a:ext cx="3531347" cy="3124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grpSp>
          <p:nvGrpSpPr>
            <p:cNvPr id="314" name="그룹 313">
              <a:extLst>
                <a:ext uri="{FF2B5EF4-FFF2-40B4-BE49-F238E27FC236}">
                  <a16:creationId xmlns:a16="http://schemas.microsoft.com/office/drawing/2014/main" id="{06967E6D-5AEA-47AC-BFF0-B7A85E176D67}"/>
                </a:ext>
              </a:extLst>
            </p:cNvPr>
            <p:cNvGrpSpPr/>
            <p:nvPr/>
          </p:nvGrpSpPr>
          <p:grpSpPr>
            <a:xfrm>
              <a:off x="144106" y="2601043"/>
              <a:ext cx="3420000" cy="215444"/>
              <a:chOff x="2753227" y="6341570"/>
              <a:chExt cx="3420000" cy="215444"/>
            </a:xfrm>
          </p:grpSpPr>
          <p:grpSp>
            <p:nvGrpSpPr>
              <p:cNvPr id="396" name="그룹 395">
                <a:extLst>
                  <a:ext uri="{FF2B5EF4-FFF2-40B4-BE49-F238E27FC236}">
                    <a16:creationId xmlns:a16="http://schemas.microsoft.com/office/drawing/2014/main" id="{E11459DA-0941-46CF-AE62-7AE8C1C2F9C7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2873893" cy="215444"/>
                <a:chOff x="3244556" y="6341570"/>
                <a:chExt cx="2873893" cy="215444"/>
              </a:xfrm>
            </p:grpSpPr>
            <p:sp>
              <p:nvSpPr>
                <p:cNvPr id="398" name="Search Icon">
                  <a:extLst>
                    <a:ext uri="{FF2B5EF4-FFF2-40B4-BE49-F238E27FC236}">
                      <a16:creationId xmlns:a16="http://schemas.microsoft.com/office/drawing/2014/main" id="{EEF4009A-FD42-43A8-A0ED-0A53C0B91CA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007440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solidFill>
                      <a:schemeClr val="bg1">
                        <a:lumMod val="9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399" name="직사각형 398">
                  <a:extLst>
                    <a:ext uri="{FF2B5EF4-FFF2-40B4-BE49-F238E27FC236}">
                      <a16:creationId xmlns:a16="http://schemas.microsoft.com/office/drawing/2014/main" id="{99353B7D-7938-46CE-B189-557265DF9CAC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492443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kern="12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솔루션</a:t>
                  </a:r>
                </a:p>
              </p:txBody>
            </p:sp>
          </p:grpSp>
          <p:cxnSp>
            <p:nvCxnSpPr>
              <p:cNvPr id="397" name="Line">
                <a:extLst>
                  <a:ext uri="{FF2B5EF4-FFF2-40B4-BE49-F238E27FC236}">
                    <a16:creationId xmlns:a16="http://schemas.microsoft.com/office/drawing/2014/main" id="{B1E36014-F24E-4E65-93EA-BE7BE29550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3420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5" name="직사각형 314">
              <a:extLst>
                <a:ext uri="{FF2B5EF4-FFF2-40B4-BE49-F238E27FC236}">
                  <a16:creationId xmlns:a16="http://schemas.microsoft.com/office/drawing/2014/main" id="{9A7DFC25-966B-43FF-B7C5-95E9DB2FD98A}"/>
                </a:ext>
              </a:extLst>
            </p:cNvPr>
            <p:cNvSpPr/>
            <p:nvPr/>
          </p:nvSpPr>
          <p:spPr>
            <a:xfrm>
              <a:off x="84155" y="2590847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r>
                <a:rPr kumimoji="1" lang="en-US" altLang="ko-KR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LG CNS</a:t>
              </a:r>
              <a:r>
                <a:rPr kumimoji="1" lang="en-US" altLang="ko-KR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1600" dirty="0"/>
            </a:p>
          </p:txBody>
        </p:sp>
        <p:grpSp>
          <p:nvGrpSpPr>
            <p:cNvPr id="316" name="그룹 315">
              <a:extLst>
                <a:ext uri="{FF2B5EF4-FFF2-40B4-BE49-F238E27FC236}">
                  <a16:creationId xmlns:a16="http://schemas.microsoft.com/office/drawing/2014/main" id="{70B8C333-8AE3-40FC-846B-C73B5CDC962E}"/>
                </a:ext>
              </a:extLst>
            </p:cNvPr>
            <p:cNvGrpSpPr/>
            <p:nvPr/>
          </p:nvGrpSpPr>
          <p:grpSpPr>
            <a:xfrm>
              <a:off x="2625790" y="2887844"/>
              <a:ext cx="792087" cy="200055"/>
              <a:chOff x="3183091" y="2090508"/>
              <a:chExt cx="792087" cy="200055"/>
            </a:xfrm>
          </p:grpSpPr>
          <p:sp>
            <p:nvSpPr>
              <p:cNvPr id="393" name="직사각형 392">
                <a:extLst>
                  <a:ext uri="{FF2B5EF4-FFF2-40B4-BE49-F238E27FC236}">
                    <a16:creationId xmlns:a16="http://schemas.microsoft.com/office/drawing/2014/main" id="{00A28782-8D89-4A74-8B58-154C941B8C35}"/>
                  </a:ext>
                </a:extLst>
              </p:cNvPr>
              <p:cNvSpPr/>
              <p:nvPr/>
            </p:nvSpPr>
            <p:spPr>
              <a:xfrm>
                <a:off x="3183091" y="2090508"/>
                <a:ext cx="684000" cy="20005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lvl="0" algn="r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700" b="1" kern="12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전체 선택</a:t>
                </a:r>
                <a:endParaRPr kumimoji="1" lang="ko-KR" altLang="en-US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94" name="타원 393">
                <a:extLst>
                  <a:ext uri="{FF2B5EF4-FFF2-40B4-BE49-F238E27FC236}">
                    <a16:creationId xmlns:a16="http://schemas.microsoft.com/office/drawing/2014/main" id="{273A8497-15DD-418C-B880-B2AE36D3323C}"/>
                  </a:ext>
                </a:extLst>
              </p:cNvPr>
              <p:cNvSpPr/>
              <p:nvPr/>
            </p:nvSpPr>
            <p:spPr>
              <a:xfrm>
                <a:off x="3831178" y="2118535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5" name="Accept">
                <a:extLst>
                  <a:ext uri="{FF2B5EF4-FFF2-40B4-BE49-F238E27FC236}">
                    <a16:creationId xmlns:a16="http://schemas.microsoft.com/office/drawing/2014/main" id="{394668AA-495D-42EF-BC97-3043E9CBCE6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56092" y="2153539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6350">
                <a:solidFill>
                  <a:srgbClr val="FBE0D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317" name="Text Box">
              <a:extLst>
                <a:ext uri="{FF2B5EF4-FFF2-40B4-BE49-F238E27FC236}">
                  <a16:creationId xmlns:a16="http://schemas.microsoft.com/office/drawing/2014/main" id="{A7099A70-DE7D-4B94-B1B8-9CF48C31441E}"/>
                </a:ext>
              </a:extLst>
            </p:cNvPr>
            <p:cNvSpPr/>
            <p:nvPr/>
          </p:nvSpPr>
          <p:spPr>
            <a:xfrm>
              <a:off x="3671000" y="2485901"/>
              <a:ext cx="2203200" cy="3124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318" name="Tab 1">
              <a:extLst>
                <a:ext uri="{FF2B5EF4-FFF2-40B4-BE49-F238E27FC236}">
                  <a16:creationId xmlns:a16="http://schemas.microsoft.com/office/drawing/2014/main" id="{820F68A5-F2C6-4AC8-8C4B-68D357FAA9B7}"/>
                </a:ext>
              </a:extLst>
            </p:cNvPr>
            <p:cNvSpPr/>
            <p:nvPr/>
          </p:nvSpPr>
          <p:spPr>
            <a:xfrm>
              <a:off x="3941898" y="2516009"/>
              <a:ext cx="1661405" cy="3048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선택한 대화상대 목록 </a:t>
              </a:r>
              <a:r>
                <a:rPr lang="en-US" altLang="ko-KR" sz="8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19" name="Selection">
              <a:extLst>
                <a:ext uri="{FF2B5EF4-FFF2-40B4-BE49-F238E27FC236}">
                  <a16:creationId xmlns:a16="http://schemas.microsoft.com/office/drawing/2014/main" id="{4EB44134-DA9B-401A-B08C-0AAC07A2AF3F}"/>
                </a:ext>
              </a:extLst>
            </p:cNvPr>
            <p:cNvSpPr/>
            <p:nvPr/>
          </p:nvSpPr>
          <p:spPr>
            <a:xfrm>
              <a:off x="3941898" y="2801759"/>
              <a:ext cx="1661405" cy="190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grpSp>
          <p:nvGrpSpPr>
            <p:cNvPr id="320" name="그룹 319">
              <a:extLst>
                <a:ext uri="{FF2B5EF4-FFF2-40B4-BE49-F238E27FC236}">
                  <a16:creationId xmlns:a16="http://schemas.microsoft.com/office/drawing/2014/main" id="{FCF9769F-DA42-44DB-AD19-B46C1FDE9F5A}"/>
                </a:ext>
              </a:extLst>
            </p:cNvPr>
            <p:cNvGrpSpPr/>
            <p:nvPr/>
          </p:nvGrpSpPr>
          <p:grpSpPr>
            <a:xfrm>
              <a:off x="3829463" y="2922490"/>
              <a:ext cx="1886274" cy="197517"/>
              <a:chOff x="5108887" y="1844606"/>
              <a:chExt cx="1886274" cy="197517"/>
            </a:xfrm>
          </p:grpSpPr>
          <p:grpSp>
            <p:nvGrpSpPr>
              <p:cNvPr id="384" name="그룹 383">
                <a:extLst>
                  <a:ext uri="{FF2B5EF4-FFF2-40B4-BE49-F238E27FC236}">
                    <a16:creationId xmlns:a16="http://schemas.microsoft.com/office/drawing/2014/main" id="{C50D45DE-FA94-47D8-A8E4-478E41183BA3}"/>
                  </a:ext>
                </a:extLst>
              </p:cNvPr>
              <p:cNvGrpSpPr/>
              <p:nvPr/>
            </p:nvGrpSpPr>
            <p:grpSpPr>
              <a:xfrm>
                <a:off x="6401303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391" name="Title Bar">
                  <a:extLst>
                    <a:ext uri="{FF2B5EF4-FFF2-40B4-BE49-F238E27FC236}">
                      <a16:creationId xmlns:a16="http://schemas.microsoft.com/office/drawing/2014/main" id="{5629E832-222B-427E-910E-30C5CF78C317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강용관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392" name="Close Button">
                  <a:extLst>
                    <a:ext uri="{FF2B5EF4-FFF2-40B4-BE49-F238E27FC236}">
                      <a16:creationId xmlns:a16="http://schemas.microsoft.com/office/drawing/2014/main" id="{3AF2D1A7-D40E-4D99-9AF2-6F3F13653D8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385" name="그룹 384">
                <a:extLst>
                  <a:ext uri="{FF2B5EF4-FFF2-40B4-BE49-F238E27FC236}">
                    <a16:creationId xmlns:a16="http://schemas.microsoft.com/office/drawing/2014/main" id="{4D6B1ED8-38A2-4C14-B510-9477FD74B000}"/>
                  </a:ext>
                </a:extLst>
              </p:cNvPr>
              <p:cNvGrpSpPr/>
              <p:nvPr/>
            </p:nvGrpSpPr>
            <p:grpSpPr>
              <a:xfrm>
                <a:off x="5755094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389" name="Title Bar">
                  <a:extLst>
                    <a:ext uri="{FF2B5EF4-FFF2-40B4-BE49-F238E27FC236}">
                      <a16:creationId xmlns:a16="http://schemas.microsoft.com/office/drawing/2014/main" id="{217AB9A5-E0FA-4003-A60E-F6F6AD416E6D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배기영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390" name="Close Button">
                  <a:extLst>
                    <a:ext uri="{FF2B5EF4-FFF2-40B4-BE49-F238E27FC236}">
                      <a16:creationId xmlns:a16="http://schemas.microsoft.com/office/drawing/2014/main" id="{52AEFE9B-C7C5-424B-B366-B74B09B832F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386" name="그룹 385">
                <a:extLst>
                  <a:ext uri="{FF2B5EF4-FFF2-40B4-BE49-F238E27FC236}">
                    <a16:creationId xmlns:a16="http://schemas.microsoft.com/office/drawing/2014/main" id="{A31D52E5-674A-4B00-866D-5374FC4AC6CE}"/>
                  </a:ext>
                </a:extLst>
              </p:cNvPr>
              <p:cNvGrpSpPr/>
              <p:nvPr/>
            </p:nvGrpSpPr>
            <p:grpSpPr>
              <a:xfrm>
                <a:off x="5108887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387" name="Title Bar">
                  <a:extLst>
                    <a:ext uri="{FF2B5EF4-FFF2-40B4-BE49-F238E27FC236}">
                      <a16:creationId xmlns:a16="http://schemas.microsoft.com/office/drawing/2014/main" id="{69534652-DC59-44E6-BA39-1B5B84A92862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신동인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388" name="Close Button">
                  <a:extLst>
                    <a:ext uri="{FF2B5EF4-FFF2-40B4-BE49-F238E27FC236}">
                      <a16:creationId xmlns:a16="http://schemas.microsoft.com/office/drawing/2014/main" id="{B32840C5-D7F5-484E-B934-A4B6940472B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321" name="그룹 320">
              <a:extLst>
                <a:ext uri="{FF2B5EF4-FFF2-40B4-BE49-F238E27FC236}">
                  <a16:creationId xmlns:a16="http://schemas.microsoft.com/office/drawing/2014/main" id="{FEFD18FC-7939-40E6-9112-035E7D608642}"/>
                </a:ext>
              </a:extLst>
            </p:cNvPr>
            <p:cNvGrpSpPr/>
            <p:nvPr/>
          </p:nvGrpSpPr>
          <p:grpSpPr>
            <a:xfrm>
              <a:off x="3829463" y="3191110"/>
              <a:ext cx="1886274" cy="197517"/>
              <a:chOff x="5108887" y="2113225"/>
              <a:chExt cx="1886274" cy="197517"/>
            </a:xfrm>
          </p:grpSpPr>
          <p:grpSp>
            <p:nvGrpSpPr>
              <p:cNvPr id="375" name="그룹 374">
                <a:extLst>
                  <a:ext uri="{FF2B5EF4-FFF2-40B4-BE49-F238E27FC236}">
                    <a16:creationId xmlns:a16="http://schemas.microsoft.com/office/drawing/2014/main" id="{0A07CC22-6F9D-44D2-B2E0-FB2A1207F4B6}"/>
                  </a:ext>
                </a:extLst>
              </p:cNvPr>
              <p:cNvGrpSpPr/>
              <p:nvPr/>
            </p:nvGrpSpPr>
            <p:grpSpPr>
              <a:xfrm>
                <a:off x="6401303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382" name="Title Bar">
                  <a:extLst>
                    <a:ext uri="{FF2B5EF4-FFF2-40B4-BE49-F238E27FC236}">
                      <a16:creationId xmlns:a16="http://schemas.microsoft.com/office/drawing/2014/main" id="{7A1D4D86-1273-4B40-B6CB-E534322832D8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 err="1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김철주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383" name="Close Button">
                  <a:extLst>
                    <a:ext uri="{FF2B5EF4-FFF2-40B4-BE49-F238E27FC236}">
                      <a16:creationId xmlns:a16="http://schemas.microsoft.com/office/drawing/2014/main" id="{C5E22E47-B39A-4D03-BE60-F6B05794F64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376" name="그룹 375">
                <a:extLst>
                  <a:ext uri="{FF2B5EF4-FFF2-40B4-BE49-F238E27FC236}">
                    <a16:creationId xmlns:a16="http://schemas.microsoft.com/office/drawing/2014/main" id="{928A0E25-A39C-43F1-A942-79ED7E42EF39}"/>
                  </a:ext>
                </a:extLst>
              </p:cNvPr>
              <p:cNvGrpSpPr/>
              <p:nvPr/>
            </p:nvGrpSpPr>
            <p:grpSpPr>
              <a:xfrm>
                <a:off x="5755094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380" name="Title Bar">
                  <a:extLst>
                    <a:ext uri="{FF2B5EF4-FFF2-40B4-BE49-F238E27FC236}">
                      <a16:creationId xmlns:a16="http://schemas.microsoft.com/office/drawing/2014/main" id="{FF34BB94-4230-4D36-BD94-7179C82609C6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박병준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381" name="Close Button">
                  <a:extLst>
                    <a:ext uri="{FF2B5EF4-FFF2-40B4-BE49-F238E27FC236}">
                      <a16:creationId xmlns:a16="http://schemas.microsoft.com/office/drawing/2014/main" id="{4BDE14E5-C21B-4CF3-9BCE-D2F8B43C771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377" name="그룹 376">
                <a:extLst>
                  <a:ext uri="{FF2B5EF4-FFF2-40B4-BE49-F238E27FC236}">
                    <a16:creationId xmlns:a16="http://schemas.microsoft.com/office/drawing/2014/main" id="{ACC31D7F-1F84-4EF3-82DD-5F9D0F409A89}"/>
                  </a:ext>
                </a:extLst>
              </p:cNvPr>
              <p:cNvGrpSpPr/>
              <p:nvPr/>
            </p:nvGrpSpPr>
            <p:grpSpPr>
              <a:xfrm>
                <a:off x="5108887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378" name="Title Bar">
                  <a:extLst>
                    <a:ext uri="{FF2B5EF4-FFF2-40B4-BE49-F238E27FC236}">
                      <a16:creationId xmlns:a16="http://schemas.microsoft.com/office/drawing/2014/main" id="{E5BAFC56-922B-4EA4-9BF9-7B69062B9792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김용주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379" name="Close Button">
                  <a:extLst>
                    <a:ext uri="{FF2B5EF4-FFF2-40B4-BE49-F238E27FC236}">
                      <a16:creationId xmlns:a16="http://schemas.microsoft.com/office/drawing/2014/main" id="{3533F96E-2A4C-4115-BF86-6BA743F87B0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322" name="그룹 321">
              <a:extLst>
                <a:ext uri="{FF2B5EF4-FFF2-40B4-BE49-F238E27FC236}">
                  <a16:creationId xmlns:a16="http://schemas.microsoft.com/office/drawing/2014/main" id="{3E44CEF6-C97E-436A-B0BD-4ADB5DC964B4}"/>
                </a:ext>
              </a:extLst>
            </p:cNvPr>
            <p:cNvGrpSpPr/>
            <p:nvPr/>
          </p:nvGrpSpPr>
          <p:grpSpPr>
            <a:xfrm>
              <a:off x="3829463" y="3459729"/>
              <a:ext cx="593858" cy="197517"/>
              <a:chOff x="9330957" y="3233678"/>
              <a:chExt cx="665474" cy="221337"/>
            </a:xfrm>
          </p:grpSpPr>
          <p:sp>
            <p:nvSpPr>
              <p:cNvPr id="373" name="Title Bar">
                <a:extLst>
                  <a:ext uri="{FF2B5EF4-FFF2-40B4-BE49-F238E27FC236}">
                    <a16:creationId xmlns:a16="http://schemas.microsoft.com/office/drawing/2014/main" id="{0B74CD03-556D-496D-95C3-D036B6B360A9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김주화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74" name="Close Button">
                <a:extLst>
                  <a:ext uri="{FF2B5EF4-FFF2-40B4-BE49-F238E27FC236}">
                    <a16:creationId xmlns:a16="http://schemas.microsoft.com/office/drawing/2014/main" id="{3422965A-CC91-4D08-8609-EE41C18113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323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76013687-6C18-4650-BB3F-D31A8B6E8727}"/>
                </a:ext>
              </a:extLst>
            </p:cNvPr>
            <p:cNvSpPr txBox="1"/>
            <p:nvPr/>
          </p:nvSpPr>
          <p:spPr>
            <a:xfrm>
              <a:off x="87104" y="2889382"/>
              <a:ext cx="668709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검색결과 </a:t>
              </a:r>
              <a:r>
                <a:rPr lang="en-US" altLang="ko-KR" sz="8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</a:t>
              </a:r>
              <a:endParaRPr lang="ko-KR" altLang="en-US" sz="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324" name="그룹 323">
              <a:extLst>
                <a:ext uri="{FF2B5EF4-FFF2-40B4-BE49-F238E27FC236}">
                  <a16:creationId xmlns:a16="http://schemas.microsoft.com/office/drawing/2014/main" id="{BBDABD7E-144C-47B6-9D59-5C015155CE0E}"/>
                </a:ext>
              </a:extLst>
            </p:cNvPr>
            <p:cNvGrpSpPr/>
            <p:nvPr/>
          </p:nvGrpSpPr>
          <p:grpSpPr>
            <a:xfrm>
              <a:off x="3514763" y="3127352"/>
              <a:ext cx="25400" cy="2412000"/>
              <a:chOff x="4049472" y="2065533"/>
              <a:chExt cx="25400" cy="2268000"/>
            </a:xfrm>
          </p:grpSpPr>
          <p:cxnSp>
            <p:nvCxnSpPr>
              <p:cNvPr id="371" name="Track">
                <a:extLst>
                  <a:ext uri="{FF2B5EF4-FFF2-40B4-BE49-F238E27FC236}">
                    <a16:creationId xmlns:a16="http://schemas.microsoft.com/office/drawing/2014/main" id="{EA27F16B-82E4-4FB9-BBE7-E59277A289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2172" y="2065533"/>
                <a:ext cx="0" cy="226800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2" name="Thumb">
                <a:extLst>
                  <a:ext uri="{FF2B5EF4-FFF2-40B4-BE49-F238E27FC236}">
                    <a16:creationId xmlns:a16="http://schemas.microsoft.com/office/drawing/2014/main" id="{E0CC336F-10E5-47B6-8761-5E12F3F0CED6}"/>
                  </a:ext>
                </a:extLst>
              </p:cNvPr>
              <p:cNvSpPr/>
              <p:nvPr/>
            </p:nvSpPr>
            <p:spPr>
              <a:xfrm>
                <a:off x="4049472" y="2409634"/>
                <a:ext cx="25400" cy="381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325" name="그룹 324">
              <a:extLst>
                <a:ext uri="{FF2B5EF4-FFF2-40B4-BE49-F238E27FC236}">
                  <a16:creationId xmlns:a16="http://schemas.microsoft.com/office/drawing/2014/main" id="{D3306B0C-E472-422C-B7FE-6D8707441CA0}"/>
                </a:ext>
              </a:extLst>
            </p:cNvPr>
            <p:cNvGrpSpPr/>
            <p:nvPr/>
          </p:nvGrpSpPr>
          <p:grpSpPr>
            <a:xfrm>
              <a:off x="3281281" y="3250719"/>
              <a:ext cx="144000" cy="144000"/>
              <a:chOff x="3466614" y="2872401"/>
              <a:chExt cx="144000" cy="144000"/>
            </a:xfrm>
          </p:grpSpPr>
          <p:sp>
            <p:nvSpPr>
              <p:cNvPr id="369" name="타원 368">
                <a:extLst>
                  <a:ext uri="{FF2B5EF4-FFF2-40B4-BE49-F238E27FC236}">
                    <a16:creationId xmlns:a16="http://schemas.microsoft.com/office/drawing/2014/main" id="{C1F588BF-7471-4F32-873C-54A7EFCFAB02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0" name="Accept">
                <a:extLst>
                  <a:ext uri="{FF2B5EF4-FFF2-40B4-BE49-F238E27FC236}">
                    <a16:creationId xmlns:a16="http://schemas.microsoft.com/office/drawing/2014/main" id="{23A3CCC0-DDDF-4D90-801D-18F594D1147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326" name="그룹 325">
              <a:extLst>
                <a:ext uri="{FF2B5EF4-FFF2-40B4-BE49-F238E27FC236}">
                  <a16:creationId xmlns:a16="http://schemas.microsoft.com/office/drawing/2014/main" id="{B17D451A-6C92-403B-B1C6-BE4D0DDB179E}"/>
                </a:ext>
              </a:extLst>
            </p:cNvPr>
            <p:cNvGrpSpPr/>
            <p:nvPr/>
          </p:nvGrpSpPr>
          <p:grpSpPr>
            <a:xfrm>
              <a:off x="219730" y="3133792"/>
              <a:ext cx="1233927" cy="377855"/>
              <a:chOff x="11046174" y="4430284"/>
              <a:chExt cx="1233927" cy="377855"/>
            </a:xfrm>
          </p:grpSpPr>
          <p:sp>
            <p:nvSpPr>
              <p:cNvPr id="364" name="직사각형 363">
                <a:extLst>
                  <a:ext uri="{FF2B5EF4-FFF2-40B4-BE49-F238E27FC236}">
                    <a16:creationId xmlns:a16="http://schemas.microsoft.com/office/drawing/2014/main" id="{7CF8AF01-66D0-4D0D-B49C-7DB2496E3A4F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신동인 부장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365" name="Profile Picture">
                <a:extLst>
                  <a:ext uri="{FF2B5EF4-FFF2-40B4-BE49-F238E27FC236}">
                    <a16:creationId xmlns:a16="http://schemas.microsoft.com/office/drawing/2014/main" id="{46D26683-4044-41E3-A6FF-95EC4BDA923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367" name="Background">
                  <a:extLst>
                    <a:ext uri="{FF2B5EF4-FFF2-40B4-BE49-F238E27FC236}">
                      <a16:creationId xmlns:a16="http://schemas.microsoft.com/office/drawing/2014/main" id="{0BC44444-8B8C-4A89-94AC-A32749DB445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68" name="Profile Icon">
                  <a:extLst>
                    <a:ext uri="{FF2B5EF4-FFF2-40B4-BE49-F238E27FC236}">
                      <a16:creationId xmlns:a16="http://schemas.microsoft.com/office/drawing/2014/main" id="{A8743F27-7BF2-4F65-8734-C3CC8678D9C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366" name="직사각형 365">
                <a:extLst>
                  <a:ext uri="{FF2B5EF4-FFF2-40B4-BE49-F238E27FC236}">
                    <a16:creationId xmlns:a16="http://schemas.microsoft.com/office/drawing/2014/main" id="{841F5F48-B5C2-4445-AB34-A572533CD868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솔루션</a:t>
                </a:r>
                <a:r>
                  <a:rPr kumimoji="1" lang="ko-KR" altLang="en-US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팀</a:t>
                </a:r>
                <a:endPara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grpSp>
          <p:nvGrpSpPr>
            <p:cNvPr id="327" name="그룹 326">
              <a:extLst>
                <a:ext uri="{FF2B5EF4-FFF2-40B4-BE49-F238E27FC236}">
                  <a16:creationId xmlns:a16="http://schemas.microsoft.com/office/drawing/2014/main" id="{577F1362-E50A-4BF7-8D34-230A8FD32641}"/>
                </a:ext>
              </a:extLst>
            </p:cNvPr>
            <p:cNvGrpSpPr/>
            <p:nvPr/>
          </p:nvGrpSpPr>
          <p:grpSpPr>
            <a:xfrm>
              <a:off x="219730" y="3554331"/>
              <a:ext cx="1233927" cy="377855"/>
              <a:chOff x="11046174" y="4430284"/>
              <a:chExt cx="1233927" cy="377855"/>
            </a:xfrm>
          </p:grpSpPr>
          <p:sp>
            <p:nvSpPr>
              <p:cNvPr id="359" name="직사각형 358">
                <a:extLst>
                  <a:ext uri="{FF2B5EF4-FFF2-40B4-BE49-F238E27FC236}">
                    <a16:creationId xmlns:a16="http://schemas.microsoft.com/office/drawing/2014/main" id="{419AA793-4BEE-44D5-8CCD-5EBC3C24FF93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배기영 부장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360" name="Profile Picture">
                <a:extLst>
                  <a:ext uri="{FF2B5EF4-FFF2-40B4-BE49-F238E27FC236}">
                    <a16:creationId xmlns:a16="http://schemas.microsoft.com/office/drawing/2014/main" id="{983F4CA0-6A45-4823-9C17-FD0F2392A6A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362" name="Background">
                  <a:extLst>
                    <a:ext uri="{FF2B5EF4-FFF2-40B4-BE49-F238E27FC236}">
                      <a16:creationId xmlns:a16="http://schemas.microsoft.com/office/drawing/2014/main" id="{281B624D-1062-4599-AECA-B42063128D7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63" name="Profile Icon">
                  <a:extLst>
                    <a:ext uri="{FF2B5EF4-FFF2-40B4-BE49-F238E27FC236}">
                      <a16:creationId xmlns:a16="http://schemas.microsoft.com/office/drawing/2014/main" id="{4ED71A5B-CE87-4F39-9CA4-27BC352A509D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361" name="직사각형 360">
                <a:extLst>
                  <a:ext uri="{FF2B5EF4-FFF2-40B4-BE49-F238E27FC236}">
                    <a16:creationId xmlns:a16="http://schemas.microsoft.com/office/drawing/2014/main" id="{12E3CE1E-86CB-46DE-99A9-50C0988C0DF6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솔루션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팀</a:t>
                </a:r>
                <a:endPara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28" name="그룹 327">
              <a:extLst>
                <a:ext uri="{FF2B5EF4-FFF2-40B4-BE49-F238E27FC236}">
                  <a16:creationId xmlns:a16="http://schemas.microsoft.com/office/drawing/2014/main" id="{C3B24B9D-5B89-45B3-9E50-7EBA341662B4}"/>
                </a:ext>
              </a:extLst>
            </p:cNvPr>
            <p:cNvGrpSpPr/>
            <p:nvPr/>
          </p:nvGrpSpPr>
          <p:grpSpPr>
            <a:xfrm>
              <a:off x="3281281" y="3671258"/>
              <a:ext cx="144000" cy="144000"/>
              <a:chOff x="3466614" y="2872401"/>
              <a:chExt cx="144000" cy="144000"/>
            </a:xfrm>
          </p:grpSpPr>
          <p:sp>
            <p:nvSpPr>
              <p:cNvPr id="357" name="타원 356">
                <a:extLst>
                  <a:ext uri="{FF2B5EF4-FFF2-40B4-BE49-F238E27FC236}">
                    <a16:creationId xmlns:a16="http://schemas.microsoft.com/office/drawing/2014/main" id="{70A8A6F5-1FB4-4435-8ADC-844DC151D91D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58" name="Accept">
                <a:extLst>
                  <a:ext uri="{FF2B5EF4-FFF2-40B4-BE49-F238E27FC236}">
                    <a16:creationId xmlns:a16="http://schemas.microsoft.com/office/drawing/2014/main" id="{F3A4509B-F660-47E6-90F8-0A1129DF655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329" name="그룹 328">
              <a:extLst>
                <a:ext uri="{FF2B5EF4-FFF2-40B4-BE49-F238E27FC236}">
                  <a16:creationId xmlns:a16="http://schemas.microsoft.com/office/drawing/2014/main" id="{ACD2D3D2-C784-4B9E-85B6-D2027284E7C1}"/>
                </a:ext>
              </a:extLst>
            </p:cNvPr>
            <p:cNvGrpSpPr/>
            <p:nvPr/>
          </p:nvGrpSpPr>
          <p:grpSpPr>
            <a:xfrm>
              <a:off x="3281281" y="4091797"/>
              <a:ext cx="144000" cy="144000"/>
              <a:chOff x="3466614" y="2872401"/>
              <a:chExt cx="144000" cy="144000"/>
            </a:xfrm>
          </p:grpSpPr>
          <p:sp>
            <p:nvSpPr>
              <p:cNvPr id="355" name="타원 354">
                <a:extLst>
                  <a:ext uri="{FF2B5EF4-FFF2-40B4-BE49-F238E27FC236}">
                    <a16:creationId xmlns:a16="http://schemas.microsoft.com/office/drawing/2014/main" id="{C8BBD934-7B7B-4492-87AB-FDD319BC5566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56" name="Accept">
                <a:extLst>
                  <a:ext uri="{FF2B5EF4-FFF2-40B4-BE49-F238E27FC236}">
                    <a16:creationId xmlns:a16="http://schemas.microsoft.com/office/drawing/2014/main" id="{55D8C3B7-9AD8-4DAA-9542-6FC677EC04A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330" name="그룹 329">
              <a:extLst>
                <a:ext uri="{FF2B5EF4-FFF2-40B4-BE49-F238E27FC236}">
                  <a16:creationId xmlns:a16="http://schemas.microsoft.com/office/drawing/2014/main" id="{4C602564-FE41-44CF-88EC-FAD6305A30B3}"/>
                </a:ext>
              </a:extLst>
            </p:cNvPr>
            <p:cNvGrpSpPr/>
            <p:nvPr/>
          </p:nvGrpSpPr>
          <p:grpSpPr>
            <a:xfrm>
              <a:off x="219730" y="3974870"/>
              <a:ext cx="1233927" cy="377855"/>
              <a:chOff x="11046174" y="4430284"/>
              <a:chExt cx="1233927" cy="377855"/>
            </a:xfrm>
          </p:grpSpPr>
          <p:sp>
            <p:nvSpPr>
              <p:cNvPr id="350" name="직사각형 349">
                <a:extLst>
                  <a:ext uri="{FF2B5EF4-FFF2-40B4-BE49-F238E27FC236}">
                    <a16:creationId xmlns:a16="http://schemas.microsoft.com/office/drawing/2014/main" id="{5711A8D8-9CE2-4DD4-8857-3A2FF0248311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351" name="Profile Picture">
                <a:extLst>
                  <a:ext uri="{FF2B5EF4-FFF2-40B4-BE49-F238E27FC236}">
                    <a16:creationId xmlns:a16="http://schemas.microsoft.com/office/drawing/2014/main" id="{710D60EB-9F4E-4378-9030-5E28919D4C2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353" name="Background">
                  <a:extLst>
                    <a:ext uri="{FF2B5EF4-FFF2-40B4-BE49-F238E27FC236}">
                      <a16:creationId xmlns:a16="http://schemas.microsoft.com/office/drawing/2014/main" id="{30776562-9FA1-44E6-A9A7-040BFF10C1E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54" name="Profile Icon">
                  <a:extLst>
                    <a:ext uri="{FF2B5EF4-FFF2-40B4-BE49-F238E27FC236}">
                      <a16:creationId xmlns:a16="http://schemas.microsoft.com/office/drawing/2014/main" id="{0AF4139E-60F2-484B-92EC-6EE43D81B69E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352" name="직사각형 351">
                <a:extLst>
                  <a:ext uri="{FF2B5EF4-FFF2-40B4-BE49-F238E27FC236}">
                    <a16:creationId xmlns:a16="http://schemas.microsoft.com/office/drawing/2014/main" id="{80E18DD4-4194-47A2-85AE-3AD73E1398C0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솔루션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팀</a:t>
                </a:r>
                <a:endPara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31" name="그룹 330">
              <a:extLst>
                <a:ext uri="{FF2B5EF4-FFF2-40B4-BE49-F238E27FC236}">
                  <a16:creationId xmlns:a16="http://schemas.microsoft.com/office/drawing/2014/main" id="{EB5AB43E-BCDD-4C3B-AD9C-30715D0B1E5D}"/>
                </a:ext>
              </a:extLst>
            </p:cNvPr>
            <p:cNvGrpSpPr/>
            <p:nvPr/>
          </p:nvGrpSpPr>
          <p:grpSpPr>
            <a:xfrm>
              <a:off x="219730" y="4395409"/>
              <a:ext cx="1233927" cy="377855"/>
              <a:chOff x="11046174" y="4430284"/>
              <a:chExt cx="1233927" cy="377855"/>
            </a:xfrm>
          </p:grpSpPr>
          <p:sp>
            <p:nvSpPr>
              <p:cNvPr id="345" name="직사각형 344">
                <a:extLst>
                  <a:ext uri="{FF2B5EF4-FFF2-40B4-BE49-F238E27FC236}">
                    <a16:creationId xmlns:a16="http://schemas.microsoft.com/office/drawing/2014/main" id="{FC3EF93C-EB8D-4252-9C22-79E69EFCF890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김용주 이사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346" name="Profile Picture">
                <a:extLst>
                  <a:ext uri="{FF2B5EF4-FFF2-40B4-BE49-F238E27FC236}">
                    <a16:creationId xmlns:a16="http://schemas.microsoft.com/office/drawing/2014/main" id="{B56F4612-6F34-4F17-9517-87B0D57BA87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348" name="Background">
                  <a:extLst>
                    <a:ext uri="{FF2B5EF4-FFF2-40B4-BE49-F238E27FC236}">
                      <a16:creationId xmlns:a16="http://schemas.microsoft.com/office/drawing/2014/main" id="{DC48F65C-78C8-4469-99F1-B4533CC6DFD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49" name="Profile Icon">
                  <a:extLst>
                    <a:ext uri="{FF2B5EF4-FFF2-40B4-BE49-F238E27FC236}">
                      <a16:creationId xmlns:a16="http://schemas.microsoft.com/office/drawing/2014/main" id="{8695120F-F20F-4360-90C2-59FB8C476DBB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347" name="직사각형 346">
                <a:extLst>
                  <a:ext uri="{FF2B5EF4-FFF2-40B4-BE49-F238E27FC236}">
                    <a16:creationId xmlns:a16="http://schemas.microsoft.com/office/drawing/2014/main" id="{9BE1C581-A816-4221-B7F4-BADAB429EED3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솔루션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팀</a:t>
                </a:r>
                <a:endPara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32" name="그룹 331">
              <a:extLst>
                <a:ext uri="{FF2B5EF4-FFF2-40B4-BE49-F238E27FC236}">
                  <a16:creationId xmlns:a16="http://schemas.microsoft.com/office/drawing/2014/main" id="{F9BA2041-B7BF-4A42-A4FB-057CA5E2D39C}"/>
                </a:ext>
              </a:extLst>
            </p:cNvPr>
            <p:cNvGrpSpPr/>
            <p:nvPr/>
          </p:nvGrpSpPr>
          <p:grpSpPr>
            <a:xfrm>
              <a:off x="3281281" y="4512336"/>
              <a:ext cx="144000" cy="144000"/>
              <a:chOff x="3466614" y="2872401"/>
              <a:chExt cx="144000" cy="144000"/>
            </a:xfrm>
          </p:grpSpPr>
          <p:sp>
            <p:nvSpPr>
              <p:cNvPr id="343" name="타원 342">
                <a:extLst>
                  <a:ext uri="{FF2B5EF4-FFF2-40B4-BE49-F238E27FC236}">
                    <a16:creationId xmlns:a16="http://schemas.microsoft.com/office/drawing/2014/main" id="{0C48FA72-DB32-419D-951A-E35F575CB35D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44" name="Accept">
                <a:extLst>
                  <a:ext uri="{FF2B5EF4-FFF2-40B4-BE49-F238E27FC236}">
                    <a16:creationId xmlns:a16="http://schemas.microsoft.com/office/drawing/2014/main" id="{79AFBA97-0131-41BF-9B9F-53FC05EE202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333" name="그룹 332">
              <a:extLst>
                <a:ext uri="{FF2B5EF4-FFF2-40B4-BE49-F238E27FC236}">
                  <a16:creationId xmlns:a16="http://schemas.microsoft.com/office/drawing/2014/main" id="{E618FD2E-2EE0-4E01-8D82-45FFBC72EC66}"/>
                </a:ext>
              </a:extLst>
            </p:cNvPr>
            <p:cNvGrpSpPr/>
            <p:nvPr/>
          </p:nvGrpSpPr>
          <p:grpSpPr>
            <a:xfrm>
              <a:off x="3281281" y="4932876"/>
              <a:ext cx="144000" cy="144000"/>
              <a:chOff x="3466614" y="2872401"/>
              <a:chExt cx="144000" cy="144000"/>
            </a:xfrm>
          </p:grpSpPr>
          <p:sp>
            <p:nvSpPr>
              <p:cNvPr id="341" name="타원 340">
                <a:extLst>
                  <a:ext uri="{FF2B5EF4-FFF2-40B4-BE49-F238E27FC236}">
                    <a16:creationId xmlns:a16="http://schemas.microsoft.com/office/drawing/2014/main" id="{DDAC17E0-45AE-42C7-8BD8-9C4774DA0157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42" name="Accept">
                <a:extLst>
                  <a:ext uri="{FF2B5EF4-FFF2-40B4-BE49-F238E27FC236}">
                    <a16:creationId xmlns:a16="http://schemas.microsoft.com/office/drawing/2014/main" id="{B750F8B6-F80D-4A9D-A0B6-5841920675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334" name="그룹 333">
              <a:extLst>
                <a:ext uri="{FF2B5EF4-FFF2-40B4-BE49-F238E27FC236}">
                  <a16:creationId xmlns:a16="http://schemas.microsoft.com/office/drawing/2014/main" id="{7FA15FC2-57E1-4D4A-A6C3-7FB2AE81AC77}"/>
                </a:ext>
              </a:extLst>
            </p:cNvPr>
            <p:cNvGrpSpPr/>
            <p:nvPr/>
          </p:nvGrpSpPr>
          <p:grpSpPr>
            <a:xfrm>
              <a:off x="219730" y="4815949"/>
              <a:ext cx="1233927" cy="377855"/>
              <a:chOff x="11046174" y="4430284"/>
              <a:chExt cx="1233927" cy="377855"/>
            </a:xfrm>
          </p:grpSpPr>
          <p:sp>
            <p:nvSpPr>
              <p:cNvPr id="336" name="직사각형 335">
                <a:extLst>
                  <a:ext uri="{FF2B5EF4-FFF2-40B4-BE49-F238E27FC236}">
                    <a16:creationId xmlns:a16="http://schemas.microsoft.com/office/drawing/2014/main" id="{017085C3-CE2C-4566-882A-3776B0B22AF9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박병준 이사</a:t>
                </a:r>
                <a:endPara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337" name="Profile Picture">
                <a:extLst>
                  <a:ext uri="{FF2B5EF4-FFF2-40B4-BE49-F238E27FC236}">
                    <a16:creationId xmlns:a16="http://schemas.microsoft.com/office/drawing/2014/main" id="{67FFA792-54C3-4ABF-AA7B-1F7A52A3EFF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339" name="Background">
                  <a:extLst>
                    <a:ext uri="{FF2B5EF4-FFF2-40B4-BE49-F238E27FC236}">
                      <a16:creationId xmlns:a16="http://schemas.microsoft.com/office/drawing/2014/main" id="{D16F8FA8-7E17-4608-8A99-B9A121D028F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40" name="Profile Icon">
                  <a:extLst>
                    <a:ext uri="{FF2B5EF4-FFF2-40B4-BE49-F238E27FC236}">
                      <a16:creationId xmlns:a16="http://schemas.microsoft.com/office/drawing/2014/main" id="{90C41FEC-5D3E-4DF3-9706-D26AC22C04F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338" name="직사각형 337">
                <a:extLst>
                  <a:ext uri="{FF2B5EF4-FFF2-40B4-BE49-F238E27FC236}">
                    <a16:creationId xmlns:a16="http://schemas.microsoft.com/office/drawing/2014/main" id="{4191B771-FAAC-4FA4-81D6-FDA74619FE3F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b="1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솔루션</a:t>
                </a:r>
                <a:r>
                  <a:rPr kumimoji="1" lang="ko-KR" altLang="en-US" sz="7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팀</a:t>
                </a:r>
                <a:endParaRPr kumimoji="1" lang="en-US" altLang="ko-KR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35" name="직사각형 334">
              <a:extLst>
                <a:ext uri="{FF2B5EF4-FFF2-40B4-BE49-F238E27FC236}">
                  <a16:creationId xmlns:a16="http://schemas.microsoft.com/office/drawing/2014/main" id="{2A28ADB9-D6E1-4BB1-9988-DBFD83DDBE6A}"/>
                </a:ext>
              </a:extLst>
            </p:cNvPr>
            <p:cNvSpPr/>
            <p:nvPr/>
          </p:nvSpPr>
          <p:spPr>
            <a:xfrm>
              <a:off x="3159689" y="2609014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altLang="ko-KR" sz="600" noProof="1">
                  <a:solidFill>
                    <a:prstClr val="black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cxnSp>
        <p:nvCxnSpPr>
          <p:cNvPr id="1331" name="Track">
            <a:extLst>
              <a:ext uri="{FF2B5EF4-FFF2-40B4-BE49-F238E27FC236}">
                <a16:creationId xmlns:a16="http://schemas.microsoft.com/office/drawing/2014/main" id="{9E6C2C52-3433-429D-B04F-EA38CE2D0C08}"/>
              </a:ext>
            </a:extLst>
          </p:cNvPr>
          <p:cNvCxnSpPr>
            <a:cxnSpLocks/>
          </p:cNvCxnSpPr>
          <p:nvPr/>
        </p:nvCxnSpPr>
        <p:spPr>
          <a:xfrm>
            <a:off x="9518975" y="3168171"/>
            <a:ext cx="0" cy="2268000"/>
          </a:xfrm>
          <a:prstGeom prst="line">
            <a:avLst/>
          </a:prstGeom>
          <a:noFill/>
          <a:ln w="6350" cap="flat" cmpd="sng" algn="ctr">
            <a:solidFill>
              <a:srgbClr val="000000">
                <a:alpha val="12000"/>
              </a:srgbClr>
            </a:solidFill>
            <a:prstDash val="solid"/>
          </a:ln>
          <a:effectLst/>
        </p:spPr>
      </p:cxnSp>
      <p:grpSp>
        <p:nvGrpSpPr>
          <p:cNvPr id="1332" name="그룹 1331">
            <a:extLst>
              <a:ext uri="{FF2B5EF4-FFF2-40B4-BE49-F238E27FC236}">
                <a16:creationId xmlns:a16="http://schemas.microsoft.com/office/drawing/2014/main" id="{08B6DECD-80B6-4E36-9195-1771B17F65EE}"/>
              </a:ext>
            </a:extLst>
          </p:cNvPr>
          <p:cNvGrpSpPr/>
          <p:nvPr/>
        </p:nvGrpSpPr>
        <p:grpSpPr>
          <a:xfrm>
            <a:off x="6099471" y="2764533"/>
            <a:ext cx="3532557" cy="270620"/>
            <a:chOff x="591872" y="1640730"/>
            <a:chExt cx="3532557" cy="203875"/>
          </a:xfrm>
        </p:grpSpPr>
        <p:sp>
          <p:nvSpPr>
            <p:cNvPr id="1333" name="Text Box">
              <a:extLst>
                <a:ext uri="{FF2B5EF4-FFF2-40B4-BE49-F238E27FC236}">
                  <a16:creationId xmlns:a16="http://schemas.microsoft.com/office/drawing/2014/main" id="{6CC06106-FB48-49B1-9CA3-F09AEE276CC9}"/>
                </a:ext>
              </a:extLst>
            </p:cNvPr>
            <p:cNvSpPr/>
            <p:nvPr/>
          </p:nvSpPr>
          <p:spPr>
            <a:xfrm>
              <a:off x="591872" y="1640730"/>
              <a:ext cx="1747492" cy="20387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그룹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334" name="Text Box">
              <a:extLst>
                <a:ext uri="{FF2B5EF4-FFF2-40B4-BE49-F238E27FC236}">
                  <a16:creationId xmlns:a16="http://schemas.microsoft.com/office/drawing/2014/main" id="{67FD54C4-7B21-4E85-932C-78FBDCFF1AFE}"/>
                </a:ext>
              </a:extLst>
            </p:cNvPr>
            <p:cNvSpPr/>
            <p:nvPr/>
          </p:nvSpPr>
          <p:spPr>
            <a:xfrm>
              <a:off x="2376937" y="1640730"/>
              <a:ext cx="1747492" cy="20387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조직도</a:t>
              </a:r>
              <a:endParaRPr lang="en-US" altLang="ko-KR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335" name="Text Box">
            <a:extLst>
              <a:ext uri="{FF2B5EF4-FFF2-40B4-BE49-F238E27FC236}">
                <a16:creationId xmlns:a16="http://schemas.microsoft.com/office/drawing/2014/main" id="{C609537A-3770-4970-B095-8C9A41C3A1AC}"/>
              </a:ext>
            </a:extLst>
          </p:cNvPr>
          <p:cNvSpPr/>
          <p:nvPr/>
        </p:nvSpPr>
        <p:spPr>
          <a:xfrm>
            <a:off x="6099470" y="2491482"/>
            <a:ext cx="3531347" cy="3545829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1336" name="그룹 1335">
            <a:extLst>
              <a:ext uri="{FF2B5EF4-FFF2-40B4-BE49-F238E27FC236}">
                <a16:creationId xmlns:a16="http://schemas.microsoft.com/office/drawing/2014/main" id="{CFD8B4AF-8036-4278-9FBA-B72B9BBACA6B}"/>
              </a:ext>
            </a:extLst>
          </p:cNvPr>
          <p:cNvGrpSpPr/>
          <p:nvPr/>
        </p:nvGrpSpPr>
        <p:grpSpPr>
          <a:xfrm>
            <a:off x="6098259" y="2596429"/>
            <a:ext cx="3479951" cy="225640"/>
            <a:chOff x="233347" y="2198634"/>
            <a:chExt cx="3479951" cy="225640"/>
          </a:xfrm>
        </p:grpSpPr>
        <p:grpSp>
          <p:nvGrpSpPr>
            <p:cNvPr id="1337" name="그룹 1336">
              <a:extLst>
                <a:ext uri="{FF2B5EF4-FFF2-40B4-BE49-F238E27FC236}">
                  <a16:creationId xmlns:a16="http://schemas.microsoft.com/office/drawing/2014/main" id="{32A296DE-D2AB-4CFD-8A73-3077F934697F}"/>
                </a:ext>
              </a:extLst>
            </p:cNvPr>
            <p:cNvGrpSpPr/>
            <p:nvPr/>
          </p:nvGrpSpPr>
          <p:grpSpPr>
            <a:xfrm>
              <a:off x="293298" y="2208830"/>
              <a:ext cx="3420000" cy="215444"/>
              <a:chOff x="2753227" y="6341570"/>
              <a:chExt cx="3420000" cy="215444"/>
            </a:xfrm>
          </p:grpSpPr>
          <p:grpSp>
            <p:nvGrpSpPr>
              <p:cNvPr id="1339" name="그룹 1338">
                <a:extLst>
                  <a:ext uri="{FF2B5EF4-FFF2-40B4-BE49-F238E27FC236}">
                    <a16:creationId xmlns:a16="http://schemas.microsoft.com/office/drawing/2014/main" id="{06BE765A-6837-4C62-B91C-41592E4B5A58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2873893" cy="215444"/>
                <a:chOff x="3244556" y="6341570"/>
                <a:chExt cx="2873893" cy="215444"/>
              </a:xfrm>
            </p:grpSpPr>
            <p:sp>
              <p:nvSpPr>
                <p:cNvPr id="1341" name="Search Icon">
                  <a:extLst>
                    <a:ext uri="{FF2B5EF4-FFF2-40B4-BE49-F238E27FC236}">
                      <a16:creationId xmlns:a16="http://schemas.microsoft.com/office/drawing/2014/main" id="{6AAC1B06-554A-4C5F-AB11-1136CB940C43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007440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solidFill>
                      <a:schemeClr val="bg1">
                        <a:lumMod val="9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342" name="직사각형 1341">
                  <a:extLst>
                    <a:ext uri="{FF2B5EF4-FFF2-40B4-BE49-F238E27FC236}">
                      <a16:creationId xmlns:a16="http://schemas.microsoft.com/office/drawing/2014/main" id="{840AF80C-7A54-441D-9945-AAA174858940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1835759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이름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부서명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전화번호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이메일 검색</a:t>
                  </a:r>
                </a:p>
              </p:txBody>
            </p:sp>
          </p:grpSp>
          <p:cxnSp>
            <p:nvCxnSpPr>
              <p:cNvPr id="1340" name="Line">
                <a:extLst>
                  <a:ext uri="{FF2B5EF4-FFF2-40B4-BE49-F238E27FC236}">
                    <a16:creationId xmlns:a16="http://schemas.microsoft.com/office/drawing/2014/main" id="{2BD366B1-55FB-4D6A-A360-7DA00484F6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3420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38" name="직사각형 1337">
              <a:extLst>
                <a:ext uri="{FF2B5EF4-FFF2-40B4-BE49-F238E27FC236}">
                  <a16:creationId xmlns:a16="http://schemas.microsoft.com/office/drawing/2014/main" id="{E9957C25-953F-4D43-AE52-1792A406C88E}"/>
                </a:ext>
              </a:extLst>
            </p:cNvPr>
            <p:cNvSpPr/>
            <p:nvPr/>
          </p:nvSpPr>
          <p:spPr>
            <a:xfrm>
              <a:off x="233347" y="2198634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r>
                <a:rPr kumimoji="1" lang="en-US" altLang="ko-KR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LG CNS</a:t>
              </a:r>
              <a:r>
                <a:rPr kumimoji="1" lang="en-US" altLang="ko-KR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1600" dirty="0"/>
            </a:p>
          </p:txBody>
        </p:sp>
      </p:grpSp>
      <p:grpSp>
        <p:nvGrpSpPr>
          <p:cNvPr id="1579" name="그룹 1578">
            <a:extLst>
              <a:ext uri="{FF2B5EF4-FFF2-40B4-BE49-F238E27FC236}">
                <a16:creationId xmlns:a16="http://schemas.microsoft.com/office/drawing/2014/main" id="{9F0A4732-A8F0-47A6-86C8-7C2EA3623927}"/>
              </a:ext>
            </a:extLst>
          </p:cNvPr>
          <p:cNvGrpSpPr/>
          <p:nvPr/>
        </p:nvGrpSpPr>
        <p:grpSpPr>
          <a:xfrm>
            <a:off x="9528867" y="5137805"/>
            <a:ext cx="25400" cy="792000"/>
            <a:chOff x="4049472" y="2065533"/>
            <a:chExt cx="25400" cy="2268000"/>
          </a:xfrm>
        </p:grpSpPr>
        <p:cxnSp>
          <p:nvCxnSpPr>
            <p:cNvPr id="1580" name="Track">
              <a:extLst>
                <a:ext uri="{FF2B5EF4-FFF2-40B4-BE49-F238E27FC236}">
                  <a16:creationId xmlns:a16="http://schemas.microsoft.com/office/drawing/2014/main" id="{F7493BAC-3EB4-4F64-BE99-F3F5563E384F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1" name="Thumb">
              <a:extLst>
                <a:ext uri="{FF2B5EF4-FFF2-40B4-BE49-F238E27FC236}">
                  <a16:creationId xmlns:a16="http://schemas.microsoft.com/office/drawing/2014/main" id="{AB4B72D6-0CE8-4032-92AC-929D76C9F581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1582" name="그룹 1581">
            <a:extLst>
              <a:ext uri="{FF2B5EF4-FFF2-40B4-BE49-F238E27FC236}">
                <a16:creationId xmlns:a16="http://schemas.microsoft.com/office/drawing/2014/main" id="{5F60ED46-5A9A-4BA8-B46E-DA87B011D7AE}"/>
              </a:ext>
            </a:extLst>
          </p:cNvPr>
          <p:cNvGrpSpPr/>
          <p:nvPr/>
        </p:nvGrpSpPr>
        <p:grpSpPr>
          <a:xfrm>
            <a:off x="6168536" y="5148003"/>
            <a:ext cx="627886" cy="816559"/>
            <a:chOff x="4542351" y="5487696"/>
            <a:chExt cx="627886" cy="816559"/>
          </a:xfrm>
        </p:grpSpPr>
        <p:grpSp>
          <p:nvGrpSpPr>
            <p:cNvPr id="1583" name="그룹 1582">
              <a:extLst>
                <a:ext uri="{FF2B5EF4-FFF2-40B4-BE49-F238E27FC236}">
                  <a16:creationId xmlns:a16="http://schemas.microsoft.com/office/drawing/2014/main" id="{EA9F00E0-8E96-4510-8286-E71D21D4B8E4}"/>
                </a:ext>
              </a:extLst>
            </p:cNvPr>
            <p:cNvGrpSpPr/>
            <p:nvPr/>
          </p:nvGrpSpPr>
          <p:grpSpPr>
            <a:xfrm>
              <a:off x="4542351" y="5487696"/>
              <a:ext cx="627886" cy="221337"/>
              <a:chOff x="3733432" y="4716733"/>
              <a:chExt cx="627886" cy="221337"/>
            </a:xfrm>
          </p:grpSpPr>
          <p:sp>
            <p:nvSpPr>
              <p:cNvPr id="1590" name="Title Bar">
                <a:extLst>
                  <a:ext uri="{FF2B5EF4-FFF2-40B4-BE49-F238E27FC236}">
                    <a16:creationId xmlns:a16="http://schemas.microsoft.com/office/drawing/2014/main" id="{A4670AB4-9731-4EAF-80DD-DB1404559877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1591" name="직사각형 1590">
                <a:extLst>
                  <a:ext uri="{FF2B5EF4-FFF2-40B4-BE49-F238E27FC236}">
                    <a16:creationId xmlns:a16="http://schemas.microsoft.com/office/drawing/2014/main" id="{244A69F1-273F-4B04-8227-4B78D91C242D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584" name="그룹 1583">
              <a:extLst>
                <a:ext uri="{FF2B5EF4-FFF2-40B4-BE49-F238E27FC236}">
                  <a16:creationId xmlns:a16="http://schemas.microsoft.com/office/drawing/2014/main" id="{9AB0FF78-1DC8-49DE-85B7-DC4037B41155}"/>
                </a:ext>
              </a:extLst>
            </p:cNvPr>
            <p:cNvGrpSpPr/>
            <p:nvPr/>
          </p:nvGrpSpPr>
          <p:grpSpPr>
            <a:xfrm>
              <a:off x="4542351" y="5785307"/>
              <a:ext cx="627886" cy="221337"/>
              <a:chOff x="3733432" y="4716733"/>
              <a:chExt cx="627886" cy="221337"/>
            </a:xfrm>
          </p:grpSpPr>
          <p:sp>
            <p:nvSpPr>
              <p:cNvPr id="1588" name="Title Bar">
                <a:extLst>
                  <a:ext uri="{FF2B5EF4-FFF2-40B4-BE49-F238E27FC236}">
                    <a16:creationId xmlns:a16="http://schemas.microsoft.com/office/drawing/2014/main" id="{9E72A072-6B96-4231-B71F-C10EE67DCE7C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1589" name="직사각형 1588">
                <a:extLst>
                  <a:ext uri="{FF2B5EF4-FFF2-40B4-BE49-F238E27FC236}">
                    <a16:creationId xmlns:a16="http://schemas.microsoft.com/office/drawing/2014/main" id="{C7B81BE3-EAB5-4E55-8769-E95B4560843E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585" name="그룹 1584">
              <a:extLst>
                <a:ext uri="{FF2B5EF4-FFF2-40B4-BE49-F238E27FC236}">
                  <a16:creationId xmlns:a16="http://schemas.microsoft.com/office/drawing/2014/main" id="{141A7D82-F5E5-4279-9043-78F7F39D0CF7}"/>
                </a:ext>
              </a:extLst>
            </p:cNvPr>
            <p:cNvGrpSpPr/>
            <p:nvPr/>
          </p:nvGrpSpPr>
          <p:grpSpPr>
            <a:xfrm>
              <a:off x="4542351" y="6082918"/>
              <a:ext cx="627886" cy="221337"/>
              <a:chOff x="3733432" y="4716733"/>
              <a:chExt cx="627886" cy="221337"/>
            </a:xfrm>
          </p:grpSpPr>
          <p:sp>
            <p:nvSpPr>
              <p:cNvPr id="1586" name="Title Bar">
                <a:extLst>
                  <a:ext uri="{FF2B5EF4-FFF2-40B4-BE49-F238E27FC236}">
                    <a16:creationId xmlns:a16="http://schemas.microsoft.com/office/drawing/2014/main" id="{F2B4B658-A082-4D16-9FFE-6900C8E1E1AC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1587" name="직사각형 1586">
                <a:extLst>
                  <a:ext uri="{FF2B5EF4-FFF2-40B4-BE49-F238E27FC236}">
                    <a16:creationId xmlns:a16="http://schemas.microsoft.com/office/drawing/2014/main" id="{8AD2061B-F80A-489C-9BA0-E5323C17201F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1592" name="그룹 1591">
            <a:extLst>
              <a:ext uri="{FF2B5EF4-FFF2-40B4-BE49-F238E27FC236}">
                <a16:creationId xmlns:a16="http://schemas.microsoft.com/office/drawing/2014/main" id="{39045EE7-AF81-42AA-B85A-5CE81B99C33E}"/>
              </a:ext>
            </a:extLst>
          </p:cNvPr>
          <p:cNvGrpSpPr/>
          <p:nvPr/>
        </p:nvGrpSpPr>
        <p:grpSpPr>
          <a:xfrm>
            <a:off x="6840955" y="5148003"/>
            <a:ext cx="627886" cy="816559"/>
            <a:chOff x="5183784" y="5487696"/>
            <a:chExt cx="627886" cy="816559"/>
          </a:xfrm>
        </p:grpSpPr>
        <p:grpSp>
          <p:nvGrpSpPr>
            <p:cNvPr id="1593" name="그룹 1592">
              <a:extLst>
                <a:ext uri="{FF2B5EF4-FFF2-40B4-BE49-F238E27FC236}">
                  <a16:creationId xmlns:a16="http://schemas.microsoft.com/office/drawing/2014/main" id="{5260FBEC-BC7D-4FE9-A486-476952FC5AFA}"/>
                </a:ext>
              </a:extLst>
            </p:cNvPr>
            <p:cNvGrpSpPr/>
            <p:nvPr/>
          </p:nvGrpSpPr>
          <p:grpSpPr>
            <a:xfrm>
              <a:off x="5183784" y="5487696"/>
              <a:ext cx="627886" cy="221337"/>
              <a:chOff x="3733432" y="4716733"/>
              <a:chExt cx="627886" cy="221337"/>
            </a:xfrm>
          </p:grpSpPr>
          <p:sp>
            <p:nvSpPr>
              <p:cNvPr id="1600" name="Title Bar">
                <a:extLst>
                  <a:ext uri="{FF2B5EF4-FFF2-40B4-BE49-F238E27FC236}">
                    <a16:creationId xmlns:a16="http://schemas.microsoft.com/office/drawing/2014/main" id="{28111F17-FA75-49F7-84F3-D9C5FB4B8DB8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1601" name="직사각형 1600">
                <a:extLst>
                  <a:ext uri="{FF2B5EF4-FFF2-40B4-BE49-F238E27FC236}">
                    <a16:creationId xmlns:a16="http://schemas.microsoft.com/office/drawing/2014/main" id="{A689A01B-4969-40DC-925D-3A499B46E384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594" name="그룹 1593">
              <a:extLst>
                <a:ext uri="{FF2B5EF4-FFF2-40B4-BE49-F238E27FC236}">
                  <a16:creationId xmlns:a16="http://schemas.microsoft.com/office/drawing/2014/main" id="{AADE8FEC-F93A-4B0D-8F5A-7069E8F13888}"/>
                </a:ext>
              </a:extLst>
            </p:cNvPr>
            <p:cNvGrpSpPr/>
            <p:nvPr/>
          </p:nvGrpSpPr>
          <p:grpSpPr>
            <a:xfrm>
              <a:off x="5183784" y="5785307"/>
              <a:ext cx="627886" cy="221337"/>
              <a:chOff x="3733432" y="4716733"/>
              <a:chExt cx="627886" cy="221337"/>
            </a:xfrm>
          </p:grpSpPr>
          <p:sp>
            <p:nvSpPr>
              <p:cNvPr id="1598" name="Title Bar">
                <a:extLst>
                  <a:ext uri="{FF2B5EF4-FFF2-40B4-BE49-F238E27FC236}">
                    <a16:creationId xmlns:a16="http://schemas.microsoft.com/office/drawing/2014/main" id="{B1E7C4DF-97E8-4033-A0B0-B88BA608512A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1599" name="직사각형 1598">
                <a:extLst>
                  <a:ext uri="{FF2B5EF4-FFF2-40B4-BE49-F238E27FC236}">
                    <a16:creationId xmlns:a16="http://schemas.microsoft.com/office/drawing/2014/main" id="{911046C8-DDB5-45B7-8635-9A0DC499976B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595" name="그룹 1594">
              <a:extLst>
                <a:ext uri="{FF2B5EF4-FFF2-40B4-BE49-F238E27FC236}">
                  <a16:creationId xmlns:a16="http://schemas.microsoft.com/office/drawing/2014/main" id="{ECA26E9F-8F74-471F-9286-E590A2C1D389}"/>
                </a:ext>
              </a:extLst>
            </p:cNvPr>
            <p:cNvGrpSpPr/>
            <p:nvPr/>
          </p:nvGrpSpPr>
          <p:grpSpPr>
            <a:xfrm>
              <a:off x="5183784" y="6082918"/>
              <a:ext cx="627886" cy="221337"/>
              <a:chOff x="3733432" y="4716733"/>
              <a:chExt cx="627886" cy="221337"/>
            </a:xfrm>
          </p:grpSpPr>
          <p:sp>
            <p:nvSpPr>
              <p:cNvPr id="1596" name="Title Bar">
                <a:extLst>
                  <a:ext uri="{FF2B5EF4-FFF2-40B4-BE49-F238E27FC236}">
                    <a16:creationId xmlns:a16="http://schemas.microsoft.com/office/drawing/2014/main" id="{A3597BB4-CFB3-49F9-9069-EF9E21D76003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1597" name="직사각형 1596">
                <a:extLst>
                  <a:ext uri="{FF2B5EF4-FFF2-40B4-BE49-F238E27FC236}">
                    <a16:creationId xmlns:a16="http://schemas.microsoft.com/office/drawing/2014/main" id="{64A376DB-85DD-4339-BEA1-D40AE9ABD9E4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1602" name="그룹 1601">
            <a:extLst>
              <a:ext uri="{FF2B5EF4-FFF2-40B4-BE49-F238E27FC236}">
                <a16:creationId xmlns:a16="http://schemas.microsoft.com/office/drawing/2014/main" id="{306C0EDC-E4D9-4FFF-AED8-2CE2F0134936}"/>
              </a:ext>
            </a:extLst>
          </p:cNvPr>
          <p:cNvGrpSpPr/>
          <p:nvPr/>
        </p:nvGrpSpPr>
        <p:grpSpPr>
          <a:xfrm>
            <a:off x="7531580" y="5148003"/>
            <a:ext cx="627886" cy="816559"/>
            <a:chOff x="5825217" y="5487696"/>
            <a:chExt cx="627886" cy="816559"/>
          </a:xfrm>
        </p:grpSpPr>
        <p:grpSp>
          <p:nvGrpSpPr>
            <p:cNvPr id="1603" name="그룹 1602">
              <a:extLst>
                <a:ext uri="{FF2B5EF4-FFF2-40B4-BE49-F238E27FC236}">
                  <a16:creationId xmlns:a16="http://schemas.microsoft.com/office/drawing/2014/main" id="{F2BF0E8F-EFC0-4073-BDB6-3AD97F77D386}"/>
                </a:ext>
              </a:extLst>
            </p:cNvPr>
            <p:cNvGrpSpPr/>
            <p:nvPr/>
          </p:nvGrpSpPr>
          <p:grpSpPr>
            <a:xfrm>
              <a:off x="5825217" y="5487696"/>
              <a:ext cx="627886" cy="221337"/>
              <a:chOff x="3733432" y="4716733"/>
              <a:chExt cx="627886" cy="221337"/>
            </a:xfrm>
          </p:grpSpPr>
          <p:sp>
            <p:nvSpPr>
              <p:cNvPr id="1610" name="Title Bar">
                <a:extLst>
                  <a:ext uri="{FF2B5EF4-FFF2-40B4-BE49-F238E27FC236}">
                    <a16:creationId xmlns:a16="http://schemas.microsoft.com/office/drawing/2014/main" id="{5F08292C-6EC3-409E-A8BA-D9BF17F7F451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1611" name="직사각형 1610">
                <a:extLst>
                  <a:ext uri="{FF2B5EF4-FFF2-40B4-BE49-F238E27FC236}">
                    <a16:creationId xmlns:a16="http://schemas.microsoft.com/office/drawing/2014/main" id="{2F102ADF-F477-496D-9655-9029810D85A7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604" name="그룹 1603">
              <a:extLst>
                <a:ext uri="{FF2B5EF4-FFF2-40B4-BE49-F238E27FC236}">
                  <a16:creationId xmlns:a16="http://schemas.microsoft.com/office/drawing/2014/main" id="{A863D5A7-D8B9-497D-A627-0C0A150CFC29}"/>
                </a:ext>
              </a:extLst>
            </p:cNvPr>
            <p:cNvGrpSpPr/>
            <p:nvPr/>
          </p:nvGrpSpPr>
          <p:grpSpPr>
            <a:xfrm>
              <a:off x="5825217" y="5785307"/>
              <a:ext cx="627886" cy="221337"/>
              <a:chOff x="3733432" y="4716733"/>
              <a:chExt cx="627886" cy="221337"/>
            </a:xfrm>
          </p:grpSpPr>
          <p:sp>
            <p:nvSpPr>
              <p:cNvPr id="1608" name="Title Bar">
                <a:extLst>
                  <a:ext uri="{FF2B5EF4-FFF2-40B4-BE49-F238E27FC236}">
                    <a16:creationId xmlns:a16="http://schemas.microsoft.com/office/drawing/2014/main" id="{324818EE-A391-46C7-9515-8922007E070B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1609" name="직사각형 1608">
                <a:extLst>
                  <a:ext uri="{FF2B5EF4-FFF2-40B4-BE49-F238E27FC236}">
                    <a16:creationId xmlns:a16="http://schemas.microsoft.com/office/drawing/2014/main" id="{048CECF2-954E-43C1-99F2-D737D62EB829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605" name="그룹 1604">
              <a:extLst>
                <a:ext uri="{FF2B5EF4-FFF2-40B4-BE49-F238E27FC236}">
                  <a16:creationId xmlns:a16="http://schemas.microsoft.com/office/drawing/2014/main" id="{7F59B51D-9BE0-4C8C-95A1-4B38CF588457}"/>
                </a:ext>
              </a:extLst>
            </p:cNvPr>
            <p:cNvGrpSpPr/>
            <p:nvPr/>
          </p:nvGrpSpPr>
          <p:grpSpPr>
            <a:xfrm>
              <a:off x="5825217" y="6082918"/>
              <a:ext cx="627886" cy="221337"/>
              <a:chOff x="3733432" y="4716733"/>
              <a:chExt cx="627886" cy="221337"/>
            </a:xfrm>
          </p:grpSpPr>
          <p:sp>
            <p:nvSpPr>
              <p:cNvPr id="1606" name="Title Bar">
                <a:extLst>
                  <a:ext uri="{FF2B5EF4-FFF2-40B4-BE49-F238E27FC236}">
                    <a16:creationId xmlns:a16="http://schemas.microsoft.com/office/drawing/2014/main" id="{B75E51B6-2D77-4D57-BD33-0519FBF5E6D6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1607" name="직사각형 1606">
                <a:extLst>
                  <a:ext uri="{FF2B5EF4-FFF2-40B4-BE49-F238E27FC236}">
                    <a16:creationId xmlns:a16="http://schemas.microsoft.com/office/drawing/2014/main" id="{8C526DBF-FB9E-4E90-B765-ECF14BB8DAE7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1612" name="그룹 1611">
            <a:extLst>
              <a:ext uri="{FF2B5EF4-FFF2-40B4-BE49-F238E27FC236}">
                <a16:creationId xmlns:a16="http://schemas.microsoft.com/office/drawing/2014/main" id="{63A57965-0723-43DA-96DD-6E3B60B1A7B0}"/>
              </a:ext>
            </a:extLst>
          </p:cNvPr>
          <p:cNvGrpSpPr/>
          <p:nvPr/>
        </p:nvGrpSpPr>
        <p:grpSpPr>
          <a:xfrm>
            <a:off x="8222205" y="5148003"/>
            <a:ext cx="627886" cy="816559"/>
            <a:chOff x="6466651" y="5487696"/>
            <a:chExt cx="627886" cy="816559"/>
          </a:xfrm>
        </p:grpSpPr>
        <p:grpSp>
          <p:nvGrpSpPr>
            <p:cNvPr id="1613" name="그룹 1612">
              <a:extLst>
                <a:ext uri="{FF2B5EF4-FFF2-40B4-BE49-F238E27FC236}">
                  <a16:creationId xmlns:a16="http://schemas.microsoft.com/office/drawing/2014/main" id="{1C0DF840-E1EE-49CD-956D-36ABDA3BAEDB}"/>
                </a:ext>
              </a:extLst>
            </p:cNvPr>
            <p:cNvGrpSpPr/>
            <p:nvPr/>
          </p:nvGrpSpPr>
          <p:grpSpPr>
            <a:xfrm>
              <a:off x="6466651" y="5487696"/>
              <a:ext cx="627886" cy="221337"/>
              <a:chOff x="3733432" y="4716733"/>
              <a:chExt cx="627886" cy="221337"/>
            </a:xfrm>
          </p:grpSpPr>
          <p:sp>
            <p:nvSpPr>
              <p:cNvPr id="1620" name="Title Bar">
                <a:extLst>
                  <a:ext uri="{FF2B5EF4-FFF2-40B4-BE49-F238E27FC236}">
                    <a16:creationId xmlns:a16="http://schemas.microsoft.com/office/drawing/2014/main" id="{BDBA1978-002F-4F44-99BD-1BF3A493D497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1621" name="직사각형 1620">
                <a:extLst>
                  <a:ext uri="{FF2B5EF4-FFF2-40B4-BE49-F238E27FC236}">
                    <a16:creationId xmlns:a16="http://schemas.microsoft.com/office/drawing/2014/main" id="{ADB2084E-5000-4BD7-899D-15D333FB442F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614" name="그룹 1613">
              <a:extLst>
                <a:ext uri="{FF2B5EF4-FFF2-40B4-BE49-F238E27FC236}">
                  <a16:creationId xmlns:a16="http://schemas.microsoft.com/office/drawing/2014/main" id="{E8BD94AF-2B46-4A76-B258-B41D924AF08F}"/>
                </a:ext>
              </a:extLst>
            </p:cNvPr>
            <p:cNvGrpSpPr/>
            <p:nvPr/>
          </p:nvGrpSpPr>
          <p:grpSpPr>
            <a:xfrm>
              <a:off x="6466651" y="5785307"/>
              <a:ext cx="627886" cy="221337"/>
              <a:chOff x="3733432" y="4716733"/>
              <a:chExt cx="627886" cy="221337"/>
            </a:xfrm>
          </p:grpSpPr>
          <p:sp>
            <p:nvSpPr>
              <p:cNvPr id="1618" name="Title Bar">
                <a:extLst>
                  <a:ext uri="{FF2B5EF4-FFF2-40B4-BE49-F238E27FC236}">
                    <a16:creationId xmlns:a16="http://schemas.microsoft.com/office/drawing/2014/main" id="{E5B96F6F-D6F6-46F0-8966-4E392BFCE508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1619" name="직사각형 1618">
                <a:extLst>
                  <a:ext uri="{FF2B5EF4-FFF2-40B4-BE49-F238E27FC236}">
                    <a16:creationId xmlns:a16="http://schemas.microsoft.com/office/drawing/2014/main" id="{7A26174F-1F98-4360-B6BB-98D91FD8D40E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615" name="그룹 1614">
              <a:extLst>
                <a:ext uri="{FF2B5EF4-FFF2-40B4-BE49-F238E27FC236}">
                  <a16:creationId xmlns:a16="http://schemas.microsoft.com/office/drawing/2014/main" id="{28D408C5-2ACD-40FC-9584-A475B8DC6FD0}"/>
                </a:ext>
              </a:extLst>
            </p:cNvPr>
            <p:cNvGrpSpPr/>
            <p:nvPr/>
          </p:nvGrpSpPr>
          <p:grpSpPr>
            <a:xfrm>
              <a:off x="6466651" y="6082918"/>
              <a:ext cx="627886" cy="221337"/>
              <a:chOff x="3733432" y="4716733"/>
              <a:chExt cx="627886" cy="221337"/>
            </a:xfrm>
          </p:grpSpPr>
          <p:sp>
            <p:nvSpPr>
              <p:cNvPr id="1616" name="Title Bar">
                <a:extLst>
                  <a:ext uri="{FF2B5EF4-FFF2-40B4-BE49-F238E27FC236}">
                    <a16:creationId xmlns:a16="http://schemas.microsoft.com/office/drawing/2014/main" id="{5D6FEA79-D403-4FCF-8D5D-284A8EF6F68D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1617" name="직사각형 1616">
                <a:extLst>
                  <a:ext uri="{FF2B5EF4-FFF2-40B4-BE49-F238E27FC236}">
                    <a16:creationId xmlns:a16="http://schemas.microsoft.com/office/drawing/2014/main" id="{E5820077-5345-4183-8D08-4BF211A97151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1622" name="그룹 1621">
            <a:extLst>
              <a:ext uri="{FF2B5EF4-FFF2-40B4-BE49-F238E27FC236}">
                <a16:creationId xmlns:a16="http://schemas.microsoft.com/office/drawing/2014/main" id="{FD0B6A6E-98FA-46FE-B1B8-8B8FB651C8C6}"/>
              </a:ext>
            </a:extLst>
          </p:cNvPr>
          <p:cNvGrpSpPr/>
          <p:nvPr/>
        </p:nvGrpSpPr>
        <p:grpSpPr>
          <a:xfrm>
            <a:off x="8912830" y="5148003"/>
            <a:ext cx="627886" cy="816559"/>
            <a:chOff x="7116891" y="5487696"/>
            <a:chExt cx="627886" cy="816559"/>
          </a:xfrm>
        </p:grpSpPr>
        <p:grpSp>
          <p:nvGrpSpPr>
            <p:cNvPr id="1623" name="그룹 1622">
              <a:extLst>
                <a:ext uri="{FF2B5EF4-FFF2-40B4-BE49-F238E27FC236}">
                  <a16:creationId xmlns:a16="http://schemas.microsoft.com/office/drawing/2014/main" id="{480FD98C-D331-41EA-B426-D568E38A81C3}"/>
                </a:ext>
              </a:extLst>
            </p:cNvPr>
            <p:cNvGrpSpPr/>
            <p:nvPr/>
          </p:nvGrpSpPr>
          <p:grpSpPr>
            <a:xfrm>
              <a:off x="7116891" y="5487696"/>
              <a:ext cx="627886" cy="221337"/>
              <a:chOff x="3733432" y="4716733"/>
              <a:chExt cx="627886" cy="221337"/>
            </a:xfrm>
          </p:grpSpPr>
          <p:sp>
            <p:nvSpPr>
              <p:cNvPr id="1630" name="Title Bar">
                <a:extLst>
                  <a:ext uri="{FF2B5EF4-FFF2-40B4-BE49-F238E27FC236}">
                    <a16:creationId xmlns:a16="http://schemas.microsoft.com/office/drawing/2014/main" id="{5DFE37C4-A9A6-4398-AFC2-535B5BAAE7FA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1631" name="직사각형 1630">
                <a:extLst>
                  <a:ext uri="{FF2B5EF4-FFF2-40B4-BE49-F238E27FC236}">
                    <a16:creationId xmlns:a16="http://schemas.microsoft.com/office/drawing/2014/main" id="{593EB262-97AC-4392-8CB9-D0DA841210BF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624" name="그룹 1623">
              <a:extLst>
                <a:ext uri="{FF2B5EF4-FFF2-40B4-BE49-F238E27FC236}">
                  <a16:creationId xmlns:a16="http://schemas.microsoft.com/office/drawing/2014/main" id="{E5F3156B-6EB5-4447-8B59-0C1A1395B4C9}"/>
                </a:ext>
              </a:extLst>
            </p:cNvPr>
            <p:cNvGrpSpPr/>
            <p:nvPr/>
          </p:nvGrpSpPr>
          <p:grpSpPr>
            <a:xfrm>
              <a:off x="7116891" y="5785307"/>
              <a:ext cx="627886" cy="221337"/>
              <a:chOff x="3733432" y="4716733"/>
              <a:chExt cx="627886" cy="221337"/>
            </a:xfrm>
          </p:grpSpPr>
          <p:sp>
            <p:nvSpPr>
              <p:cNvPr id="1628" name="Title Bar">
                <a:extLst>
                  <a:ext uri="{FF2B5EF4-FFF2-40B4-BE49-F238E27FC236}">
                    <a16:creationId xmlns:a16="http://schemas.microsoft.com/office/drawing/2014/main" id="{4CD4E412-648A-4B25-B615-38F6B9B73ED2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1629" name="직사각형 1628">
                <a:extLst>
                  <a:ext uri="{FF2B5EF4-FFF2-40B4-BE49-F238E27FC236}">
                    <a16:creationId xmlns:a16="http://schemas.microsoft.com/office/drawing/2014/main" id="{5A84FDBC-E720-42EB-8C11-FF3FB9C1E857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1625" name="그룹 1624">
              <a:extLst>
                <a:ext uri="{FF2B5EF4-FFF2-40B4-BE49-F238E27FC236}">
                  <a16:creationId xmlns:a16="http://schemas.microsoft.com/office/drawing/2014/main" id="{0A2C73DB-F19D-459B-A55F-30A26191F37E}"/>
                </a:ext>
              </a:extLst>
            </p:cNvPr>
            <p:cNvGrpSpPr/>
            <p:nvPr/>
          </p:nvGrpSpPr>
          <p:grpSpPr>
            <a:xfrm>
              <a:off x="7116891" y="6082918"/>
              <a:ext cx="627886" cy="221337"/>
              <a:chOff x="3733432" y="4716733"/>
              <a:chExt cx="627886" cy="221337"/>
            </a:xfrm>
          </p:grpSpPr>
          <p:sp>
            <p:nvSpPr>
              <p:cNvPr id="1626" name="Title Bar">
                <a:extLst>
                  <a:ext uri="{FF2B5EF4-FFF2-40B4-BE49-F238E27FC236}">
                    <a16:creationId xmlns:a16="http://schemas.microsoft.com/office/drawing/2014/main" id="{E579B508-90AE-49C4-BF6A-00D13246EA21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1627" name="직사각형 1626">
                <a:extLst>
                  <a:ext uri="{FF2B5EF4-FFF2-40B4-BE49-F238E27FC236}">
                    <a16:creationId xmlns:a16="http://schemas.microsoft.com/office/drawing/2014/main" id="{BE34EB94-85C3-41AB-B145-073A008710D8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496" name="그룹 495">
            <a:extLst>
              <a:ext uri="{FF2B5EF4-FFF2-40B4-BE49-F238E27FC236}">
                <a16:creationId xmlns:a16="http://schemas.microsoft.com/office/drawing/2014/main" id="{8E945962-8538-44B1-82B3-E6AA263AC241}"/>
              </a:ext>
            </a:extLst>
          </p:cNvPr>
          <p:cNvGrpSpPr/>
          <p:nvPr/>
        </p:nvGrpSpPr>
        <p:grpSpPr>
          <a:xfrm>
            <a:off x="8632257" y="2887844"/>
            <a:ext cx="792087" cy="200055"/>
            <a:chOff x="3183091" y="2090508"/>
            <a:chExt cx="792087" cy="200055"/>
          </a:xfrm>
        </p:grpSpPr>
        <p:sp>
          <p:nvSpPr>
            <p:cNvPr id="497" name="직사각형 496">
              <a:extLst>
                <a:ext uri="{FF2B5EF4-FFF2-40B4-BE49-F238E27FC236}">
                  <a16:creationId xmlns:a16="http://schemas.microsoft.com/office/drawing/2014/main" id="{203C3C85-1045-425A-B0FB-EF8579EE9C58}"/>
                </a:ext>
              </a:extLst>
            </p:cNvPr>
            <p:cNvSpPr/>
            <p:nvPr/>
          </p:nvSpPr>
          <p:spPr>
            <a:xfrm>
              <a:off x="3183091" y="2090508"/>
              <a:ext cx="684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선택</a:t>
              </a:r>
              <a:endParaRPr kumimoji="1" lang="ko-KR" altLang="en-US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0" name="타원 499">
              <a:extLst>
                <a:ext uri="{FF2B5EF4-FFF2-40B4-BE49-F238E27FC236}">
                  <a16:creationId xmlns:a16="http://schemas.microsoft.com/office/drawing/2014/main" id="{7D8BF896-04EC-4585-9F75-221F364A02F5}"/>
                </a:ext>
              </a:extLst>
            </p:cNvPr>
            <p:cNvSpPr/>
            <p:nvPr/>
          </p:nvSpPr>
          <p:spPr>
            <a:xfrm>
              <a:off x="3831178" y="2118535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501" name="Accept">
              <a:extLst>
                <a:ext uri="{FF2B5EF4-FFF2-40B4-BE49-F238E27FC236}">
                  <a16:creationId xmlns:a16="http://schemas.microsoft.com/office/drawing/2014/main" id="{6E651FA7-64C0-4E08-8A49-D34FA2A9F7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56092" y="2153539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02" name="Label" descr="&lt;Tags&gt;&lt;SMARTRESIZEANCHORS&gt;Absolute,None,Absolute,None&lt;/SMARTRESIZEANCHORS&gt;&lt;/Tags&gt;">
            <a:extLst>
              <a:ext uri="{FF2B5EF4-FFF2-40B4-BE49-F238E27FC236}">
                <a16:creationId xmlns:a16="http://schemas.microsoft.com/office/drawing/2014/main" id="{6742C53C-2FBB-4757-A71C-453BC5FA190F}"/>
              </a:ext>
            </a:extLst>
          </p:cNvPr>
          <p:cNvSpPr txBox="1"/>
          <p:nvPr/>
        </p:nvSpPr>
        <p:spPr>
          <a:xfrm>
            <a:off x="6093571" y="2889382"/>
            <a:ext cx="668709" cy="196977"/>
          </a:xfrm>
          <a:prstGeom prst="rect">
            <a:avLst/>
          </a:prstGeom>
          <a:noFill/>
        </p:spPr>
        <p:txBody>
          <a:bodyPr wrap="none" lIns="73152" tIns="36576" rIns="73152" bIns="3657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800" b="1" dirty="0">
                <a:solidFill>
                  <a:srgbClr val="21212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검색결과 </a:t>
            </a:r>
            <a:r>
              <a:rPr lang="en-US" altLang="ko-KR" sz="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endParaRPr lang="ko-KR" altLang="en-US" sz="8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08" name="그룹 507">
            <a:extLst>
              <a:ext uri="{FF2B5EF4-FFF2-40B4-BE49-F238E27FC236}">
                <a16:creationId xmlns:a16="http://schemas.microsoft.com/office/drawing/2014/main" id="{BA7AF9DF-1B71-43C0-B436-22CEF2A85424}"/>
              </a:ext>
            </a:extLst>
          </p:cNvPr>
          <p:cNvGrpSpPr/>
          <p:nvPr/>
        </p:nvGrpSpPr>
        <p:grpSpPr>
          <a:xfrm>
            <a:off x="9287748" y="3250719"/>
            <a:ext cx="144000" cy="144000"/>
            <a:chOff x="3466614" y="2872401"/>
            <a:chExt cx="144000" cy="144000"/>
          </a:xfrm>
        </p:grpSpPr>
        <p:sp>
          <p:nvSpPr>
            <p:cNvPr id="509" name="타원 508">
              <a:extLst>
                <a:ext uri="{FF2B5EF4-FFF2-40B4-BE49-F238E27FC236}">
                  <a16:creationId xmlns:a16="http://schemas.microsoft.com/office/drawing/2014/main" id="{2A5F9E77-8105-4687-A621-19D8B18C302F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510" name="Accept">
              <a:extLst>
                <a:ext uri="{FF2B5EF4-FFF2-40B4-BE49-F238E27FC236}">
                  <a16:creationId xmlns:a16="http://schemas.microsoft.com/office/drawing/2014/main" id="{BED12C76-6C0A-41E5-BD9E-D324D91D071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11" name="그룹 510">
            <a:extLst>
              <a:ext uri="{FF2B5EF4-FFF2-40B4-BE49-F238E27FC236}">
                <a16:creationId xmlns:a16="http://schemas.microsoft.com/office/drawing/2014/main" id="{26F71E63-6238-4F31-A65F-E1018976355F}"/>
              </a:ext>
            </a:extLst>
          </p:cNvPr>
          <p:cNvGrpSpPr/>
          <p:nvPr/>
        </p:nvGrpSpPr>
        <p:grpSpPr>
          <a:xfrm>
            <a:off x="6226197" y="3133792"/>
            <a:ext cx="1233927" cy="377855"/>
            <a:chOff x="11046174" y="4430284"/>
            <a:chExt cx="1233927" cy="377855"/>
          </a:xfrm>
        </p:grpSpPr>
        <p:sp>
          <p:nvSpPr>
            <p:cNvPr id="512" name="직사각형 511">
              <a:extLst>
                <a:ext uri="{FF2B5EF4-FFF2-40B4-BE49-F238E27FC236}">
                  <a16:creationId xmlns:a16="http://schemas.microsoft.com/office/drawing/2014/main" id="{61B1E9AF-01DA-4BA2-AA34-407776CC0D7B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신동인 부장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513" name="Profile Picture">
              <a:extLst>
                <a:ext uri="{FF2B5EF4-FFF2-40B4-BE49-F238E27FC236}">
                  <a16:creationId xmlns:a16="http://schemas.microsoft.com/office/drawing/2014/main" id="{0D1E2B23-7663-4F29-9645-396A874884C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515" name="Background">
                <a:extLst>
                  <a:ext uri="{FF2B5EF4-FFF2-40B4-BE49-F238E27FC236}">
                    <a16:creationId xmlns:a16="http://schemas.microsoft.com/office/drawing/2014/main" id="{318418F1-E874-4823-8BFA-8DBFE1B27C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16" name="Profile Icon">
                <a:extLst>
                  <a:ext uri="{FF2B5EF4-FFF2-40B4-BE49-F238E27FC236}">
                    <a16:creationId xmlns:a16="http://schemas.microsoft.com/office/drawing/2014/main" id="{F9DC3F9F-3CB1-40D9-BB28-4038FF8FB2A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514" name="직사각형 513">
              <a:extLst>
                <a:ext uri="{FF2B5EF4-FFF2-40B4-BE49-F238E27FC236}">
                  <a16:creationId xmlns:a16="http://schemas.microsoft.com/office/drawing/2014/main" id="{92178670-D06A-4033-80C7-E106E42CAF40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7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아키텍쳐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솔루션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팀</a:t>
              </a:r>
              <a:endParaRPr kumimoji="1" lang="en-US" altLang="ko-KR" sz="7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</p:grpSp>
      <p:grpSp>
        <p:nvGrpSpPr>
          <p:cNvPr id="517" name="그룹 516">
            <a:extLst>
              <a:ext uri="{FF2B5EF4-FFF2-40B4-BE49-F238E27FC236}">
                <a16:creationId xmlns:a16="http://schemas.microsoft.com/office/drawing/2014/main" id="{1843FE2D-5D8A-4BB8-9689-9618169DB10F}"/>
              </a:ext>
            </a:extLst>
          </p:cNvPr>
          <p:cNvGrpSpPr/>
          <p:nvPr/>
        </p:nvGrpSpPr>
        <p:grpSpPr>
          <a:xfrm>
            <a:off x="6226197" y="3554331"/>
            <a:ext cx="1233927" cy="377855"/>
            <a:chOff x="11046174" y="4430284"/>
            <a:chExt cx="1233927" cy="377855"/>
          </a:xfrm>
        </p:grpSpPr>
        <p:sp>
          <p:nvSpPr>
            <p:cNvPr id="518" name="직사각형 517">
              <a:extLst>
                <a:ext uri="{FF2B5EF4-FFF2-40B4-BE49-F238E27FC236}">
                  <a16:creationId xmlns:a16="http://schemas.microsoft.com/office/drawing/2014/main" id="{736BFE63-3C68-470D-A511-74D7C9570B68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배기영 부장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519" name="Profile Picture">
              <a:extLst>
                <a:ext uri="{FF2B5EF4-FFF2-40B4-BE49-F238E27FC236}">
                  <a16:creationId xmlns:a16="http://schemas.microsoft.com/office/drawing/2014/main" id="{5078F0EB-5230-4242-8B88-0C685C61829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521" name="Background">
                <a:extLst>
                  <a:ext uri="{FF2B5EF4-FFF2-40B4-BE49-F238E27FC236}">
                    <a16:creationId xmlns:a16="http://schemas.microsoft.com/office/drawing/2014/main" id="{35A1F1C6-CCFE-48A2-858D-22039E57CA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22" name="Profile Icon">
                <a:extLst>
                  <a:ext uri="{FF2B5EF4-FFF2-40B4-BE49-F238E27FC236}">
                    <a16:creationId xmlns:a16="http://schemas.microsoft.com/office/drawing/2014/main" id="{3E1D6216-72C4-4D75-B577-ADBB3820CE01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520" name="직사각형 519">
              <a:extLst>
                <a:ext uri="{FF2B5EF4-FFF2-40B4-BE49-F238E27FC236}">
                  <a16:creationId xmlns:a16="http://schemas.microsoft.com/office/drawing/2014/main" id="{2339728E-6F68-476B-9813-E244C1653F81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솔루션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23" name="그룹 522">
            <a:extLst>
              <a:ext uri="{FF2B5EF4-FFF2-40B4-BE49-F238E27FC236}">
                <a16:creationId xmlns:a16="http://schemas.microsoft.com/office/drawing/2014/main" id="{FE1F2787-4FB2-4B67-8C29-A5A4DF760C15}"/>
              </a:ext>
            </a:extLst>
          </p:cNvPr>
          <p:cNvGrpSpPr/>
          <p:nvPr/>
        </p:nvGrpSpPr>
        <p:grpSpPr>
          <a:xfrm>
            <a:off x="9287748" y="3671258"/>
            <a:ext cx="144000" cy="144000"/>
            <a:chOff x="3466614" y="2872401"/>
            <a:chExt cx="144000" cy="144000"/>
          </a:xfrm>
        </p:grpSpPr>
        <p:sp>
          <p:nvSpPr>
            <p:cNvPr id="524" name="타원 523">
              <a:extLst>
                <a:ext uri="{FF2B5EF4-FFF2-40B4-BE49-F238E27FC236}">
                  <a16:creationId xmlns:a16="http://schemas.microsoft.com/office/drawing/2014/main" id="{1D799F94-132A-422B-B177-91A9A6DBA3D9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525" name="Accept">
              <a:extLst>
                <a:ext uri="{FF2B5EF4-FFF2-40B4-BE49-F238E27FC236}">
                  <a16:creationId xmlns:a16="http://schemas.microsoft.com/office/drawing/2014/main" id="{2E8E057F-49A5-4979-9B1B-A0D0DB22109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26" name="그룹 525">
            <a:extLst>
              <a:ext uri="{FF2B5EF4-FFF2-40B4-BE49-F238E27FC236}">
                <a16:creationId xmlns:a16="http://schemas.microsoft.com/office/drawing/2014/main" id="{4AE56374-9AD3-4126-BCE3-1C537F49E8A5}"/>
              </a:ext>
            </a:extLst>
          </p:cNvPr>
          <p:cNvGrpSpPr/>
          <p:nvPr/>
        </p:nvGrpSpPr>
        <p:grpSpPr>
          <a:xfrm>
            <a:off x="9287748" y="4091797"/>
            <a:ext cx="144000" cy="144000"/>
            <a:chOff x="3466614" y="2872401"/>
            <a:chExt cx="144000" cy="144000"/>
          </a:xfrm>
        </p:grpSpPr>
        <p:sp>
          <p:nvSpPr>
            <p:cNvPr id="527" name="타원 526">
              <a:extLst>
                <a:ext uri="{FF2B5EF4-FFF2-40B4-BE49-F238E27FC236}">
                  <a16:creationId xmlns:a16="http://schemas.microsoft.com/office/drawing/2014/main" id="{1086A700-19E5-4CF3-A91C-08EBEFA14ECE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528" name="Accept">
              <a:extLst>
                <a:ext uri="{FF2B5EF4-FFF2-40B4-BE49-F238E27FC236}">
                  <a16:creationId xmlns:a16="http://schemas.microsoft.com/office/drawing/2014/main" id="{E93BEA23-7C0D-47C4-A3A5-59074A1A3F7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29" name="그룹 528">
            <a:extLst>
              <a:ext uri="{FF2B5EF4-FFF2-40B4-BE49-F238E27FC236}">
                <a16:creationId xmlns:a16="http://schemas.microsoft.com/office/drawing/2014/main" id="{3A63C140-F888-4C4E-A46A-CDF97783F259}"/>
              </a:ext>
            </a:extLst>
          </p:cNvPr>
          <p:cNvGrpSpPr/>
          <p:nvPr/>
        </p:nvGrpSpPr>
        <p:grpSpPr>
          <a:xfrm>
            <a:off x="6226197" y="3974870"/>
            <a:ext cx="1233927" cy="377855"/>
            <a:chOff x="11046174" y="4430284"/>
            <a:chExt cx="1233927" cy="377855"/>
          </a:xfrm>
        </p:grpSpPr>
        <p:sp>
          <p:nvSpPr>
            <p:cNvPr id="530" name="직사각형 529">
              <a:extLst>
                <a:ext uri="{FF2B5EF4-FFF2-40B4-BE49-F238E27FC236}">
                  <a16:creationId xmlns:a16="http://schemas.microsoft.com/office/drawing/2014/main" id="{A5BB277D-9A4F-4FC3-9F37-2BF98EA51E18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강용관 책임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531" name="Profile Picture">
              <a:extLst>
                <a:ext uri="{FF2B5EF4-FFF2-40B4-BE49-F238E27FC236}">
                  <a16:creationId xmlns:a16="http://schemas.microsoft.com/office/drawing/2014/main" id="{D3F01EE3-2922-4FE4-AC37-F12F472C865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533" name="Background">
                <a:extLst>
                  <a:ext uri="{FF2B5EF4-FFF2-40B4-BE49-F238E27FC236}">
                    <a16:creationId xmlns:a16="http://schemas.microsoft.com/office/drawing/2014/main" id="{D4A90D59-1AC3-4C9B-B0F4-50809DE8C79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34" name="Profile Icon">
                <a:extLst>
                  <a:ext uri="{FF2B5EF4-FFF2-40B4-BE49-F238E27FC236}">
                    <a16:creationId xmlns:a16="http://schemas.microsoft.com/office/drawing/2014/main" id="{8AAF3D12-960F-492E-8190-84B0DBE02EE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532" name="직사각형 531">
              <a:extLst>
                <a:ext uri="{FF2B5EF4-FFF2-40B4-BE49-F238E27FC236}">
                  <a16:creationId xmlns:a16="http://schemas.microsoft.com/office/drawing/2014/main" id="{4941DE9B-66F5-4736-A398-1B22EED594ED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솔루션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35" name="그룹 534">
            <a:extLst>
              <a:ext uri="{FF2B5EF4-FFF2-40B4-BE49-F238E27FC236}">
                <a16:creationId xmlns:a16="http://schemas.microsoft.com/office/drawing/2014/main" id="{F9E4910F-6037-47F3-A4CF-6C6FE50E290C}"/>
              </a:ext>
            </a:extLst>
          </p:cNvPr>
          <p:cNvGrpSpPr/>
          <p:nvPr/>
        </p:nvGrpSpPr>
        <p:grpSpPr>
          <a:xfrm>
            <a:off x="6226197" y="4395409"/>
            <a:ext cx="1233927" cy="377855"/>
            <a:chOff x="11046174" y="4430284"/>
            <a:chExt cx="1233927" cy="377855"/>
          </a:xfrm>
        </p:grpSpPr>
        <p:sp>
          <p:nvSpPr>
            <p:cNvPr id="536" name="직사각형 535">
              <a:extLst>
                <a:ext uri="{FF2B5EF4-FFF2-40B4-BE49-F238E27FC236}">
                  <a16:creationId xmlns:a16="http://schemas.microsoft.com/office/drawing/2014/main" id="{593ED54F-77B1-47AE-87FC-7846BA5CF78A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김용주 이사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537" name="Profile Picture">
              <a:extLst>
                <a:ext uri="{FF2B5EF4-FFF2-40B4-BE49-F238E27FC236}">
                  <a16:creationId xmlns:a16="http://schemas.microsoft.com/office/drawing/2014/main" id="{F6E8FE8D-0264-4D55-A776-211648522E3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539" name="Background">
                <a:extLst>
                  <a:ext uri="{FF2B5EF4-FFF2-40B4-BE49-F238E27FC236}">
                    <a16:creationId xmlns:a16="http://schemas.microsoft.com/office/drawing/2014/main" id="{A63C1FCF-9CD8-4D1D-B71B-CB4EACB602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40" name="Profile Icon">
                <a:extLst>
                  <a:ext uri="{FF2B5EF4-FFF2-40B4-BE49-F238E27FC236}">
                    <a16:creationId xmlns:a16="http://schemas.microsoft.com/office/drawing/2014/main" id="{9D72A5CA-1284-4DE5-834B-D49132D55276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538" name="직사각형 537">
              <a:extLst>
                <a:ext uri="{FF2B5EF4-FFF2-40B4-BE49-F238E27FC236}">
                  <a16:creationId xmlns:a16="http://schemas.microsoft.com/office/drawing/2014/main" id="{6F2A900D-54FA-440F-8D0F-2A2B0FA5C68C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솔루션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41" name="그룹 540">
            <a:extLst>
              <a:ext uri="{FF2B5EF4-FFF2-40B4-BE49-F238E27FC236}">
                <a16:creationId xmlns:a16="http://schemas.microsoft.com/office/drawing/2014/main" id="{4E454123-AC85-4DFA-A5C6-928F76E9B07C}"/>
              </a:ext>
            </a:extLst>
          </p:cNvPr>
          <p:cNvGrpSpPr/>
          <p:nvPr/>
        </p:nvGrpSpPr>
        <p:grpSpPr>
          <a:xfrm>
            <a:off x="9287748" y="4512336"/>
            <a:ext cx="144000" cy="144000"/>
            <a:chOff x="3466614" y="2872401"/>
            <a:chExt cx="144000" cy="144000"/>
          </a:xfrm>
        </p:grpSpPr>
        <p:sp>
          <p:nvSpPr>
            <p:cNvPr id="542" name="타원 541">
              <a:extLst>
                <a:ext uri="{FF2B5EF4-FFF2-40B4-BE49-F238E27FC236}">
                  <a16:creationId xmlns:a16="http://schemas.microsoft.com/office/drawing/2014/main" id="{3099241B-3F96-4F59-B56C-C021B53700D0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543" name="Accept">
              <a:extLst>
                <a:ext uri="{FF2B5EF4-FFF2-40B4-BE49-F238E27FC236}">
                  <a16:creationId xmlns:a16="http://schemas.microsoft.com/office/drawing/2014/main" id="{4FC3DB19-F40F-4336-9B05-2EE1AB176ED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53" name="그룹 552">
            <a:extLst>
              <a:ext uri="{FF2B5EF4-FFF2-40B4-BE49-F238E27FC236}">
                <a16:creationId xmlns:a16="http://schemas.microsoft.com/office/drawing/2014/main" id="{45F920EB-84CA-46E4-9F94-9074F0E34895}"/>
              </a:ext>
            </a:extLst>
          </p:cNvPr>
          <p:cNvGrpSpPr/>
          <p:nvPr/>
        </p:nvGrpSpPr>
        <p:grpSpPr>
          <a:xfrm>
            <a:off x="9521230" y="2917802"/>
            <a:ext cx="25400" cy="1656000"/>
            <a:chOff x="4049472" y="2065533"/>
            <a:chExt cx="25400" cy="2268000"/>
          </a:xfrm>
        </p:grpSpPr>
        <p:cxnSp>
          <p:nvCxnSpPr>
            <p:cNvPr id="554" name="Track">
              <a:extLst>
                <a:ext uri="{FF2B5EF4-FFF2-40B4-BE49-F238E27FC236}">
                  <a16:creationId xmlns:a16="http://schemas.microsoft.com/office/drawing/2014/main" id="{1656F12E-2BAF-4452-A892-FEF0D048FE36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5" name="Thumb">
              <a:extLst>
                <a:ext uri="{FF2B5EF4-FFF2-40B4-BE49-F238E27FC236}">
                  <a16:creationId xmlns:a16="http://schemas.microsoft.com/office/drawing/2014/main" id="{886194E4-AC38-4763-8EFE-CB390E2E57A3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556" name="그룹 555">
            <a:extLst>
              <a:ext uri="{FF2B5EF4-FFF2-40B4-BE49-F238E27FC236}">
                <a16:creationId xmlns:a16="http://schemas.microsoft.com/office/drawing/2014/main" id="{F08EA134-F3C4-4633-89A5-D721C64E6BB4}"/>
              </a:ext>
            </a:extLst>
          </p:cNvPr>
          <p:cNvGrpSpPr/>
          <p:nvPr/>
        </p:nvGrpSpPr>
        <p:grpSpPr>
          <a:xfrm>
            <a:off x="6097428" y="4766890"/>
            <a:ext cx="3531347" cy="302260"/>
            <a:chOff x="6034561" y="4766890"/>
            <a:chExt cx="3531347" cy="302260"/>
          </a:xfrm>
        </p:grpSpPr>
        <p:sp>
          <p:nvSpPr>
            <p:cNvPr id="557" name="직사각형 556">
              <a:extLst>
                <a:ext uri="{FF2B5EF4-FFF2-40B4-BE49-F238E27FC236}">
                  <a16:creationId xmlns:a16="http://schemas.microsoft.com/office/drawing/2014/main" id="{A910A242-2E88-4B14-9C14-FEBB5E74F99C}"/>
                </a:ext>
              </a:extLst>
            </p:cNvPr>
            <p:cNvSpPr/>
            <p:nvPr/>
          </p:nvSpPr>
          <p:spPr>
            <a:xfrm>
              <a:off x="6034561" y="4832190"/>
              <a:ext cx="3531347" cy="236960"/>
            </a:xfrm>
            <a:prstGeom prst="rect">
              <a:avLst/>
            </a:prstGeom>
            <a:solidFill>
              <a:srgbClr val="000000">
                <a:lumMod val="65000"/>
                <a:lumOff val="35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선택한  대화상대 목록 </a:t>
              </a: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12</a:t>
              </a:r>
              <a:endParaRPr kumimoji="1" lang="ko-KR" altLang="en-US" sz="1600" b="0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558" name="사각형: 둥근 모서리 557">
              <a:extLst>
                <a:ext uri="{FF2B5EF4-FFF2-40B4-BE49-F238E27FC236}">
                  <a16:creationId xmlns:a16="http://schemas.microsoft.com/office/drawing/2014/main" id="{EEAA7E37-BB14-4D03-B2F2-DEC365C71F0F}"/>
                </a:ext>
              </a:extLst>
            </p:cNvPr>
            <p:cNvSpPr/>
            <p:nvPr/>
          </p:nvSpPr>
          <p:spPr>
            <a:xfrm>
              <a:off x="9234772" y="4766890"/>
              <a:ext cx="261444" cy="213336"/>
            </a:xfrm>
            <a:prstGeom prst="roundRect">
              <a:avLst/>
            </a:prstGeom>
            <a:solidFill>
              <a:srgbClr val="FFFFFF">
                <a:lumMod val="85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44083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3232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레이어 팝업</a:t>
            </a:r>
          </a:p>
        </p:txBody>
      </p:sp>
      <p:sp>
        <p:nvSpPr>
          <p:cNvPr id="498" name="직사각형 497">
            <a:extLst>
              <a:ext uri="{FF2B5EF4-FFF2-40B4-BE49-F238E27FC236}">
                <a16:creationId xmlns:a16="http://schemas.microsoft.com/office/drawing/2014/main" id="{4AD50472-3D15-45F9-964C-FB168E423111}"/>
              </a:ext>
            </a:extLst>
          </p:cNvPr>
          <p:cNvSpPr/>
          <p:nvPr/>
        </p:nvSpPr>
        <p:spPr>
          <a:xfrm>
            <a:off x="211050" y="624537"/>
            <a:ext cx="3780406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멤버 선택 시 공통으로 노출되는 영역 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활용 예시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5991F937-D617-42BB-940D-87C4C8771B3F}"/>
              </a:ext>
            </a:extLst>
          </p:cNvPr>
          <p:cNvGrpSpPr/>
          <p:nvPr/>
        </p:nvGrpSpPr>
        <p:grpSpPr>
          <a:xfrm>
            <a:off x="540134" y="1535228"/>
            <a:ext cx="6439048" cy="4166991"/>
            <a:chOff x="399771" y="2017762"/>
            <a:chExt cx="6439048" cy="4166991"/>
          </a:xfrm>
        </p:grpSpPr>
        <p:sp>
          <p:nvSpPr>
            <p:cNvPr id="1634" name="Tile Background">
              <a:extLst>
                <a:ext uri="{FF2B5EF4-FFF2-40B4-BE49-F238E27FC236}">
                  <a16:creationId xmlns:a16="http://schemas.microsoft.com/office/drawing/2014/main" id="{F081312B-321B-4942-9364-D64586804D9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99771" y="2017762"/>
              <a:ext cx="6439048" cy="4166991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>
                  <a:lumMod val="50000"/>
                </a:srgbClr>
              </a:solidFill>
              <a:prstDash val="solid"/>
              <a:miter lim="800000"/>
              <a:headEnd/>
              <a:tailEnd/>
            </a:ln>
            <a:effectLst>
              <a:outerShdw blurRad="635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54864" tIns="36576" rIns="54864" bIns="3657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5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 새 대화상대 추가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635" name="Tile Header Line" descr="&lt;SmartSettings&gt;&lt;SmartResize anchorLeft=&quot;Relative&quot; anchorTop=&quot;Absolute&quot; anchorRight=&quot;Relative&quot; anchorBottom=&quot;None&quot; /&gt;&lt;/SmartSettings&gt;">
              <a:extLst>
                <a:ext uri="{FF2B5EF4-FFF2-40B4-BE49-F238E27FC236}">
                  <a16:creationId xmlns:a16="http://schemas.microsoft.com/office/drawing/2014/main" id="{96DDFC78-EEB4-4A06-A478-D7A753818F81}"/>
                </a:ext>
              </a:extLst>
            </p:cNvPr>
            <p:cNvSpPr>
              <a:spLocks noChangeShapeType="1"/>
            </p:cNvSpPr>
            <p:nvPr>
              <p:custDataLst>
                <p:tags r:id="rId1"/>
              </p:custDataLst>
            </p:nvPr>
          </p:nvSpPr>
          <p:spPr bwMode="auto">
            <a:xfrm>
              <a:off x="399772" y="2367654"/>
              <a:ext cx="6421793" cy="0"/>
            </a:xfrm>
            <a:prstGeom prst="line">
              <a:avLst/>
            </a:prstGeom>
            <a:noFill/>
            <a:ln w="6350" cap="sq">
              <a:solidFill>
                <a:srgbClr val="D3D3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36" name="사각형: 둥근 모서리 1635">
              <a:extLst>
                <a:ext uri="{FF2B5EF4-FFF2-40B4-BE49-F238E27FC236}">
                  <a16:creationId xmlns:a16="http://schemas.microsoft.com/office/drawing/2014/main" id="{8F311651-C8D2-4CCB-96E6-4404468F51A0}"/>
                </a:ext>
              </a:extLst>
            </p:cNvPr>
            <p:cNvSpPr/>
            <p:nvPr/>
          </p:nvSpPr>
          <p:spPr>
            <a:xfrm>
              <a:off x="426954" y="2365862"/>
              <a:ext cx="1403661" cy="310710"/>
            </a:xfrm>
            <a:prstGeom prst="roundRect">
              <a:avLst>
                <a:gd name="adj" fmla="val 9340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defTabSz="844083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105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대화상대 선택</a:t>
              </a:r>
              <a:endPara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637" name="Close">
              <a:extLst>
                <a:ext uri="{FF2B5EF4-FFF2-40B4-BE49-F238E27FC236}">
                  <a16:creationId xmlns:a16="http://schemas.microsoft.com/office/drawing/2014/main" id="{9BB7903C-5890-4224-BCB1-402D9AC36A4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513327" y="2082485"/>
              <a:ext cx="215152" cy="217260"/>
            </a:xfrm>
            <a:custGeom>
              <a:avLst/>
              <a:gdLst>
                <a:gd name="T0" fmla="*/ 333 w 667"/>
                <a:gd name="T1" fmla="*/ 0 h 667"/>
                <a:gd name="T2" fmla="*/ 0 w 667"/>
                <a:gd name="T3" fmla="*/ 334 h 667"/>
                <a:gd name="T4" fmla="*/ 333 w 667"/>
                <a:gd name="T5" fmla="*/ 667 h 667"/>
                <a:gd name="T6" fmla="*/ 667 w 667"/>
                <a:gd name="T7" fmla="*/ 334 h 667"/>
                <a:gd name="T8" fmla="*/ 333 w 667"/>
                <a:gd name="T9" fmla="*/ 0 h 667"/>
                <a:gd name="T10" fmla="*/ 333 w 667"/>
                <a:gd name="T11" fmla="*/ 27 h 667"/>
                <a:gd name="T12" fmla="*/ 640 w 667"/>
                <a:gd name="T13" fmla="*/ 334 h 667"/>
                <a:gd name="T14" fmla="*/ 333 w 667"/>
                <a:gd name="T15" fmla="*/ 640 h 667"/>
                <a:gd name="T16" fmla="*/ 27 w 667"/>
                <a:gd name="T17" fmla="*/ 334 h 667"/>
                <a:gd name="T18" fmla="*/ 333 w 667"/>
                <a:gd name="T19" fmla="*/ 27 h 667"/>
                <a:gd name="T20" fmla="*/ 210 w 667"/>
                <a:gd name="T21" fmla="*/ 200 h 667"/>
                <a:gd name="T22" fmla="*/ 204 w 667"/>
                <a:gd name="T23" fmla="*/ 223 h 667"/>
                <a:gd name="T24" fmla="*/ 314 w 667"/>
                <a:gd name="T25" fmla="*/ 334 h 667"/>
                <a:gd name="T26" fmla="*/ 204 w 667"/>
                <a:gd name="T27" fmla="*/ 444 h 667"/>
                <a:gd name="T28" fmla="*/ 223 w 667"/>
                <a:gd name="T29" fmla="*/ 463 h 667"/>
                <a:gd name="T30" fmla="*/ 333 w 667"/>
                <a:gd name="T31" fmla="*/ 353 h 667"/>
                <a:gd name="T32" fmla="*/ 444 w 667"/>
                <a:gd name="T33" fmla="*/ 463 h 667"/>
                <a:gd name="T34" fmla="*/ 463 w 667"/>
                <a:gd name="T35" fmla="*/ 463 h 667"/>
                <a:gd name="T36" fmla="*/ 463 w 667"/>
                <a:gd name="T37" fmla="*/ 444 h 667"/>
                <a:gd name="T38" fmla="*/ 352 w 667"/>
                <a:gd name="T39" fmla="*/ 334 h 667"/>
                <a:gd name="T40" fmla="*/ 463 w 667"/>
                <a:gd name="T41" fmla="*/ 223 h 667"/>
                <a:gd name="T42" fmla="*/ 452 w 667"/>
                <a:gd name="T43" fmla="*/ 200 h 667"/>
                <a:gd name="T44" fmla="*/ 444 w 667"/>
                <a:gd name="T45" fmla="*/ 204 h 667"/>
                <a:gd name="T46" fmla="*/ 333 w 667"/>
                <a:gd name="T47" fmla="*/ 314 h 667"/>
                <a:gd name="T48" fmla="*/ 223 w 667"/>
                <a:gd name="T49" fmla="*/ 204 h 667"/>
                <a:gd name="T50" fmla="*/ 210 w 667"/>
                <a:gd name="T51" fmla="*/ 20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7" h="667">
                  <a:moveTo>
                    <a:pt x="333" y="0"/>
                  </a:moveTo>
                  <a:cubicBezTo>
                    <a:pt x="149" y="0"/>
                    <a:pt x="0" y="150"/>
                    <a:pt x="0" y="334"/>
                  </a:cubicBezTo>
                  <a:cubicBezTo>
                    <a:pt x="0" y="518"/>
                    <a:pt x="149" y="667"/>
                    <a:pt x="333" y="667"/>
                  </a:cubicBezTo>
                  <a:cubicBezTo>
                    <a:pt x="517" y="667"/>
                    <a:pt x="667" y="518"/>
                    <a:pt x="667" y="334"/>
                  </a:cubicBezTo>
                  <a:cubicBezTo>
                    <a:pt x="667" y="150"/>
                    <a:pt x="517" y="0"/>
                    <a:pt x="333" y="0"/>
                  </a:cubicBezTo>
                  <a:close/>
                  <a:moveTo>
                    <a:pt x="333" y="27"/>
                  </a:moveTo>
                  <a:cubicBezTo>
                    <a:pt x="503" y="27"/>
                    <a:pt x="640" y="164"/>
                    <a:pt x="640" y="334"/>
                  </a:cubicBezTo>
                  <a:cubicBezTo>
                    <a:pt x="640" y="503"/>
                    <a:pt x="503" y="640"/>
                    <a:pt x="333" y="640"/>
                  </a:cubicBezTo>
                  <a:cubicBezTo>
                    <a:pt x="164" y="640"/>
                    <a:pt x="27" y="503"/>
                    <a:pt x="27" y="334"/>
                  </a:cubicBezTo>
                  <a:cubicBezTo>
                    <a:pt x="27" y="164"/>
                    <a:pt x="164" y="27"/>
                    <a:pt x="333" y="27"/>
                  </a:cubicBezTo>
                  <a:close/>
                  <a:moveTo>
                    <a:pt x="210" y="200"/>
                  </a:moveTo>
                  <a:cubicBezTo>
                    <a:pt x="201" y="202"/>
                    <a:pt x="196" y="217"/>
                    <a:pt x="204" y="223"/>
                  </a:cubicBezTo>
                  <a:lnTo>
                    <a:pt x="314" y="334"/>
                  </a:lnTo>
                  <a:lnTo>
                    <a:pt x="204" y="444"/>
                  </a:lnTo>
                  <a:cubicBezTo>
                    <a:pt x="191" y="457"/>
                    <a:pt x="210" y="476"/>
                    <a:pt x="223" y="463"/>
                  </a:cubicBezTo>
                  <a:lnTo>
                    <a:pt x="333" y="353"/>
                  </a:lnTo>
                  <a:lnTo>
                    <a:pt x="444" y="463"/>
                  </a:lnTo>
                  <a:cubicBezTo>
                    <a:pt x="449" y="468"/>
                    <a:pt x="458" y="468"/>
                    <a:pt x="463" y="463"/>
                  </a:cubicBezTo>
                  <a:cubicBezTo>
                    <a:pt x="468" y="458"/>
                    <a:pt x="468" y="449"/>
                    <a:pt x="463" y="444"/>
                  </a:cubicBezTo>
                  <a:lnTo>
                    <a:pt x="352" y="334"/>
                  </a:lnTo>
                  <a:lnTo>
                    <a:pt x="463" y="223"/>
                  </a:lnTo>
                  <a:cubicBezTo>
                    <a:pt x="472" y="214"/>
                    <a:pt x="465" y="198"/>
                    <a:pt x="452" y="200"/>
                  </a:cubicBezTo>
                  <a:cubicBezTo>
                    <a:pt x="449" y="201"/>
                    <a:pt x="446" y="202"/>
                    <a:pt x="444" y="204"/>
                  </a:cubicBezTo>
                  <a:lnTo>
                    <a:pt x="333" y="314"/>
                  </a:lnTo>
                  <a:lnTo>
                    <a:pt x="223" y="204"/>
                  </a:lnTo>
                  <a:cubicBezTo>
                    <a:pt x="219" y="199"/>
                    <a:pt x="213" y="200"/>
                    <a:pt x="210" y="200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638" name="그룹 1637">
              <a:extLst>
                <a:ext uri="{FF2B5EF4-FFF2-40B4-BE49-F238E27FC236}">
                  <a16:creationId xmlns:a16="http://schemas.microsoft.com/office/drawing/2014/main" id="{17714BE0-8EBE-42D3-8B01-563EB9FC86F5}"/>
                </a:ext>
              </a:extLst>
            </p:cNvPr>
            <p:cNvGrpSpPr/>
            <p:nvPr/>
          </p:nvGrpSpPr>
          <p:grpSpPr>
            <a:xfrm>
              <a:off x="4657791" y="5889842"/>
              <a:ext cx="813094" cy="242912"/>
              <a:chOff x="5769487" y="5541656"/>
              <a:chExt cx="811221" cy="234170"/>
            </a:xfrm>
          </p:grpSpPr>
          <p:sp>
            <p:nvSpPr>
              <p:cNvPr id="1639" name="Flyout">
                <a:extLst>
                  <a:ext uri="{FF2B5EF4-FFF2-40B4-BE49-F238E27FC236}">
                    <a16:creationId xmlns:a16="http://schemas.microsoft.com/office/drawing/2014/main" id="{279D0315-CD91-4E41-A6B4-731D368F9908}"/>
                  </a:ext>
                </a:extLst>
              </p:cNvPr>
              <p:cNvSpPr/>
              <p:nvPr/>
            </p:nvSpPr>
            <p:spPr>
              <a:xfrm>
                <a:off x="5769487" y="5541656"/>
                <a:ext cx="385200" cy="234170"/>
              </a:xfrm>
              <a:prstGeom prst="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취소</a:t>
                </a:r>
                <a:endPara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1640" name="Flyout">
                <a:extLst>
                  <a:ext uri="{FF2B5EF4-FFF2-40B4-BE49-F238E27FC236}">
                    <a16:creationId xmlns:a16="http://schemas.microsoft.com/office/drawing/2014/main" id="{4B2ED2D4-91E5-4544-A50D-9E1A7A149B8A}"/>
                  </a:ext>
                </a:extLst>
              </p:cNvPr>
              <p:cNvSpPr/>
              <p:nvPr/>
            </p:nvSpPr>
            <p:spPr>
              <a:xfrm>
                <a:off x="6196025" y="5541656"/>
                <a:ext cx="384683" cy="234170"/>
              </a:xfrm>
              <a:prstGeom prst="rect">
                <a:avLst/>
              </a:prstGeom>
              <a:solidFill>
                <a:srgbClr val="F2F2F2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완료</a:t>
                </a:r>
                <a:endPara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641" name="Flyout">
              <a:extLst>
                <a:ext uri="{FF2B5EF4-FFF2-40B4-BE49-F238E27FC236}">
                  <a16:creationId xmlns:a16="http://schemas.microsoft.com/office/drawing/2014/main" id="{FDAF86F3-E24F-4109-8699-A3DFE0C9C006}"/>
                </a:ext>
              </a:extLst>
            </p:cNvPr>
            <p:cNvSpPr/>
            <p:nvPr/>
          </p:nvSpPr>
          <p:spPr>
            <a:xfrm>
              <a:off x="5512319" y="5889842"/>
              <a:ext cx="1021732" cy="242912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그룹 지정 후 완료</a:t>
              </a:r>
            </a:p>
          </p:txBody>
        </p:sp>
        <p:cxnSp>
          <p:nvCxnSpPr>
            <p:cNvPr id="1642" name="Track">
              <a:extLst>
                <a:ext uri="{FF2B5EF4-FFF2-40B4-BE49-F238E27FC236}">
                  <a16:creationId xmlns:a16="http://schemas.microsoft.com/office/drawing/2014/main" id="{3DC92E09-373D-4EC4-8049-CCDA0A9C4718}"/>
                </a:ext>
              </a:extLst>
            </p:cNvPr>
            <p:cNvCxnSpPr>
              <a:cxnSpLocks/>
            </p:cNvCxnSpPr>
            <p:nvPr/>
          </p:nvCxnSpPr>
          <p:spPr>
            <a:xfrm>
              <a:off x="4164722" y="3390421"/>
              <a:ext cx="0" cy="2268000"/>
            </a:xfrm>
            <a:prstGeom prst="line">
              <a:avLst/>
            </a:prstGeom>
            <a:noFill/>
            <a:ln w="6350" cap="flat" cmpd="sng" algn="ctr">
              <a:solidFill>
                <a:srgbClr val="000000">
                  <a:alpha val="12000"/>
                </a:srgbClr>
              </a:solidFill>
              <a:prstDash val="solid"/>
            </a:ln>
            <a:effectLst/>
          </p:spPr>
        </p:cxnSp>
        <p:sp>
          <p:nvSpPr>
            <p:cNvPr id="1643" name="Thumb">
              <a:extLst>
                <a:ext uri="{FF2B5EF4-FFF2-40B4-BE49-F238E27FC236}">
                  <a16:creationId xmlns:a16="http://schemas.microsoft.com/office/drawing/2014/main" id="{5D58D094-AD89-4D6C-BED5-0FFFEC61D02E}"/>
                </a:ext>
              </a:extLst>
            </p:cNvPr>
            <p:cNvSpPr/>
            <p:nvPr/>
          </p:nvSpPr>
          <p:spPr>
            <a:xfrm>
              <a:off x="4152022" y="3734522"/>
              <a:ext cx="25400" cy="381978"/>
            </a:xfrm>
            <a:prstGeom prst="roundRect">
              <a:avLst/>
            </a:prstGeom>
            <a:solidFill>
              <a:srgbClr val="FFFFFF">
                <a:lumMod val="85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644" name="Text Box">
              <a:extLst>
                <a:ext uri="{FF2B5EF4-FFF2-40B4-BE49-F238E27FC236}">
                  <a16:creationId xmlns:a16="http://schemas.microsoft.com/office/drawing/2014/main" id="{C0CBA760-EE54-4553-8974-589425E5A251}"/>
                </a:ext>
              </a:extLst>
            </p:cNvPr>
            <p:cNvSpPr/>
            <p:nvPr/>
          </p:nvSpPr>
          <p:spPr>
            <a:xfrm>
              <a:off x="745218" y="2986783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그룹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645" name="Text Box">
              <a:extLst>
                <a:ext uri="{FF2B5EF4-FFF2-40B4-BE49-F238E27FC236}">
                  <a16:creationId xmlns:a16="http://schemas.microsoft.com/office/drawing/2014/main" id="{7F8BC0E8-947E-4161-A0A7-8733628AFF33}"/>
                </a:ext>
              </a:extLst>
            </p:cNvPr>
            <p:cNvSpPr/>
            <p:nvPr/>
          </p:nvSpPr>
          <p:spPr>
            <a:xfrm>
              <a:off x="2530283" y="2986783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조직도</a:t>
              </a:r>
              <a:endParaRPr lang="en-US" altLang="ko-KR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46" name="Text Box">
              <a:extLst>
                <a:ext uri="{FF2B5EF4-FFF2-40B4-BE49-F238E27FC236}">
                  <a16:creationId xmlns:a16="http://schemas.microsoft.com/office/drawing/2014/main" id="{3B6DEBAC-5373-453B-9A23-01A8D1D16198}"/>
                </a:ext>
              </a:extLst>
            </p:cNvPr>
            <p:cNvSpPr/>
            <p:nvPr/>
          </p:nvSpPr>
          <p:spPr>
            <a:xfrm>
              <a:off x="745217" y="2713733"/>
              <a:ext cx="3531347" cy="3124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647" name="직사각형 1646">
              <a:extLst>
                <a:ext uri="{FF2B5EF4-FFF2-40B4-BE49-F238E27FC236}">
                  <a16:creationId xmlns:a16="http://schemas.microsoft.com/office/drawing/2014/main" id="{8E0F38B6-79CA-49DD-878F-AA89B3878B73}"/>
                </a:ext>
              </a:extLst>
            </p:cNvPr>
            <p:cNvSpPr/>
            <p:nvPr/>
          </p:nvSpPr>
          <p:spPr>
            <a:xfrm>
              <a:off x="5746881" y="2413495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800" kern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지정 안내</a:t>
              </a:r>
            </a:p>
          </p:txBody>
        </p:sp>
        <p:sp>
          <p:nvSpPr>
            <p:cNvPr id="1648" name="About">
              <a:extLst>
                <a:ext uri="{FF2B5EF4-FFF2-40B4-BE49-F238E27FC236}">
                  <a16:creationId xmlns:a16="http://schemas.microsoft.com/office/drawing/2014/main" id="{D5057AEB-9406-4EDE-9E27-A8DDE973191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574705" y="2453227"/>
              <a:ext cx="153774" cy="152282"/>
            </a:xfrm>
            <a:custGeom>
              <a:avLst/>
              <a:gdLst>
                <a:gd name="T0" fmla="*/ 711 w 1417"/>
                <a:gd name="T1" fmla="*/ 0 h 1405"/>
                <a:gd name="T2" fmla="*/ 6 w 1417"/>
                <a:gd name="T3" fmla="*/ 624 h 1405"/>
                <a:gd name="T4" fmla="*/ 223 w 1417"/>
                <a:gd name="T5" fmla="*/ 1073 h 1405"/>
                <a:gd name="T6" fmla="*/ 12 w 1417"/>
                <a:gd name="T7" fmla="*/ 1337 h 1405"/>
                <a:gd name="T8" fmla="*/ 549 w 1417"/>
                <a:gd name="T9" fmla="*/ 1231 h 1405"/>
                <a:gd name="T10" fmla="*/ 711 w 1417"/>
                <a:gd name="T11" fmla="*/ 1248 h 1405"/>
                <a:gd name="T12" fmla="*/ 1417 w 1417"/>
                <a:gd name="T13" fmla="*/ 624 h 1405"/>
                <a:gd name="T14" fmla="*/ 711 w 1417"/>
                <a:gd name="T15" fmla="*/ 0 h 1405"/>
                <a:gd name="T16" fmla="*/ 816 w 1417"/>
                <a:gd name="T17" fmla="*/ 945 h 1405"/>
                <a:gd name="T18" fmla="*/ 671 w 1417"/>
                <a:gd name="T19" fmla="*/ 984 h 1405"/>
                <a:gd name="T20" fmla="*/ 546 w 1417"/>
                <a:gd name="T21" fmla="*/ 882 h 1405"/>
                <a:gd name="T22" fmla="*/ 610 w 1417"/>
                <a:gd name="T23" fmla="*/ 590 h 1405"/>
                <a:gd name="T24" fmla="*/ 495 w 1417"/>
                <a:gd name="T25" fmla="*/ 555 h 1405"/>
                <a:gd name="T26" fmla="*/ 506 w 1417"/>
                <a:gd name="T27" fmla="*/ 511 h 1405"/>
                <a:gd name="T28" fmla="*/ 651 w 1417"/>
                <a:gd name="T29" fmla="*/ 472 h 1405"/>
                <a:gd name="T30" fmla="*/ 773 w 1417"/>
                <a:gd name="T31" fmla="*/ 574 h 1405"/>
                <a:gd name="T32" fmla="*/ 709 w 1417"/>
                <a:gd name="T33" fmla="*/ 866 h 1405"/>
                <a:gd name="T34" fmla="*/ 766 w 1417"/>
                <a:gd name="T35" fmla="*/ 915 h 1405"/>
                <a:gd name="T36" fmla="*/ 827 w 1417"/>
                <a:gd name="T37" fmla="*/ 901 h 1405"/>
                <a:gd name="T38" fmla="*/ 816 w 1417"/>
                <a:gd name="T39" fmla="*/ 945 h 1405"/>
                <a:gd name="T40" fmla="*/ 741 w 1417"/>
                <a:gd name="T41" fmla="*/ 390 h 1405"/>
                <a:gd name="T42" fmla="*/ 644 w 1417"/>
                <a:gd name="T43" fmla="*/ 300 h 1405"/>
                <a:gd name="T44" fmla="*/ 741 w 1417"/>
                <a:gd name="T45" fmla="*/ 210 h 1405"/>
                <a:gd name="T46" fmla="*/ 837 w 1417"/>
                <a:gd name="T47" fmla="*/ 300 h 1405"/>
                <a:gd name="T48" fmla="*/ 741 w 1417"/>
                <a:gd name="T49" fmla="*/ 390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17" h="1405">
                  <a:moveTo>
                    <a:pt x="711" y="0"/>
                  </a:moveTo>
                  <a:cubicBezTo>
                    <a:pt x="322" y="0"/>
                    <a:pt x="6" y="279"/>
                    <a:pt x="6" y="624"/>
                  </a:cubicBezTo>
                  <a:cubicBezTo>
                    <a:pt x="6" y="801"/>
                    <a:pt x="89" y="960"/>
                    <a:pt x="223" y="1073"/>
                  </a:cubicBezTo>
                  <a:cubicBezTo>
                    <a:pt x="186" y="1229"/>
                    <a:pt x="0" y="1293"/>
                    <a:pt x="12" y="1337"/>
                  </a:cubicBezTo>
                  <a:cubicBezTo>
                    <a:pt x="130" y="1405"/>
                    <a:pt x="446" y="1276"/>
                    <a:pt x="549" y="1231"/>
                  </a:cubicBezTo>
                  <a:cubicBezTo>
                    <a:pt x="601" y="1242"/>
                    <a:pt x="655" y="1248"/>
                    <a:pt x="711" y="1248"/>
                  </a:cubicBezTo>
                  <a:cubicBezTo>
                    <a:pt x="1101" y="1248"/>
                    <a:pt x="1417" y="969"/>
                    <a:pt x="1417" y="624"/>
                  </a:cubicBezTo>
                  <a:cubicBezTo>
                    <a:pt x="1417" y="279"/>
                    <a:pt x="1101" y="0"/>
                    <a:pt x="711" y="0"/>
                  </a:cubicBezTo>
                  <a:close/>
                  <a:moveTo>
                    <a:pt x="816" y="945"/>
                  </a:moveTo>
                  <a:cubicBezTo>
                    <a:pt x="789" y="956"/>
                    <a:pt x="728" y="984"/>
                    <a:pt x="671" y="984"/>
                  </a:cubicBezTo>
                  <a:cubicBezTo>
                    <a:pt x="618" y="984"/>
                    <a:pt x="546" y="960"/>
                    <a:pt x="546" y="882"/>
                  </a:cubicBezTo>
                  <a:cubicBezTo>
                    <a:pt x="546" y="792"/>
                    <a:pt x="610" y="664"/>
                    <a:pt x="610" y="590"/>
                  </a:cubicBezTo>
                  <a:cubicBezTo>
                    <a:pt x="610" y="508"/>
                    <a:pt x="503" y="552"/>
                    <a:pt x="495" y="555"/>
                  </a:cubicBezTo>
                  <a:lnTo>
                    <a:pt x="506" y="511"/>
                  </a:lnTo>
                  <a:cubicBezTo>
                    <a:pt x="532" y="500"/>
                    <a:pt x="595" y="472"/>
                    <a:pt x="651" y="472"/>
                  </a:cubicBezTo>
                  <a:cubicBezTo>
                    <a:pt x="696" y="472"/>
                    <a:pt x="773" y="488"/>
                    <a:pt x="773" y="574"/>
                  </a:cubicBezTo>
                  <a:cubicBezTo>
                    <a:pt x="773" y="659"/>
                    <a:pt x="709" y="797"/>
                    <a:pt x="709" y="866"/>
                  </a:cubicBezTo>
                  <a:cubicBezTo>
                    <a:pt x="709" y="885"/>
                    <a:pt x="707" y="915"/>
                    <a:pt x="766" y="915"/>
                  </a:cubicBezTo>
                  <a:cubicBezTo>
                    <a:pt x="789" y="915"/>
                    <a:pt x="821" y="903"/>
                    <a:pt x="827" y="901"/>
                  </a:cubicBezTo>
                  <a:lnTo>
                    <a:pt x="816" y="945"/>
                  </a:lnTo>
                  <a:close/>
                  <a:moveTo>
                    <a:pt x="741" y="390"/>
                  </a:moveTo>
                  <a:cubicBezTo>
                    <a:pt x="702" y="390"/>
                    <a:pt x="644" y="364"/>
                    <a:pt x="644" y="300"/>
                  </a:cubicBezTo>
                  <a:cubicBezTo>
                    <a:pt x="644" y="236"/>
                    <a:pt x="706" y="210"/>
                    <a:pt x="741" y="210"/>
                  </a:cubicBezTo>
                  <a:cubicBezTo>
                    <a:pt x="781" y="210"/>
                    <a:pt x="837" y="240"/>
                    <a:pt x="837" y="300"/>
                  </a:cubicBezTo>
                  <a:cubicBezTo>
                    <a:pt x="837" y="337"/>
                    <a:pt x="808" y="390"/>
                    <a:pt x="741" y="390"/>
                  </a:cubicBezTo>
                  <a:close/>
                </a:path>
              </a:pathLst>
            </a:custGeom>
            <a:solidFill>
              <a:srgbClr val="5F5F5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649" name="그룹 1648">
              <a:extLst>
                <a:ext uri="{FF2B5EF4-FFF2-40B4-BE49-F238E27FC236}">
                  <a16:creationId xmlns:a16="http://schemas.microsoft.com/office/drawing/2014/main" id="{B956E08C-7C74-436F-A006-1A2C3F53D1AC}"/>
                </a:ext>
              </a:extLst>
            </p:cNvPr>
            <p:cNvGrpSpPr/>
            <p:nvPr/>
          </p:nvGrpSpPr>
          <p:grpSpPr>
            <a:xfrm>
              <a:off x="803957" y="2828875"/>
              <a:ext cx="3420000" cy="215444"/>
              <a:chOff x="2753227" y="6341570"/>
              <a:chExt cx="3420000" cy="215444"/>
            </a:xfrm>
          </p:grpSpPr>
          <p:grpSp>
            <p:nvGrpSpPr>
              <p:cNvPr id="1650" name="그룹 1649">
                <a:extLst>
                  <a:ext uri="{FF2B5EF4-FFF2-40B4-BE49-F238E27FC236}">
                    <a16:creationId xmlns:a16="http://schemas.microsoft.com/office/drawing/2014/main" id="{68FD9EA2-02C7-4331-AEDC-A5F20C3FC0AB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2873893" cy="215444"/>
                <a:chOff x="3244556" y="6341570"/>
                <a:chExt cx="2873893" cy="215444"/>
              </a:xfrm>
            </p:grpSpPr>
            <p:sp>
              <p:nvSpPr>
                <p:cNvPr id="1652" name="Search Icon">
                  <a:extLst>
                    <a:ext uri="{FF2B5EF4-FFF2-40B4-BE49-F238E27FC236}">
                      <a16:creationId xmlns:a16="http://schemas.microsoft.com/office/drawing/2014/main" id="{624BCF52-0740-4415-8E91-98F12EB08601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007440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solidFill>
                      <a:schemeClr val="bg1">
                        <a:lumMod val="9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653" name="직사각형 1652">
                  <a:extLst>
                    <a:ext uri="{FF2B5EF4-FFF2-40B4-BE49-F238E27FC236}">
                      <a16:creationId xmlns:a16="http://schemas.microsoft.com/office/drawing/2014/main" id="{FC51B282-CEA4-4356-9F78-C7CE4881DBDF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1835759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이름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부서명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전화번호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이메일 검색</a:t>
                  </a:r>
                </a:p>
              </p:txBody>
            </p:sp>
          </p:grpSp>
          <p:cxnSp>
            <p:nvCxnSpPr>
              <p:cNvPr id="1651" name="Line">
                <a:extLst>
                  <a:ext uri="{FF2B5EF4-FFF2-40B4-BE49-F238E27FC236}">
                    <a16:creationId xmlns:a16="http://schemas.microsoft.com/office/drawing/2014/main" id="{C4334BD0-A9B1-451C-809E-B5C46DE786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3420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54" name="직사각형 1653">
              <a:extLst>
                <a:ext uri="{FF2B5EF4-FFF2-40B4-BE49-F238E27FC236}">
                  <a16:creationId xmlns:a16="http://schemas.microsoft.com/office/drawing/2014/main" id="{C7EE53F9-8622-47F0-9B0E-B5A9386626A1}"/>
                </a:ext>
              </a:extLst>
            </p:cNvPr>
            <p:cNvSpPr/>
            <p:nvPr/>
          </p:nvSpPr>
          <p:spPr>
            <a:xfrm>
              <a:off x="744006" y="2818679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r>
                <a:rPr kumimoji="1" lang="en-US" altLang="ko-KR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LG CNS</a:t>
              </a:r>
              <a:r>
                <a:rPr kumimoji="1" lang="en-US" altLang="ko-KR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1600" dirty="0"/>
            </a:p>
          </p:txBody>
        </p:sp>
        <p:sp>
          <p:nvSpPr>
            <p:cNvPr id="1655" name="Tab 1">
              <a:extLst>
                <a:ext uri="{FF2B5EF4-FFF2-40B4-BE49-F238E27FC236}">
                  <a16:creationId xmlns:a16="http://schemas.microsoft.com/office/drawing/2014/main" id="{39F4CA28-9E54-4C86-91D0-6D2A81DFA2E3}"/>
                </a:ext>
              </a:extLst>
            </p:cNvPr>
            <p:cNvSpPr/>
            <p:nvPr/>
          </p:nvSpPr>
          <p:spPr>
            <a:xfrm>
              <a:off x="849485" y="3056107"/>
              <a:ext cx="1661405" cy="30480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그룹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656" name="Tab 2">
              <a:extLst>
                <a:ext uri="{FF2B5EF4-FFF2-40B4-BE49-F238E27FC236}">
                  <a16:creationId xmlns:a16="http://schemas.microsoft.com/office/drawing/2014/main" id="{248CBE6B-640C-402A-BD48-8C7F7D448FCD}"/>
                </a:ext>
              </a:extLst>
            </p:cNvPr>
            <p:cNvSpPr/>
            <p:nvPr/>
          </p:nvSpPr>
          <p:spPr>
            <a:xfrm>
              <a:off x="2510890" y="3056107"/>
              <a:ext cx="1661405" cy="30480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조직도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657" name="Selection">
              <a:extLst>
                <a:ext uri="{FF2B5EF4-FFF2-40B4-BE49-F238E27FC236}">
                  <a16:creationId xmlns:a16="http://schemas.microsoft.com/office/drawing/2014/main" id="{D4899E1F-D1C6-4646-9818-224FF34EE320}"/>
                </a:ext>
              </a:extLst>
            </p:cNvPr>
            <p:cNvSpPr/>
            <p:nvPr/>
          </p:nvSpPr>
          <p:spPr>
            <a:xfrm>
              <a:off x="849485" y="3341857"/>
              <a:ext cx="1661405" cy="190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658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0BBB67ED-8FD4-4ADA-AAA3-6C63F2078B8D}"/>
                </a:ext>
              </a:extLst>
            </p:cNvPr>
            <p:cNvSpPr txBox="1"/>
            <p:nvPr/>
          </p:nvSpPr>
          <p:spPr>
            <a:xfrm>
              <a:off x="929835" y="3416934"/>
              <a:ext cx="586956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즐겨찾기 </a:t>
              </a:r>
            </a:p>
          </p:txBody>
        </p:sp>
        <p:sp>
          <p:nvSpPr>
            <p:cNvPr id="1659" name="직사각형 1658">
              <a:extLst>
                <a:ext uri="{FF2B5EF4-FFF2-40B4-BE49-F238E27FC236}">
                  <a16:creationId xmlns:a16="http://schemas.microsoft.com/office/drawing/2014/main" id="{08DCCD1E-ED8B-43A8-BB07-572933F8B4D1}"/>
                </a:ext>
              </a:extLst>
            </p:cNvPr>
            <p:cNvSpPr/>
            <p:nvPr/>
          </p:nvSpPr>
          <p:spPr>
            <a:xfrm>
              <a:off x="730364" y="3400007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kumimoji="1" lang="ko-KR" altLang="en-US" sz="900" kern="12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▲</a:t>
              </a:r>
              <a:endParaRPr lang="ko-KR" altLang="en-US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  <p:grpSp>
          <p:nvGrpSpPr>
            <p:cNvPr id="1660" name="그룹 1659">
              <a:extLst>
                <a:ext uri="{FF2B5EF4-FFF2-40B4-BE49-F238E27FC236}">
                  <a16:creationId xmlns:a16="http://schemas.microsoft.com/office/drawing/2014/main" id="{7E32C343-87FC-4EFB-95E5-96A25933B6C4}"/>
                </a:ext>
              </a:extLst>
            </p:cNvPr>
            <p:cNvGrpSpPr/>
            <p:nvPr/>
          </p:nvGrpSpPr>
          <p:grpSpPr>
            <a:xfrm>
              <a:off x="1381736" y="3415396"/>
              <a:ext cx="2695992" cy="200055"/>
              <a:chOff x="1279186" y="2090508"/>
              <a:chExt cx="2695992" cy="200055"/>
            </a:xfrm>
          </p:grpSpPr>
          <p:sp>
            <p:nvSpPr>
              <p:cNvPr id="1661" name="타원 1660">
                <a:extLst>
                  <a:ext uri="{FF2B5EF4-FFF2-40B4-BE49-F238E27FC236}">
                    <a16:creationId xmlns:a16="http://schemas.microsoft.com/office/drawing/2014/main" id="{6852A544-0774-410E-9894-561BBF781408}"/>
                  </a:ext>
                </a:extLst>
              </p:cNvPr>
              <p:cNvSpPr/>
              <p:nvPr/>
            </p:nvSpPr>
            <p:spPr>
              <a:xfrm>
                <a:off x="3831178" y="2118535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62" name="Accept">
                <a:extLst>
                  <a:ext uri="{FF2B5EF4-FFF2-40B4-BE49-F238E27FC236}">
                    <a16:creationId xmlns:a16="http://schemas.microsoft.com/office/drawing/2014/main" id="{99D7E7A2-14C7-4568-AC37-8ECFF9B3066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56092" y="2153539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6350">
                <a:solidFill>
                  <a:srgbClr val="FBE0D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663" name="직사각형 1662">
                <a:extLst>
                  <a:ext uri="{FF2B5EF4-FFF2-40B4-BE49-F238E27FC236}">
                    <a16:creationId xmlns:a16="http://schemas.microsoft.com/office/drawing/2014/main" id="{AC01F481-329D-49F1-AEE5-E7081A75347E}"/>
                  </a:ext>
                </a:extLst>
              </p:cNvPr>
              <p:cNvSpPr/>
              <p:nvPr/>
            </p:nvSpPr>
            <p:spPr>
              <a:xfrm>
                <a:off x="1279186" y="2090508"/>
                <a:ext cx="370939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en-US" altLang="ko-KR" sz="700" b="1" kern="12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2/</a:t>
                </a:r>
                <a:r>
                  <a:rPr kumimoji="1" lang="en-US" altLang="ko-KR" sz="700" b="1" kern="12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7</a:t>
                </a:r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64" name="그룹 1663">
              <a:extLst>
                <a:ext uri="{FF2B5EF4-FFF2-40B4-BE49-F238E27FC236}">
                  <a16:creationId xmlns:a16="http://schemas.microsoft.com/office/drawing/2014/main" id="{61A4F5DD-37A8-4672-9099-470EA70CE817}"/>
                </a:ext>
              </a:extLst>
            </p:cNvPr>
            <p:cNvGrpSpPr/>
            <p:nvPr/>
          </p:nvGrpSpPr>
          <p:grpSpPr>
            <a:xfrm>
              <a:off x="1016189" y="3659921"/>
              <a:ext cx="1233927" cy="377855"/>
              <a:chOff x="11046174" y="4430284"/>
              <a:chExt cx="1233927" cy="377855"/>
            </a:xfrm>
          </p:grpSpPr>
          <p:sp>
            <p:nvSpPr>
              <p:cNvPr id="1665" name="직사각형 1664">
                <a:extLst>
                  <a:ext uri="{FF2B5EF4-FFF2-40B4-BE49-F238E27FC236}">
                    <a16:creationId xmlns:a16="http://schemas.microsoft.com/office/drawing/2014/main" id="{F92E6109-E9C0-4A2C-9288-BEFA806248A4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666" name="Profile Picture">
                <a:extLst>
                  <a:ext uri="{FF2B5EF4-FFF2-40B4-BE49-F238E27FC236}">
                    <a16:creationId xmlns:a16="http://schemas.microsoft.com/office/drawing/2014/main" id="{5BA6FC8D-2F9E-4DBB-87B1-6B611FCA003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1668" name="Background">
                  <a:extLst>
                    <a:ext uri="{FF2B5EF4-FFF2-40B4-BE49-F238E27FC236}">
                      <a16:creationId xmlns:a16="http://schemas.microsoft.com/office/drawing/2014/main" id="{2443EB62-A3D5-4D57-9237-729F49BC752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669" name="Profile Icon">
                  <a:extLst>
                    <a:ext uri="{FF2B5EF4-FFF2-40B4-BE49-F238E27FC236}">
                      <a16:creationId xmlns:a16="http://schemas.microsoft.com/office/drawing/2014/main" id="{1455253E-A6D6-4A6D-83C4-4E8FD868CBD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1667" name="직사각형 1666">
                <a:extLst>
                  <a:ext uri="{FF2B5EF4-FFF2-40B4-BE49-F238E27FC236}">
                    <a16:creationId xmlns:a16="http://schemas.microsoft.com/office/drawing/2014/main" id="{0CDF5315-0751-4377-90ED-43E6087C309C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2121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솔루션팀</a:t>
                </a:r>
                <a:endParaRPr kumimoji="1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grpSp>
          <p:nvGrpSpPr>
            <p:cNvPr id="1670" name="그룹 1669">
              <a:extLst>
                <a:ext uri="{FF2B5EF4-FFF2-40B4-BE49-F238E27FC236}">
                  <a16:creationId xmlns:a16="http://schemas.microsoft.com/office/drawing/2014/main" id="{21661A52-13BC-4EFE-82AC-3917E6FBF9E6}"/>
                </a:ext>
              </a:extLst>
            </p:cNvPr>
            <p:cNvGrpSpPr/>
            <p:nvPr/>
          </p:nvGrpSpPr>
          <p:grpSpPr>
            <a:xfrm>
              <a:off x="3933728" y="3781881"/>
              <a:ext cx="144000" cy="144000"/>
              <a:chOff x="3466614" y="2872401"/>
              <a:chExt cx="144000" cy="144000"/>
            </a:xfrm>
          </p:grpSpPr>
          <p:sp>
            <p:nvSpPr>
              <p:cNvPr id="1671" name="타원 1670">
                <a:extLst>
                  <a:ext uri="{FF2B5EF4-FFF2-40B4-BE49-F238E27FC236}">
                    <a16:creationId xmlns:a16="http://schemas.microsoft.com/office/drawing/2014/main" id="{AFCDDBA8-5B63-4D93-A714-C53DE3CF92E8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72" name="Accept">
                <a:extLst>
                  <a:ext uri="{FF2B5EF4-FFF2-40B4-BE49-F238E27FC236}">
                    <a16:creationId xmlns:a16="http://schemas.microsoft.com/office/drawing/2014/main" id="{8F9D67AD-B8CC-48C5-8306-E127AA9325C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673" name="그룹 1672">
              <a:extLst>
                <a:ext uri="{FF2B5EF4-FFF2-40B4-BE49-F238E27FC236}">
                  <a16:creationId xmlns:a16="http://schemas.microsoft.com/office/drawing/2014/main" id="{8939A340-DE26-4A56-80F8-713C920EDF62}"/>
                </a:ext>
              </a:extLst>
            </p:cNvPr>
            <p:cNvGrpSpPr/>
            <p:nvPr/>
          </p:nvGrpSpPr>
          <p:grpSpPr>
            <a:xfrm>
              <a:off x="1016189" y="4066858"/>
              <a:ext cx="1233927" cy="377855"/>
              <a:chOff x="11046174" y="4430284"/>
              <a:chExt cx="1233927" cy="377855"/>
            </a:xfrm>
          </p:grpSpPr>
          <p:sp>
            <p:nvSpPr>
              <p:cNvPr id="1674" name="직사각형 1673">
                <a:extLst>
                  <a:ext uri="{FF2B5EF4-FFF2-40B4-BE49-F238E27FC236}">
                    <a16:creationId xmlns:a16="http://schemas.microsoft.com/office/drawing/2014/main" id="{C205F8A9-3475-4F7B-BD80-2D9DA9D635F7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김용주 이사</a:t>
                </a:r>
                <a:endParaRPr kumimoji="1" lang="en-US" altLang="ko-KR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675" name="Profile Picture">
                <a:extLst>
                  <a:ext uri="{FF2B5EF4-FFF2-40B4-BE49-F238E27FC236}">
                    <a16:creationId xmlns:a16="http://schemas.microsoft.com/office/drawing/2014/main" id="{2A97BBDA-6CE2-4F2B-9425-6A38A4E55F3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1677" name="Background">
                  <a:extLst>
                    <a:ext uri="{FF2B5EF4-FFF2-40B4-BE49-F238E27FC236}">
                      <a16:creationId xmlns:a16="http://schemas.microsoft.com/office/drawing/2014/main" id="{F29BDC8E-7F0D-46EB-BECD-495528D3C40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678" name="Profile Icon">
                  <a:extLst>
                    <a:ext uri="{FF2B5EF4-FFF2-40B4-BE49-F238E27FC236}">
                      <a16:creationId xmlns:a16="http://schemas.microsoft.com/office/drawing/2014/main" id="{53C1E3CD-6C03-4E5E-A3AF-B36F82D1F190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1676" name="직사각형 1675">
                <a:extLst>
                  <a:ext uri="{FF2B5EF4-FFF2-40B4-BE49-F238E27FC236}">
                    <a16:creationId xmlns:a16="http://schemas.microsoft.com/office/drawing/2014/main" id="{CCACBC0B-F71D-4C90-AE5D-CA366E3A3F81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kern="1200" dirty="0">
                    <a:solidFill>
                      <a:srgbClr val="212121"/>
                    </a:solidFill>
                    <a:latin typeface="맑은 고딕"/>
                    <a:ea typeface="맑은 고딕" panose="020B0503020000020004" pitchFamily="50" charset="-127"/>
                  </a:rPr>
                  <a:t>솔루션팀</a:t>
                </a:r>
                <a:endParaRPr kumimoji="1" lang="en-US" altLang="ko-KR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679" name="그룹 1678">
              <a:extLst>
                <a:ext uri="{FF2B5EF4-FFF2-40B4-BE49-F238E27FC236}">
                  <a16:creationId xmlns:a16="http://schemas.microsoft.com/office/drawing/2014/main" id="{6276211C-3BFA-4D43-9107-32FBCA2BB34A}"/>
                </a:ext>
              </a:extLst>
            </p:cNvPr>
            <p:cNvGrpSpPr/>
            <p:nvPr/>
          </p:nvGrpSpPr>
          <p:grpSpPr>
            <a:xfrm>
              <a:off x="3933727" y="4183785"/>
              <a:ext cx="144000" cy="144000"/>
              <a:chOff x="3466614" y="2872401"/>
              <a:chExt cx="144000" cy="144000"/>
            </a:xfrm>
          </p:grpSpPr>
          <p:sp>
            <p:nvSpPr>
              <p:cNvPr id="1680" name="타원 1679">
                <a:extLst>
                  <a:ext uri="{FF2B5EF4-FFF2-40B4-BE49-F238E27FC236}">
                    <a16:creationId xmlns:a16="http://schemas.microsoft.com/office/drawing/2014/main" id="{BC165A69-6B0F-433B-861B-41C7DB898043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81" name="Accept">
                <a:extLst>
                  <a:ext uri="{FF2B5EF4-FFF2-40B4-BE49-F238E27FC236}">
                    <a16:creationId xmlns:a16="http://schemas.microsoft.com/office/drawing/2014/main" id="{C5EBF9AD-F7E4-465A-AF16-0B80E416C07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682" name="타원 1681">
              <a:extLst>
                <a:ext uri="{FF2B5EF4-FFF2-40B4-BE49-F238E27FC236}">
                  <a16:creationId xmlns:a16="http://schemas.microsoft.com/office/drawing/2014/main" id="{BEF14F34-63E3-4256-B6CC-39434735FB20}"/>
                </a:ext>
              </a:extLst>
            </p:cNvPr>
            <p:cNvSpPr/>
            <p:nvPr/>
          </p:nvSpPr>
          <p:spPr>
            <a:xfrm>
              <a:off x="3933728" y="451721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683" name="Accept">
              <a:extLst>
                <a:ext uri="{FF2B5EF4-FFF2-40B4-BE49-F238E27FC236}">
                  <a16:creationId xmlns:a16="http://schemas.microsoft.com/office/drawing/2014/main" id="{237B1C00-A8BB-4FD7-800B-132B10651B4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58642" y="4552215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84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2FA9AE64-B9FF-4B04-A1F7-939654EC5CDA}"/>
                </a:ext>
              </a:extLst>
            </p:cNvPr>
            <p:cNvSpPr txBox="1"/>
            <p:nvPr/>
          </p:nvSpPr>
          <p:spPr>
            <a:xfrm>
              <a:off x="929835" y="4490722"/>
              <a:ext cx="352917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기본</a:t>
              </a:r>
            </a:p>
          </p:txBody>
        </p:sp>
        <p:sp>
          <p:nvSpPr>
            <p:cNvPr id="1685" name="직사각형 1684">
              <a:extLst>
                <a:ext uri="{FF2B5EF4-FFF2-40B4-BE49-F238E27FC236}">
                  <a16:creationId xmlns:a16="http://schemas.microsoft.com/office/drawing/2014/main" id="{D5225ADF-1698-4495-8448-5E348B0E9445}"/>
                </a:ext>
              </a:extLst>
            </p:cNvPr>
            <p:cNvSpPr/>
            <p:nvPr/>
          </p:nvSpPr>
          <p:spPr>
            <a:xfrm>
              <a:off x="730364" y="4473795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kumimoji="1" lang="ko-KR" altLang="en-US" sz="900" kern="12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▲</a:t>
              </a:r>
              <a:endParaRPr lang="ko-KR" altLang="en-US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  <p:sp>
          <p:nvSpPr>
            <p:cNvPr id="1686" name="직사각형 1685">
              <a:extLst>
                <a:ext uri="{FF2B5EF4-FFF2-40B4-BE49-F238E27FC236}">
                  <a16:creationId xmlns:a16="http://schemas.microsoft.com/office/drawing/2014/main" id="{E51D0DA2-019D-4F71-A339-25F4EC389FB0}"/>
                </a:ext>
              </a:extLst>
            </p:cNvPr>
            <p:cNvSpPr/>
            <p:nvPr/>
          </p:nvSpPr>
          <p:spPr>
            <a:xfrm>
              <a:off x="1180693" y="4489184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2/</a:t>
              </a:r>
              <a:r>
                <a:rPr kumimoji="1" lang="en-US" altLang="ko-KR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687" name="그룹 1686">
              <a:extLst>
                <a:ext uri="{FF2B5EF4-FFF2-40B4-BE49-F238E27FC236}">
                  <a16:creationId xmlns:a16="http://schemas.microsoft.com/office/drawing/2014/main" id="{43CB8DE1-C7A8-4B27-81B5-135A6DA7C6AF}"/>
                </a:ext>
              </a:extLst>
            </p:cNvPr>
            <p:cNvGrpSpPr/>
            <p:nvPr/>
          </p:nvGrpSpPr>
          <p:grpSpPr>
            <a:xfrm>
              <a:off x="1016189" y="4733709"/>
              <a:ext cx="1233927" cy="377855"/>
              <a:chOff x="11046174" y="4430284"/>
              <a:chExt cx="1233927" cy="377855"/>
            </a:xfrm>
          </p:grpSpPr>
          <p:sp>
            <p:nvSpPr>
              <p:cNvPr id="1688" name="직사각형 1687">
                <a:extLst>
                  <a:ext uri="{FF2B5EF4-FFF2-40B4-BE49-F238E27FC236}">
                    <a16:creationId xmlns:a16="http://schemas.microsoft.com/office/drawing/2014/main" id="{90B946B8-7C2F-41B4-8AD1-8239C591A16F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/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689" name="Profile Picture">
                <a:extLst>
                  <a:ext uri="{FF2B5EF4-FFF2-40B4-BE49-F238E27FC236}">
                    <a16:creationId xmlns:a16="http://schemas.microsoft.com/office/drawing/2014/main" id="{66CCAE80-84E8-4BAF-A98B-91322138F77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1691" name="Background">
                  <a:extLst>
                    <a:ext uri="{FF2B5EF4-FFF2-40B4-BE49-F238E27FC236}">
                      <a16:creationId xmlns:a16="http://schemas.microsoft.com/office/drawing/2014/main" id="{A4DA1167-D219-4849-9646-06B96BFEF0A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692" name="Profile Icon">
                  <a:extLst>
                    <a:ext uri="{FF2B5EF4-FFF2-40B4-BE49-F238E27FC236}">
                      <a16:creationId xmlns:a16="http://schemas.microsoft.com/office/drawing/2014/main" id="{70E41E3B-B3DE-4495-BDE7-9278807EDA0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1690" name="직사각형 1689">
                <a:extLst>
                  <a:ext uri="{FF2B5EF4-FFF2-40B4-BE49-F238E27FC236}">
                    <a16:creationId xmlns:a16="http://schemas.microsoft.com/office/drawing/2014/main" id="{4A9B99F9-C405-4D7D-9584-516A077703C2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2121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솔루션팀</a:t>
                </a:r>
                <a:endParaRPr kumimoji="1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grpSp>
          <p:nvGrpSpPr>
            <p:cNvPr id="1693" name="그룹 1692">
              <a:extLst>
                <a:ext uri="{FF2B5EF4-FFF2-40B4-BE49-F238E27FC236}">
                  <a16:creationId xmlns:a16="http://schemas.microsoft.com/office/drawing/2014/main" id="{BEC49083-B2AA-4574-B5FC-61CD7F9E8CB9}"/>
                </a:ext>
              </a:extLst>
            </p:cNvPr>
            <p:cNvGrpSpPr/>
            <p:nvPr/>
          </p:nvGrpSpPr>
          <p:grpSpPr>
            <a:xfrm>
              <a:off x="3933728" y="4855669"/>
              <a:ext cx="144000" cy="144000"/>
              <a:chOff x="3466614" y="2872401"/>
              <a:chExt cx="144000" cy="144000"/>
            </a:xfrm>
          </p:grpSpPr>
          <p:sp>
            <p:nvSpPr>
              <p:cNvPr id="1694" name="타원 1693">
                <a:extLst>
                  <a:ext uri="{FF2B5EF4-FFF2-40B4-BE49-F238E27FC236}">
                    <a16:creationId xmlns:a16="http://schemas.microsoft.com/office/drawing/2014/main" id="{6C1DC472-1B4C-45B3-A1DD-CA15ED44EA37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95" name="Accept">
                <a:extLst>
                  <a:ext uri="{FF2B5EF4-FFF2-40B4-BE49-F238E27FC236}">
                    <a16:creationId xmlns:a16="http://schemas.microsoft.com/office/drawing/2014/main" id="{8F07D2EF-F50B-44B7-82F5-A06F8DCC280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696" name="그룹 1695">
              <a:extLst>
                <a:ext uri="{FF2B5EF4-FFF2-40B4-BE49-F238E27FC236}">
                  <a16:creationId xmlns:a16="http://schemas.microsoft.com/office/drawing/2014/main" id="{D5B1BDB5-4E73-4284-961F-7A7D71517FB2}"/>
                </a:ext>
              </a:extLst>
            </p:cNvPr>
            <p:cNvGrpSpPr/>
            <p:nvPr/>
          </p:nvGrpSpPr>
          <p:grpSpPr>
            <a:xfrm>
              <a:off x="1016189" y="5140646"/>
              <a:ext cx="1233927" cy="377855"/>
              <a:chOff x="11046174" y="4430284"/>
              <a:chExt cx="1233927" cy="377855"/>
            </a:xfrm>
          </p:grpSpPr>
          <p:sp>
            <p:nvSpPr>
              <p:cNvPr id="1697" name="직사각형 1696">
                <a:extLst>
                  <a:ext uri="{FF2B5EF4-FFF2-40B4-BE49-F238E27FC236}">
                    <a16:creationId xmlns:a16="http://schemas.microsoft.com/office/drawing/2014/main" id="{BDE6D142-8768-48B8-9689-1108C2E804B2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/>
                    </a:solidFill>
                    <a:latin typeface="맑은 고딕"/>
                    <a:ea typeface="맑은 고딕" panose="020B0503020000020004" pitchFamily="50" charset="-127"/>
                  </a:rPr>
                  <a:t>김용주 이사</a:t>
                </a:r>
                <a:endParaRPr kumimoji="1" lang="en-US" altLang="ko-KR" sz="9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698" name="Profile Picture">
                <a:extLst>
                  <a:ext uri="{FF2B5EF4-FFF2-40B4-BE49-F238E27FC236}">
                    <a16:creationId xmlns:a16="http://schemas.microsoft.com/office/drawing/2014/main" id="{277BEDA9-5FDA-4CD4-B592-C6E93E0DA1D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1700" name="Background">
                  <a:extLst>
                    <a:ext uri="{FF2B5EF4-FFF2-40B4-BE49-F238E27FC236}">
                      <a16:creationId xmlns:a16="http://schemas.microsoft.com/office/drawing/2014/main" id="{47A36D9D-A26B-431C-9C6B-722A11872BD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701" name="Profile Icon">
                  <a:extLst>
                    <a:ext uri="{FF2B5EF4-FFF2-40B4-BE49-F238E27FC236}">
                      <a16:creationId xmlns:a16="http://schemas.microsoft.com/office/drawing/2014/main" id="{8F478D72-20ED-4EA7-9DAB-E22928E183F5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1699" name="직사각형 1698">
                <a:extLst>
                  <a:ext uri="{FF2B5EF4-FFF2-40B4-BE49-F238E27FC236}">
                    <a16:creationId xmlns:a16="http://schemas.microsoft.com/office/drawing/2014/main" id="{ABB53A27-82B9-49D0-9F6E-D7033B785F04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kern="1200" dirty="0">
                    <a:solidFill>
                      <a:srgbClr val="212121"/>
                    </a:solidFill>
                    <a:latin typeface="맑은 고딕"/>
                    <a:ea typeface="맑은 고딕" panose="020B0503020000020004" pitchFamily="50" charset="-127"/>
                  </a:rPr>
                  <a:t>솔루션팀</a:t>
                </a:r>
                <a:endParaRPr kumimoji="1" lang="en-US" altLang="ko-KR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702" name="그룹 1701">
              <a:extLst>
                <a:ext uri="{FF2B5EF4-FFF2-40B4-BE49-F238E27FC236}">
                  <a16:creationId xmlns:a16="http://schemas.microsoft.com/office/drawing/2014/main" id="{B612C69A-D830-4733-8528-D91711E100B7}"/>
                </a:ext>
              </a:extLst>
            </p:cNvPr>
            <p:cNvGrpSpPr/>
            <p:nvPr/>
          </p:nvGrpSpPr>
          <p:grpSpPr>
            <a:xfrm>
              <a:off x="3933727" y="5257573"/>
              <a:ext cx="144000" cy="144000"/>
              <a:chOff x="3466614" y="2872401"/>
              <a:chExt cx="144000" cy="144000"/>
            </a:xfrm>
          </p:grpSpPr>
          <p:sp>
            <p:nvSpPr>
              <p:cNvPr id="1703" name="타원 1702">
                <a:extLst>
                  <a:ext uri="{FF2B5EF4-FFF2-40B4-BE49-F238E27FC236}">
                    <a16:creationId xmlns:a16="http://schemas.microsoft.com/office/drawing/2014/main" id="{6ADEB036-8C98-41EE-B606-4ED7E505984D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04" name="Accept">
                <a:extLst>
                  <a:ext uri="{FF2B5EF4-FFF2-40B4-BE49-F238E27FC236}">
                    <a16:creationId xmlns:a16="http://schemas.microsoft.com/office/drawing/2014/main" id="{0A082CA1-3B74-4F7F-A42A-563A818A5A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705" name="타원 1704">
              <a:extLst>
                <a:ext uri="{FF2B5EF4-FFF2-40B4-BE49-F238E27FC236}">
                  <a16:creationId xmlns:a16="http://schemas.microsoft.com/office/drawing/2014/main" id="{E4FA84B7-7C54-44F6-A13A-2002C2CEF839}"/>
                </a:ext>
              </a:extLst>
            </p:cNvPr>
            <p:cNvSpPr/>
            <p:nvPr/>
          </p:nvSpPr>
          <p:spPr>
            <a:xfrm>
              <a:off x="3933728" y="5591002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706" name="Accept">
              <a:extLst>
                <a:ext uri="{FF2B5EF4-FFF2-40B4-BE49-F238E27FC236}">
                  <a16:creationId xmlns:a16="http://schemas.microsoft.com/office/drawing/2014/main" id="{5F1A048B-886E-4E48-9151-918D7840EB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58642" y="5626006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07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889C62F2-B218-416F-BE99-A468D893AA09}"/>
                </a:ext>
              </a:extLst>
            </p:cNvPr>
            <p:cNvSpPr txBox="1"/>
            <p:nvPr/>
          </p:nvSpPr>
          <p:spPr>
            <a:xfrm>
              <a:off x="929835" y="5564513"/>
              <a:ext cx="952440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사용자 추가 그룹 </a:t>
              </a:r>
            </a:p>
          </p:txBody>
        </p:sp>
        <p:sp>
          <p:nvSpPr>
            <p:cNvPr id="1708" name="직사각형 1707">
              <a:extLst>
                <a:ext uri="{FF2B5EF4-FFF2-40B4-BE49-F238E27FC236}">
                  <a16:creationId xmlns:a16="http://schemas.microsoft.com/office/drawing/2014/main" id="{817FDACD-E74B-480C-ACF4-A9ADC94D20E9}"/>
                </a:ext>
              </a:extLst>
            </p:cNvPr>
            <p:cNvSpPr/>
            <p:nvPr/>
          </p:nvSpPr>
          <p:spPr>
            <a:xfrm>
              <a:off x="730364" y="5547586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kumimoji="1" lang="ko-KR" altLang="en-US" sz="900" kern="12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▼</a:t>
              </a:r>
              <a:endParaRPr lang="ko-KR" altLang="en-US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  <p:sp>
          <p:nvSpPr>
            <p:cNvPr id="1709" name="직사각형 1708">
              <a:extLst>
                <a:ext uri="{FF2B5EF4-FFF2-40B4-BE49-F238E27FC236}">
                  <a16:creationId xmlns:a16="http://schemas.microsoft.com/office/drawing/2014/main" id="{2063F04D-726B-4C35-94F8-E829639C483A}"/>
                </a:ext>
              </a:extLst>
            </p:cNvPr>
            <p:cNvSpPr/>
            <p:nvPr/>
          </p:nvSpPr>
          <p:spPr>
            <a:xfrm>
              <a:off x="1764893" y="5562975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2/</a:t>
              </a:r>
              <a:r>
                <a:rPr kumimoji="1" lang="en-US" altLang="ko-KR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10" name="Text Box">
              <a:extLst>
                <a:ext uri="{FF2B5EF4-FFF2-40B4-BE49-F238E27FC236}">
                  <a16:creationId xmlns:a16="http://schemas.microsoft.com/office/drawing/2014/main" id="{20FC28FE-17DC-4858-BE72-7A92C6006AD0}"/>
                </a:ext>
              </a:extLst>
            </p:cNvPr>
            <p:cNvSpPr/>
            <p:nvPr/>
          </p:nvSpPr>
          <p:spPr>
            <a:xfrm>
              <a:off x="4330851" y="2713733"/>
              <a:ext cx="2203200" cy="3124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711" name="Tab 1">
              <a:extLst>
                <a:ext uri="{FF2B5EF4-FFF2-40B4-BE49-F238E27FC236}">
                  <a16:creationId xmlns:a16="http://schemas.microsoft.com/office/drawing/2014/main" id="{CCF66BB7-D8BE-4E33-8148-21AA6D52A377}"/>
                </a:ext>
              </a:extLst>
            </p:cNvPr>
            <p:cNvSpPr/>
            <p:nvPr/>
          </p:nvSpPr>
          <p:spPr>
            <a:xfrm>
              <a:off x="4601749" y="2743841"/>
              <a:ext cx="1661405" cy="3048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선택한 대화상대 목록 </a:t>
              </a:r>
              <a:r>
                <a:rPr lang="en-US" altLang="ko-KR" sz="8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12" name="Selection">
              <a:extLst>
                <a:ext uri="{FF2B5EF4-FFF2-40B4-BE49-F238E27FC236}">
                  <a16:creationId xmlns:a16="http://schemas.microsoft.com/office/drawing/2014/main" id="{85FF4A11-D800-4028-888F-82D482C71ADF}"/>
                </a:ext>
              </a:extLst>
            </p:cNvPr>
            <p:cNvSpPr/>
            <p:nvPr/>
          </p:nvSpPr>
          <p:spPr>
            <a:xfrm>
              <a:off x="4601749" y="3029591"/>
              <a:ext cx="1661405" cy="190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grpSp>
          <p:nvGrpSpPr>
            <p:cNvPr id="1713" name="그룹 1712">
              <a:extLst>
                <a:ext uri="{FF2B5EF4-FFF2-40B4-BE49-F238E27FC236}">
                  <a16:creationId xmlns:a16="http://schemas.microsoft.com/office/drawing/2014/main" id="{AAD0FD3B-3658-4767-BC33-413750A5A642}"/>
                </a:ext>
              </a:extLst>
            </p:cNvPr>
            <p:cNvGrpSpPr/>
            <p:nvPr/>
          </p:nvGrpSpPr>
          <p:grpSpPr>
            <a:xfrm>
              <a:off x="4489314" y="3150322"/>
              <a:ext cx="1886274" cy="197517"/>
              <a:chOff x="5108887" y="1844606"/>
              <a:chExt cx="1886274" cy="197517"/>
            </a:xfrm>
          </p:grpSpPr>
          <p:grpSp>
            <p:nvGrpSpPr>
              <p:cNvPr id="1714" name="그룹 1713">
                <a:extLst>
                  <a:ext uri="{FF2B5EF4-FFF2-40B4-BE49-F238E27FC236}">
                    <a16:creationId xmlns:a16="http://schemas.microsoft.com/office/drawing/2014/main" id="{A1B3D500-FAE2-427D-A56E-72899F0E4A70}"/>
                  </a:ext>
                </a:extLst>
              </p:cNvPr>
              <p:cNvGrpSpPr/>
              <p:nvPr/>
            </p:nvGrpSpPr>
            <p:grpSpPr>
              <a:xfrm>
                <a:off x="6401303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1721" name="Title Bar">
                  <a:extLst>
                    <a:ext uri="{FF2B5EF4-FFF2-40B4-BE49-F238E27FC236}">
                      <a16:creationId xmlns:a16="http://schemas.microsoft.com/office/drawing/2014/main" id="{B7513FB1-6CE6-456E-9C5A-72C32A484983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강용관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722" name="Close Button">
                  <a:extLst>
                    <a:ext uri="{FF2B5EF4-FFF2-40B4-BE49-F238E27FC236}">
                      <a16:creationId xmlns:a16="http://schemas.microsoft.com/office/drawing/2014/main" id="{5D59B82B-7F02-43BB-8023-94846959817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715" name="그룹 1714">
                <a:extLst>
                  <a:ext uri="{FF2B5EF4-FFF2-40B4-BE49-F238E27FC236}">
                    <a16:creationId xmlns:a16="http://schemas.microsoft.com/office/drawing/2014/main" id="{C1D0BD0C-5D5D-4D57-B48B-D0A90981F597}"/>
                  </a:ext>
                </a:extLst>
              </p:cNvPr>
              <p:cNvGrpSpPr/>
              <p:nvPr/>
            </p:nvGrpSpPr>
            <p:grpSpPr>
              <a:xfrm>
                <a:off x="5755094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1719" name="Title Bar">
                  <a:extLst>
                    <a:ext uri="{FF2B5EF4-FFF2-40B4-BE49-F238E27FC236}">
                      <a16:creationId xmlns:a16="http://schemas.microsoft.com/office/drawing/2014/main" id="{53DF5C9B-E172-49AB-BEF6-764E741FEA43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배기영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720" name="Close Button">
                  <a:extLst>
                    <a:ext uri="{FF2B5EF4-FFF2-40B4-BE49-F238E27FC236}">
                      <a16:creationId xmlns:a16="http://schemas.microsoft.com/office/drawing/2014/main" id="{EA288869-B351-402E-B3D1-10BEF7F7578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716" name="그룹 1715">
                <a:extLst>
                  <a:ext uri="{FF2B5EF4-FFF2-40B4-BE49-F238E27FC236}">
                    <a16:creationId xmlns:a16="http://schemas.microsoft.com/office/drawing/2014/main" id="{D939886E-781A-4F4E-AD2C-7A2985610157}"/>
                  </a:ext>
                </a:extLst>
              </p:cNvPr>
              <p:cNvGrpSpPr/>
              <p:nvPr/>
            </p:nvGrpSpPr>
            <p:grpSpPr>
              <a:xfrm>
                <a:off x="5108887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1717" name="Title Bar">
                  <a:extLst>
                    <a:ext uri="{FF2B5EF4-FFF2-40B4-BE49-F238E27FC236}">
                      <a16:creationId xmlns:a16="http://schemas.microsoft.com/office/drawing/2014/main" id="{5AF647E8-9B73-4D31-802A-1F7B56B55D6A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신동인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718" name="Close Button">
                  <a:extLst>
                    <a:ext uri="{FF2B5EF4-FFF2-40B4-BE49-F238E27FC236}">
                      <a16:creationId xmlns:a16="http://schemas.microsoft.com/office/drawing/2014/main" id="{93AFC433-8CDD-47CB-BFBC-07948366C0A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1723" name="그룹 1722">
              <a:extLst>
                <a:ext uri="{FF2B5EF4-FFF2-40B4-BE49-F238E27FC236}">
                  <a16:creationId xmlns:a16="http://schemas.microsoft.com/office/drawing/2014/main" id="{CBF4794A-6432-45E1-A244-D38A331831B3}"/>
                </a:ext>
              </a:extLst>
            </p:cNvPr>
            <p:cNvGrpSpPr/>
            <p:nvPr/>
          </p:nvGrpSpPr>
          <p:grpSpPr>
            <a:xfrm>
              <a:off x="4489314" y="3418942"/>
              <a:ext cx="1886274" cy="197517"/>
              <a:chOff x="5108887" y="2113225"/>
              <a:chExt cx="1886274" cy="197517"/>
            </a:xfrm>
          </p:grpSpPr>
          <p:grpSp>
            <p:nvGrpSpPr>
              <p:cNvPr id="1724" name="그룹 1723">
                <a:extLst>
                  <a:ext uri="{FF2B5EF4-FFF2-40B4-BE49-F238E27FC236}">
                    <a16:creationId xmlns:a16="http://schemas.microsoft.com/office/drawing/2014/main" id="{161830A2-D1A7-4FB4-9C2F-912EC88C83E2}"/>
                  </a:ext>
                </a:extLst>
              </p:cNvPr>
              <p:cNvGrpSpPr/>
              <p:nvPr/>
            </p:nvGrpSpPr>
            <p:grpSpPr>
              <a:xfrm>
                <a:off x="6401303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1731" name="Title Bar">
                  <a:extLst>
                    <a:ext uri="{FF2B5EF4-FFF2-40B4-BE49-F238E27FC236}">
                      <a16:creationId xmlns:a16="http://schemas.microsoft.com/office/drawing/2014/main" id="{511C651E-471A-491C-BBFF-00D5CBF731B6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 err="1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김철주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732" name="Close Button">
                  <a:extLst>
                    <a:ext uri="{FF2B5EF4-FFF2-40B4-BE49-F238E27FC236}">
                      <a16:creationId xmlns:a16="http://schemas.microsoft.com/office/drawing/2014/main" id="{3B0BA14D-5641-438A-AA77-E7E2BCA62E6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725" name="그룹 1724">
                <a:extLst>
                  <a:ext uri="{FF2B5EF4-FFF2-40B4-BE49-F238E27FC236}">
                    <a16:creationId xmlns:a16="http://schemas.microsoft.com/office/drawing/2014/main" id="{187EFDE7-FD46-4A1E-951C-A12F539BF71B}"/>
                  </a:ext>
                </a:extLst>
              </p:cNvPr>
              <p:cNvGrpSpPr/>
              <p:nvPr/>
            </p:nvGrpSpPr>
            <p:grpSpPr>
              <a:xfrm>
                <a:off x="5755094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1729" name="Title Bar">
                  <a:extLst>
                    <a:ext uri="{FF2B5EF4-FFF2-40B4-BE49-F238E27FC236}">
                      <a16:creationId xmlns:a16="http://schemas.microsoft.com/office/drawing/2014/main" id="{6F92E3BD-1B34-4710-9D3C-E6FCECA55895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박병준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730" name="Close Button">
                  <a:extLst>
                    <a:ext uri="{FF2B5EF4-FFF2-40B4-BE49-F238E27FC236}">
                      <a16:creationId xmlns:a16="http://schemas.microsoft.com/office/drawing/2014/main" id="{1016E944-7828-4859-86E8-C74821F14B1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726" name="그룹 1725">
                <a:extLst>
                  <a:ext uri="{FF2B5EF4-FFF2-40B4-BE49-F238E27FC236}">
                    <a16:creationId xmlns:a16="http://schemas.microsoft.com/office/drawing/2014/main" id="{A692D727-9F1F-4395-ACBA-F948169FBD3C}"/>
                  </a:ext>
                </a:extLst>
              </p:cNvPr>
              <p:cNvGrpSpPr/>
              <p:nvPr/>
            </p:nvGrpSpPr>
            <p:grpSpPr>
              <a:xfrm>
                <a:off x="5108887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1727" name="Title Bar">
                  <a:extLst>
                    <a:ext uri="{FF2B5EF4-FFF2-40B4-BE49-F238E27FC236}">
                      <a16:creationId xmlns:a16="http://schemas.microsoft.com/office/drawing/2014/main" id="{DE37CB7B-FFF1-48A7-A8B4-DD85D9F38C1D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김용주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728" name="Close Button">
                  <a:extLst>
                    <a:ext uri="{FF2B5EF4-FFF2-40B4-BE49-F238E27FC236}">
                      <a16:creationId xmlns:a16="http://schemas.microsoft.com/office/drawing/2014/main" id="{9F1449A0-99C1-438E-B900-57F645B8B78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1733" name="그룹 1732">
              <a:extLst>
                <a:ext uri="{FF2B5EF4-FFF2-40B4-BE49-F238E27FC236}">
                  <a16:creationId xmlns:a16="http://schemas.microsoft.com/office/drawing/2014/main" id="{D85027D7-B3A9-4348-8C34-2D00B757A96B}"/>
                </a:ext>
              </a:extLst>
            </p:cNvPr>
            <p:cNvGrpSpPr/>
            <p:nvPr/>
          </p:nvGrpSpPr>
          <p:grpSpPr>
            <a:xfrm>
              <a:off x="4489314" y="3687561"/>
              <a:ext cx="593858" cy="197517"/>
              <a:chOff x="9330957" y="3233678"/>
              <a:chExt cx="665474" cy="221337"/>
            </a:xfrm>
          </p:grpSpPr>
          <p:sp>
            <p:nvSpPr>
              <p:cNvPr id="1734" name="Title Bar">
                <a:extLst>
                  <a:ext uri="{FF2B5EF4-FFF2-40B4-BE49-F238E27FC236}">
                    <a16:creationId xmlns:a16="http://schemas.microsoft.com/office/drawing/2014/main" id="{543DC682-A925-4854-A800-1D594F5B2071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김주화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735" name="Close Button">
                <a:extLst>
                  <a:ext uri="{FF2B5EF4-FFF2-40B4-BE49-F238E27FC236}">
                    <a16:creationId xmlns:a16="http://schemas.microsoft.com/office/drawing/2014/main" id="{8392B065-B72D-478B-8FE8-F52D40D7DE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736" name="그룹 1735">
              <a:extLst>
                <a:ext uri="{FF2B5EF4-FFF2-40B4-BE49-F238E27FC236}">
                  <a16:creationId xmlns:a16="http://schemas.microsoft.com/office/drawing/2014/main" id="{4F6A3CB5-7166-4DDA-8786-5BB3FE8AF6CF}"/>
                </a:ext>
              </a:extLst>
            </p:cNvPr>
            <p:cNvGrpSpPr/>
            <p:nvPr/>
          </p:nvGrpSpPr>
          <p:grpSpPr>
            <a:xfrm>
              <a:off x="4174614" y="3355184"/>
              <a:ext cx="25400" cy="2412000"/>
              <a:chOff x="4049472" y="2065533"/>
              <a:chExt cx="25400" cy="2268000"/>
            </a:xfrm>
          </p:grpSpPr>
          <p:cxnSp>
            <p:nvCxnSpPr>
              <p:cNvPr id="1737" name="Track">
                <a:extLst>
                  <a:ext uri="{FF2B5EF4-FFF2-40B4-BE49-F238E27FC236}">
                    <a16:creationId xmlns:a16="http://schemas.microsoft.com/office/drawing/2014/main" id="{BA46ECD3-498E-4011-B600-9DA273DE0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2172" y="2065533"/>
                <a:ext cx="0" cy="226800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38" name="Thumb">
                <a:extLst>
                  <a:ext uri="{FF2B5EF4-FFF2-40B4-BE49-F238E27FC236}">
                    <a16:creationId xmlns:a16="http://schemas.microsoft.com/office/drawing/2014/main" id="{77C6426E-5E9F-424D-B363-8C93D0A3AFFC}"/>
                  </a:ext>
                </a:extLst>
              </p:cNvPr>
              <p:cNvSpPr/>
              <p:nvPr/>
            </p:nvSpPr>
            <p:spPr>
              <a:xfrm>
                <a:off x="4049472" y="2409634"/>
                <a:ext cx="25400" cy="381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sp>
        <p:nvSpPr>
          <p:cNvPr id="1855" name="직사각형 1854">
            <a:extLst>
              <a:ext uri="{FF2B5EF4-FFF2-40B4-BE49-F238E27FC236}">
                <a16:creationId xmlns:a16="http://schemas.microsoft.com/office/drawing/2014/main" id="{8A02EA33-8731-41F4-AE28-48D98747ED92}"/>
              </a:ext>
            </a:extLst>
          </p:cNvPr>
          <p:cNvSpPr/>
          <p:nvPr/>
        </p:nvSpPr>
        <p:spPr>
          <a:xfrm>
            <a:off x="2659208" y="1233587"/>
            <a:ext cx="22009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기본 상태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1" name="오른쪽 중괄호 10">
            <a:extLst>
              <a:ext uri="{FF2B5EF4-FFF2-40B4-BE49-F238E27FC236}">
                <a16:creationId xmlns:a16="http://schemas.microsoft.com/office/drawing/2014/main" id="{0803B3F9-1025-40A8-9F88-86C5CBDEECB2}"/>
              </a:ext>
            </a:extLst>
          </p:cNvPr>
          <p:cNvSpPr/>
          <p:nvPr/>
        </p:nvSpPr>
        <p:spPr>
          <a:xfrm>
            <a:off x="7049215" y="1535228"/>
            <a:ext cx="45719" cy="348100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58" name="직사각형 1857">
            <a:extLst>
              <a:ext uri="{FF2B5EF4-FFF2-40B4-BE49-F238E27FC236}">
                <a16:creationId xmlns:a16="http://schemas.microsoft.com/office/drawing/2014/main" id="{ABF2CACD-BF4D-4A87-814D-36EC1D73D72D}"/>
              </a:ext>
            </a:extLst>
          </p:cNvPr>
          <p:cNvSpPr/>
          <p:nvPr/>
        </p:nvSpPr>
        <p:spPr>
          <a:xfrm>
            <a:off x="7164967" y="1586168"/>
            <a:ext cx="22009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팝업 타이틀과 삭제 버튼 노출 영역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859" name="오른쪽 중괄호 1858">
            <a:extLst>
              <a:ext uri="{FF2B5EF4-FFF2-40B4-BE49-F238E27FC236}">
                <a16:creationId xmlns:a16="http://schemas.microsoft.com/office/drawing/2014/main" id="{97A940A6-C049-4F5F-B072-E35889B89E42}"/>
              </a:ext>
            </a:extLst>
          </p:cNvPr>
          <p:cNvSpPr/>
          <p:nvPr/>
        </p:nvSpPr>
        <p:spPr>
          <a:xfrm>
            <a:off x="7049215" y="1928928"/>
            <a:ext cx="45719" cy="3384000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60" name="직사각형 1859">
            <a:extLst>
              <a:ext uri="{FF2B5EF4-FFF2-40B4-BE49-F238E27FC236}">
                <a16:creationId xmlns:a16="http://schemas.microsoft.com/office/drawing/2014/main" id="{6B0FBFC0-96B1-4736-B726-E80680BFCC3C}"/>
              </a:ext>
            </a:extLst>
          </p:cNvPr>
          <p:cNvSpPr/>
          <p:nvPr/>
        </p:nvSpPr>
        <p:spPr>
          <a:xfrm>
            <a:off x="7164967" y="3497818"/>
            <a:ext cx="22009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멤버 선택 영역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861" name="오른쪽 중괄호 1860">
            <a:extLst>
              <a:ext uri="{FF2B5EF4-FFF2-40B4-BE49-F238E27FC236}">
                <a16:creationId xmlns:a16="http://schemas.microsoft.com/office/drawing/2014/main" id="{108C4BD1-26AD-488E-BEE5-BBFB0DC5A104}"/>
              </a:ext>
            </a:extLst>
          </p:cNvPr>
          <p:cNvSpPr/>
          <p:nvPr/>
        </p:nvSpPr>
        <p:spPr>
          <a:xfrm>
            <a:off x="7049215" y="5345228"/>
            <a:ext cx="45719" cy="348100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62" name="직사각형 1861">
            <a:extLst>
              <a:ext uri="{FF2B5EF4-FFF2-40B4-BE49-F238E27FC236}">
                <a16:creationId xmlns:a16="http://schemas.microsoft.com/office/drawing/2014/main" id="{280CC75A-877B-4597-9835-DC68470594D8}"/>
              </a:ext>
            </a:extLst>
          </p:cNvPr>
          <p:cNvSpPr/>
          <p:nvPr/>
        </p:nvSpPr>
        <p:spPr>
          <a:xfrm>
            <a:off x="7164967" y="5396168"/>
            <a:ext cx="22009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버튼 노출 영역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281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레이어 팝업</a:t>
            </a:r>
          </a:p>
        </p:txBody>
      </p:sp>
      <p:sp>
        <p:nvSpPr>
          <p:cNvPr id="498" name="직사각형 497">
            <a:extLst>
              <a:ext uri="{FF2B5EF4-FFF2-40B4-BE49-F238E27FC236}">
                <a16:creationId xmlns:a16="http://schemas.microsoft.com/office/drawing/2014/main" id="{4AD50472-3D15-45F9-964C-FB168E423111}"/>
              </a:ext>
            </a:extLst>
          </p:cNvPr>
          <p:cNvSpPr/>
          <p:nvPr/>
        </p:nvSpPr>
        <p:spPr>
          <a:xfrm>
            <a:off x="211050" y="624537"/>
            <a:ext cx="3780406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멤버 선택 시 공통으로 노출되는 영역 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활용 예시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855" name="직사각형 1854">
            <a:extLst>
              <a:ext uri="{FF2B5EF4-FFF2-40B4-BE49-F238E27FC236}">
                <a16:creationId xmlns:a16="http://schemas.microsoft.com/office/drawing/2014/main" id="{8A02EA33-8731-41F4-AE28-48D98747ED92}"/>
              </a:ext>
            </a:extLst>
          </p:cNvPr>
          <p:cNvSpPr/>
          <p:nvPr/>
        </p:nvSpPr>
        <p:spPr>
          <a:xfrm>
            <a:off x="2659208" y="1233587"/>
            <a:ext cx="22009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 상태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37" name="Tile Background">
            <a:extLst>
              <a:ext uri="{FF2B5EF4-FFF2-40B4-BE49-F238E27FC236}">
                <a16:creationId xmlns:a16="http://schemas.microsoft.com/office/drawing/2014/main" id="{87D3EC61-E84C-4CD7-959C-7608373734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75036" y="1535228"/>
            <a:ext cx="3780343" cy="4723148"/>
          </a:xfrm>
          <a:prstGeom prst="rect">
            <a:avLst/>
          </a:prstGeom>
          <a:solidFill>
            <a:srgbClr val="FFFFFF"/>
          </a:solidFill>
          <a:ln w="0">
            <a:solidFill>
              <a:srgbClr val="FFFFFF">
                <a:lumMod val="50000"/>
              </a:srgb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5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새 대화상대 추가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38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A960FF1A-8297-4E66-B431-044AA55AC24A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1875037" y="1885120"/>
            <a:ext cx="3770213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Close">
            <a:extLst>
              <a:ext uri="{FF2B5EF4-FFF2-40B4-BE49-F238E27FC236}">
                <a16:creationId xmlns:a16="http://schemas.microsoft.com/office/drawing/2014/main" id="{12B44226-F925-405E-91F5-0320DA0812B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336264" y="1599951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0" name="직사각형 239">
            <a:extLst>
              <a:ext uri="{FF2B5EF4-FFF2-40B4-BE49-F238E27FC236}">
                <a16:creationId xmlns:a16="http://schemas.microsoft.com/office/drawing/2014/main" id="{248B387F-012B-4955-A31D-41AABCE504E0}"/>
              </a:ext>
            </a:extLst>
          </p:cNvPr>
          <p:cNvSpPr/>
          <p:nvPr/>
        </p:nvSpPr>
        <p:spPr>
          <a:xfrm>
            <a:off x="4551008" y="1971073"/>
            <a:ext cx="87395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그룹 지정 안내</a:t>
            </a:r>
          </a:p>
        </p:txBody>
      </p:sp>
      <p:sp>
        <p:nvSpPr>
          <p:cNvPr id="241" name="About">
            <a:extLst>
              <a:ext uri="{FF2B5EF4-FFF2-40B4-BE49-F238E27FC236}">
                <a16:creationId xmlns:a16="http://schemas.microsoft.com/office/drawing/2014/main" id="{54E5156A-E8E0-4FD4-8A7F-EE89FA054EF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378832" y="2010805"/>
            <a:ext cx="153774" cy="152282"/>
          </a:xfrm>
          <a:custGeom>
            <a:avLst/>
            <a:gdLst>
              <a:gd name="T0" fmla="*/ 711 w 1417"/>
              <a:gd name="T1" fmla="*/ 0 h 1405"/>
              <a:gd name="T2" fmla="*/ 6 w 1417"/>
              <a:gd name="T3" fmla="*/ 624 h 1405"/>
              <a:gd name="T4" fmla="*/ 223 w 1417"/>
              <a:gd name="T5" fmla="*/ 1073 h 1405"/>
              <a:gd name="T6" fmla="*/ 12 w 1417"/>
              <a:gd name="T7" fmla="*/ 1337 h 1405"/>
              <a:gd name="T8" fmla="*/ 549 w 1417"/>
              <a:gd name="T9" fmla="*/ 1231 h 1405"/>
              <a:gd name="T10" fmla="*/ 711 w 1417"/>
              <a:gd name="T11" fmla="*/ 1248 h 1405"/>
              <a:gd name="T12" fmla="*/ 1417 w 1417"/>
              <a:gd name="T13" fmla="*/ 624 h 1405"/>
              <a:gd name="T14" fmla="*/ 711 w 1417"/>
              <a:gd name="T15" fmla="*/ 0 h 1405"/>
              <a:gd name="T16" fmla="*/ 816 w 1417"/>
              <a:gd name="T17" fmla="*/ 945 h 1405"/>
              <a:gd name="T18" fmla="*/ 671 w 1417"/>
              <a:gd name="T19" fmla="*/ 984 h 1405"/>
              <a:gd name="T20" fmla="*/ 546 w 1417"/>
              <a:gd name="T21" fmla="*/ 882 h 1405"/>
              <a:gd name="T22" fmla="*/ 610 w 1417"/>
              <a:gd name="T23" fmla="*/ 590 h 1405"/>
              <a:gd name="T24" fmla="*/ 495 w 1417"/>
              <a:gd name="T25" fmla="*/ 555 h 1405"/>
              <a:gd name="T26" fmla="*/ 506 w 1417"/>
              <a:gd name="T27" fmla="*/ 511 h 1405"/>
              <a:gd name="T28" fmla="*/ 651 w 1417"/>
              <a:gd name="T29" fmla="*/ 472 h 1405"/>
              <a:gd name="T30" fmla="*/ 773 w 1417"/>
              <a:gd name="T31" fmla="*/ 574 h 1405"/>
              <a:gd name="T32" fmla="*/ 709 w 1417"/>
              <a:gd name="T33" fmla="*/ 866 h 1405"/>
              <a:gd name="T34" fmla="*/ 766 w 1417"/>
              <a:gd name="T35" fmla="*/ 915 h 1405"/>
              <a:gd name="T36" fmla="*/ 827 w 1417"/>
              <a:gd name="T37" fmla="*/ 901 h 1405"/>
              <a:gd name="T38" fmla="*/ 816 w 1417"/>
              <a:gd name="T39" fmla="*/ 945 h 1405"/>
              <a:gd name="T40" fmla="*/ 741 w 1417"/>
              <a:gd name="T41" fmla="*/ 390 h 1405"/>
              <a:gd name="T42" fmla="*/ 644 w 1417"/>
              <a:gd name="T43" fmla="*/ 300 h 1405"/>
              <a:gd name="T44" fmla="*/ 741 w 1417"/>
              <a:gd name="T45" fmla="*/ 210 h 1405"/>
              <a:gd name="T46" fmla="*/ 837 w 1417"/>
              <a:gd name="T47" fmla="*/ 300 h 1405"/>
              <a:gd name="T48" fmla="*/ 741 w 1417"/>
              <a:gd name="T49" fmla="*/ 390 h 1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17" h="1405">
                <a:moveTo>
                  <a:pt x="711" y="0"/>
                </a:moveTo>
                <a:cubicBezTo>
                  <a:pt x="322" y="0"/>
                  <a:pt x="6" y="279"/>
                  <a:pt x="6" y="624"/>
                </a:cubicBezTo>
                <a:cubicBezTo>
                  <a:pt x="6" y="801"/>
                  <a:pt x="89" y="960"/>
                  <a:pt x="223" y="1073"/>
                </a:cubicBezTo>
                <a:cubicBezTo>
                  <a:pt x="186" y="1229"/>
                  <a:pt x="0" y="1293"/>
                  <a:pt x="12" y="1337"/>
                </a:cubicBezTo>
                <a:cubicBezTo>
                  <a:pt x="130" y="1405"/>
                  <a:pt x="446" y="1276"/>
                  <a:pt x="549" y="1231"/>
                </a:cubicBezTo>
                <a:cubicBezTo>
                  <a:pt x="601" y="1242"/>
                  <a:pt x="655" y="1248"/>
                  <a:pt x="711" y="1248"/>
                </a:cubicBezTo>
                <a:cubicBezTo>
                  <a:pt x="1101" y="1248"/>
                  <a:pt x="1417" y="969"/>
                  <a:pt x="1417" y="624"/>
                </a:cubicBezTo>
                <a:cubicBezTo>
                  <a:pt x="1417" y="279"/>
                  <a:pt x="1101" y="0"/>
                  <a:pt x="711" y="0"/>
                </a:cubicBezTo>
                <a:close/>
                <a:moveTo>
                  <a:pt x="816" y="945"/>
                </a:moveTo>
                <a:cubicBezTo>
                  <a:pt x="789" y="956"/>
                  <a:pt x="728" y="984"/>
                  <a:pt x="671" y="984"/>
                </a:cubicBezTo>
                <a:cubicBezTo>
                  <a:pt x="618" y="984"/>
                  <a:pt x="546" y="960"/>
                  <a:pt x="546" y="882"/>
                </a:cubicBezTo>
                <a:cubicBezTo>
                  <a:pt x="546" y="792"/>
                  <a:pt x="610" y="664"/>
                  <a:pt x="610" y="590"/>
                </a:cubicBezTo>
                <a:cubicBezTo>
                  <a:pt x="610" y="508"/>
                  <a:pt x="503" y="552"/>
                  <a:pt x="495" y="555"/>
                </a:cubicBezTo>
                <a:lnTo>
                  <a:pt x="506" y="511"/>
                </a:lnTo>
                <a:cubicBezTo>
                  <a:pt x="532" y="500"/>
                  <a:pt x="595" y="472"/>
                  <a:pt x="651" y="472"/>
                </a:cubicBezTo>
                <a:cubicBezTo>
                  <a:pt x="696" y="472"/>
                  <a:pt x="773" y="488"/>
                  <a:pt x="773" y="574"/>
                </a:cubicBezTo>
                <a:cubicBezTo>
                  <a:pt x="773" y="659"/>
                  <a:pt x="709" y="797"/>
                  <a:pt x="709" y="866"/>
                </a:cubicBezTo>
                <a:cubicBezTo>
                  <a:pt x="709" y="885"/>
                  <a:pt x="707" y="915"/>
                  <a:pt x="766" y="915"/>
                </a:cubicBezTo>
                <a:cubicBezTo>
                  <a:pt x="789" y="915"/>
                  <a:pt x="821" y="903"/>
                  <a:pt x="827" y="901"/>
                </a:cubicBezTo>
                <a:lnTo>
                  <a:pt x="816" y="945"/>
                </a:lnTo>
                <a:close/>
                <a:moveTo>
                  <a:pt x="741" y="390"/>
                </a:moveTo>
                <a:cubicBezTo>
                  <a:pt x="702" y="390"/>
                  <a:pt x="644" y="364"/>
                  <a:pt x="644" y="300"/>
                </a:cubicBezTo>
                <a:cubicBezTo>
                  <a:pt x="644" y="236"/>
                  <a:pt x="706" y="210"/>
                  <a:pt x="741" y="210"/>
                </a:cubicBezTo>
                <a:cubicBezTo>
                  <a:pt x="781" y="210"/>
                  <a:pt x="837" y="240"/>
                  <a:pt x="837" y="300"/>
                </a:cubicBezTo>
                <a:cubicBezTo>
                  <a:pt x="837" y="337"/>
                  <a:pt x="808" y="390"/>
                  <a:pt x="741" y="390"/>
                </a:cubicBezTo>
                <a:close/>
              </a:path>
            </a:pathLst>
          </a:custGeom>
          <a:solidFill>
            <a:srgbClr val="5F5F5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2" name="직사각형 241">
            <a:extLst>
              <a:ext uri="{FF2B5EF4-FFF2-40B4-BE49-F238E27FC236}">
                <a16:creationId xmlns:a16="http://schemas.microsoft.com/office/drawing/2014/main" id="{AB2EBB77-3694-4CF7-BA23-13796BDE8E54}"/>
              </a:ext>
            </a:extLst>
          </p:cNvPr>
          <p:cNvSpPr/>
          <p:nvPr/>
        </p:nvSpPr>
        <p:spPr>
          <a:xfrm>
            <a:off x="1870158" y="4576279"/>
            <a:ext cx="3780000" cy="236960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선택한  대화상대 목록 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12</a:t>
            </a:r>
            <a:endParaRPr kumimoji="1" lang="ko-KR" altLang="en-US" sz="1800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srgbClr val="FFFF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43" name="사각형: 둥근 모서리 242">
            <a:extLst>
              <a:ext uri="{FF2B5EF4-FFF2-40B4-BE49-F238E27FC236}">
                <a16:creationId xmlns:a16="http://schemas.microsoft.com/office/drawing/2014/main" id="{EF6FAF06-CBB4-494F-9371-56F45968626A}"/>
              </a:ext>
            </a:extLst>
          </p:cNvPr>
          <p:cNvSpPr/>
          <p:nvPr/>
        </p:nvSpPr>
        <p:spPr>
          <a:xfrm>
            <a:off x="5303235" y="4510979"/>
            <a:ext cx="261444" cy="213336"/>
          </a:xfrm>
          <a:prstGeom prst="roundRect">
            <a:avLst/>
          </a:prstGeom>
          <a:solidFill>
            <a:srgbClr val="FFFFFF">
              <a:lumMod val="85000"/>
            </a:srgb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700" b="0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▼</a:t>
            </a:r>
          </a:p>
        </p:txBody>
      </p:sp>
      <p:grpSp>
        <p:nvGrpSpPr>
          <p:cNvPr id="244" name="그룹 243">
            <a:extLst>
              <a:ext uri="{FF2B5EF4-FFF2-40B4-BE49-F238E27FC236}">
                <a16:creationId xmlns:a16="http://schemas.microsoft.com/office/drawing/2014/main" id="{9678635B-C8F3-4FDA-AB97-BC8B4592BD8F}"/>
              </a:ext>
            </a:extLst>
          </p:cNvPr>
          <p:cNvGrpSpPr/>
          <p:nvPr/>
        </p:nvGrpSpPr>
        <p:grpSpPr>
          <a:xfrm>
            <a:off x="1991502" y="2231199"/>
            <a:ext cx="3547411" cy="2204727"/>
            <a:chOff x="6795682" y="2612199"/>
            <a:chExt cx="3547411" cy="2204727"/>
          </a:xfrm>
        </p:grpSpPr>
        <p:cxnSp>
          <p:nvCxnSpPr>
            <p:cNvPr id="302" name="Track">
              <a:extLst>
                <a:ext uri="{FF2B5EF4-FFF2-40B4-BE49-F238E27FC236}">
                  <a16:creationId xmlns:a16="http://schemas.microsoft.com/office/drawing/2014/main" id="{3746E455-A181-4111-AFED-9AC2836C15E3}"/>
                </a:ext>
              </a:extLst>
            </p:cNvPr>
            <p:cNvCxnSpPr>
              <a:cxnSpLocks/>
            </p:cNvCxnSpPr>
            <p:nvPr/>
          </p:nvCxnSpPr>
          <p:spPr>
            <a:xfrm>
              <a:off x="10230040" y="3288887"/>
              <a:ext cx="0" cy="1440000"/>
            </a:xfrm>
            <a:prstGeom prst="line">
              <a:avLst/>
            </a:prstGeom>
            <a:noFill/>
            <a:ln w="6350" cap="flat" cmpd="sng" algn="ctr">
              <a:solidFill>
                <a:srgbClr val="000000">
                  <a:alpha val="12000"/>
                </a:srgbClr>
              </a:solidFill>
              <a:prstDash val="solid"/>
            </a:ln>
            <a:effectLst/>
          </p:spPr>
        </p:cxnSp>
        <p:sp>
          <p:nvSpPr>
            <p:cNvPr id="303" name="Thumb">
              <a:extLst>
                <a:ext uri="{FF2B5EF4-FFF2-40B4-BE49-F238E27FC236}">
                  <a16:creationId xmlns:a16="http://schemas.microsoft.com/office/drawing/2014/main" id="{7BD7F40D-5E3B-4A16-9D97-63FAB1113EB4}"/>
                </a:ext>
              </a:extLst>
            </p:cNvPr>
            <p:cNvSpPr/>
            <p:nvPr/>
          </p:nvSpPr>
          <p:spPr>
            <a:xfrm>
              <a:off x="10217340" y="3632988"/>
              <a:ext cx="25400" cy="381978"/>
            </a:xfrm>
            <a:prstGeom prst="roundRect">
              <a:avLst/>
            </a:prstGeom>
            <a:solidFill>
              <a:srgbClr val="FFFFFF">
                <a:lumMod val="85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304" name="Text Box">
              <a:extLst>
                <a:ext uri="{FF2B5EF4-FFF2-40B4-BE49-F238E27FC236}">
                  <a16:creationId xmlns:a16="http://schemas.microsoft.com/office/drawing/2014/main" id="{51136628-8239-4528-A6BF-8EB8659C26E9}"/>
                </a:ext>
              </a:extLst>
            </p:cNvPr>
            <p:cNvSpPr/>
            <p:nvPr/>
          </p:nvSpPr>
          <p:spPr>
            <a:xfrm>
              <a:off x="6810536" y="2885249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그룹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305" name="Text Box">
              <a:extLst>
                <a:ext uri="{FF2B5EF4-FFF2-40B4-BE49-F238E27FC236}">
                  <a16:creationId xmlns:a16="http://schemas.microsoft.com/office/drawing/2014/main" id="{576935BB-87CD-4584-A846-D72D7DA25973}"/>
                </a:ext>
              </a:extLst>
            </p:cNvPr>
            <p:cNvSpPr/>
            <p:nvPr/>
          </p:nvSpPr>
          <p:spPr>
            <a:xfrm>
              <a:off x="8595601" y="2885249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조직도</a:t>
              </a:r>
              <a:endParaRPr lang="en-US" altLang="ko-KR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6" name="Text Box">
              <a:extLst>
                <a:ext uri="{FF2B5EF4-FFF2-40B4-BE49-F238E27FC236}">
                  <a16:creationId xmlns:a16="http://schemas.microsoft.com/office/drawing/2014/main" id="{6AAE5DC9-6522-4E83-8C82-BD13A1BA6324}"/>
                </a:ext>
              </a:extLst>
            </p:cNvPr>
            <p:cNvSpPr/>
            <p:nvPr/>
          </p:nvSpPr>
          <p:spPr>
            <a:xfrm>
              <a:off x="6810535" y="2612199"/>
              <a:ext cx="3531347" cy="220472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grpSp>
          <p:nvGrpSpPr>
            <p:cNvPr id="307" name="그룹 306">
              <a:extLst>
                <a:ext uri="{FF2B5EF4-FFF2-40B4-BE49-F238E27FC236}">
                  <a16:creationId xmlns:a16="http://schemas.microsoft.com/office/drawing/2014/main" id="{3E2986C0-B420-417C-9348-5505E06679AC}"/>
                </a:ext>
              </a:extLst>
            </p:cNvPr>
            <p:cNvGrpSpPr/>
            <p:nvPr/>
          </p:nvGrpSpPr>
          <p:grpSpPr>
            <a:xfrm>
              <a:off x="6869275" y="2727341"/>
              <a:ext cx="3420000" cy="215444"/>
              <a:chOff x="2753227" y="6341570"/>
              <a:chExt cx="3420000" cy="215444"/>
            </a:xfrm>
          </p:grpSpPr>
          <p:grpSp>
            <p:nvGrpSpPr>
              <p:cNvPr id="349" name="그룹 348">
                <a:extLst>
                  <a:ext uri="{FF2B5EF4-FFF2-40B4-BE49-F238E27FC236}">
                    <a16:creationId xmlns:a16="http://schemas.microsoft.com/office/drawing/2014/main" id="{E1F3279F-22FE-4132-B154-D95A14694199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2873893" cy="215444"/>
                <a:chOff x="3244556" y="6341570"/>
                <a:chExt cx="2873893" cy="215444"/>
              </a:xfrm>
            </p:grpSpPr>
            <p:sp>
              <p:nvSpPr>
                <p:cNvPr id="351" name="Search Icon">
                  <a:extLst>
                    <a:ext uri="{FF2B5EF4-FFF2-40B4-BE49-F238E27FC236}">
                      <a16:creationId xmlns:a16="http://schemas.microsoft.com/office/drawing/2014/main" id="{AA259F44-DF35-48D7-B464-EB57171C4AAC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007440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solidFill>
                      <a:schemeClr val="bg1">
                        <a:lumMod val="9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352" name="직사각형 351">
                  <a:extLst>
                    <a:ext uri="{FF2B5EF4-FFF2-40B4-BE49-F238E27FC236}">
                      <a16:creationId xmlns:a16="http://schemas.microsoft.com/office/drawing/2014/main" id="{BE4831CD-3F3A-47B9-B3A0-04F8F88ACDBD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1835759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이름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부서명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전화번호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이메일 검색</a:t>
                  </a:r>
                </a:p>
              </p:txBody>
            </p:sp>
          </p:grpSp>
          <p:cxnSp>
            <p:nvCxnSpPr>
              <p:cNvPr id="350" name="Line">
                <a:extLst>
                  <a:ext uri="{FF2B5EF4-FFF2-40B4-BE49-F238E27FC236}">
                    <a16:creationId xmlns:a16="http://schemas.microsoft.com/office/drawing/2014/main" id="{E63E1A06-0C47-4608-871E-3DD803DDE8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3420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8" name="직사각형 307">
              <a:extLst>
                <a:ext uri="{FF2B5EF4-FFF2-40B4-BE49-F238E27FC236}">
                  <a16:creationId xmlns:a16="http://schemas.microsoft.com/office/drawing/2014/main" id="{A35AF4F7-40AE-4216-B4E6-8BA21CD882B1}"/>
                </a:ext>
              </a:extLst>
            </p:cNvPr>
            <p:cNvSpPr/>
            <p:nvPr/>
          </p:nvSpPr>
          <p:spPr>
            <a:xfrm>
              <a:off x="6809324" y="2717145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r>
                <a:rPr kumimoji="1" lang="en-US" altLang="ko-KR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LG CNS</a:t>
              </a:r>
              <a:r>
                <a:rPr kumimoji="1" lang="en-US" altLang="ko-KR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1600" dirty="0"/>
            </a:p>
          </p:txBody>
        </p:sp>
        <p:sp>
          <p:nvSpPr>
            <p:cNvPr id="309" name="Tab 1">
              <a:extLst>
                <a:ext uri="{FF2B5EF4-FFF2-40B4-BE49-F238E27FC236}">
                  <a16:creationId xmlns:a16="http://schemas.microsoft.com/office/drawing/2014/main" id="{48B9AE80-E333-4439-A732-B687AA914682}"/>
                </a:ext>
              </a:extLst>
            </p:cNvPr>
            <p:cNvSpPr/>
            <p:nvPr/>
          </p:nvSpPr>
          <p:spPr>
            <a:xfrm>
              <a:off x="6914803" y="2954573"/>
              <a:ext cx="1661405" cy="30480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그룹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310" name="Tab 2">
              <a:extLst>
                <a:ext uri="{FF2B5EF4-FFF2-40B4-BE49-F238E27FC236}">
                  <a16:creationId xmlns:a16="http://schemas.microsoft.com/office/drawing/2014/main" id="{46689682-D320-48DB-B619-50CB7DAD3B9A}"/>
                </a:ext>
              </a:extLst>
            </p:cNvPr>
            <p:cNvSpPr/>
            <p:nvPr/>
          </p:nvSpPr>
          <p:spPr>
            <a:xfrm>
              <a:off x="8576208" y="2954573"/>
              <a:ext cx="1661405" cy="30480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조직도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311" name="Selection">
              <a:extLst>
                <a:ext uri="{FF2B5EF4-FFF2-40B4-BE49-F238E27FC236}">
                  <a16:creationId xmlns:a16="http://schemas.microsoft.com/office/drawing/2014/main" id="{4C539463-A491-463B-8353-6B561BB35FA7}"/>
                </a:ext>
              </a:extLst>
            </p:cNvPr>
            <p:cNvSpPr/>
            <p:nvPr/>
          </p:nvSpPr>
          <p:spPr>
            <a:xfrm>
              <a:off x="6914803" y="3240323"/>
              <a:ext cx="1661405" cy="190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312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D3B482EB-3060-40D2-9974-A1A23C284DD8}"/>
                </a:ext>
              </a:extLst>
            </p:cNvPr>
            <p:cNvSpPr txBox="1"/>
            <p:nvPr/>
          </p:nvSpPr>
          <p:spPr>
            <a:xfrm>
              <a:off x="6995153" y="3315400"/>
              <a:ext cx="586956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즐겨찾기 </a:t>
              </a:r>
            </a:p>
          </p:txBody>
        </p:sp>
        <p:sp>
          <p:nvSpPr>
            <p:cNvPr id="313" name="직사각형 312">
              <a:extLst>
                <a:ext uri="{FF2B5EF4-FFF2-40B4-BE49-F238E27FC236}">
                  <a16:creationId xmlns:a16="http://schemas.microsoft.com/office/drawing/2014/main" id="{D7FF80F1-0E0D-480A-A777-6E28FC1BE042}"/>
                </a:ext>
              </a:extLst>
            </p:cNvPr>
            <p:cNvSpPr/>
            <p:nvPr/>
          </p:nvSpPr>
          <p:spPr>
            <a:xfrm>
              <a:off x="6795682" y="3298473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kumimoji="1" lang="ko-KR" altLang="en-US" sz="900" kern="12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▲</a:t>
              </a:r>
              <a:endParaRPr lang="ko-KR" altLang="en-US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  <p:grpSp>
          <p:nvGrpSpPr>
            <p:cNvPr id="314" name="그룹 313">
              <a:extLst>
                <a:ext uri="{FF2B5EF4-FFF2-40B4-BE49-F238E27FC236}">
                  <a16:creationId xmlns:a16="http://schemas.microsoft.com/office/drawing/2014/main" id="{978285CF-D91A-47BA-AF78-F73A969DD546}"/>
                </a:ext>
              </a:extLst>
            </p:cNvPr>
            <p:cNvGrpSpPr/>
            <p:nvPr/>
          </p:nvGrpSpPr>
          <p:grpSpPr>
            <a:xfrm>
              <a:off x="7447054" y="3313862"/>
              <a:ext cx="2695992" cy="200055"/>
              <a:chOff x="1279186" y="2090508"/>
              <a:chExt cx="2695992" cy="200055"/>
            </a:xfrm>
          </p:grpSpPr>
          <p:sp>
            <p:nvSpPr>
              <p:cNvPr id="345" name="직사각형 344">
                <a:extLst>
                  <a:ext uri="{FF2B5EF4-FFF2-40B4-BE49-F238E27FC236}">
                    <a16:creationId xmlns:a16="http://schemas.microsoft.com/office/drawing/2014/main" id="{85DED2F9-8E05-46A9-858A-BE817168D4C9}"/>
                  </a:ext>
                </a:extLst>
              </p:cNvPr>
              <p:cNvSpPr/>
              <p:nvPr/>
            </p:nvSpPr>
            <p:spPr>
              <a:xfrm>
                <a:off x="3183091" y="2090508"/>
                <a:ext cx="684000" cy="20005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lvl="0" algn="r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700" b="1" kern="12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그룹 선택</a:t>
                </a:r>
                <a:endParaRPr kumimoji="1" lang="ko-KR" altLang="en-US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46" name="타원 345">
                <a:extLst>
                  <a:ext uri="{FF2B5EF4-FFF2-40B4-BE49-F238E27FC236}">
                    <a16:creationId xmlns:a16="http://schemas.microsoft.com/office/drawing/2014/main" id="{AB6CDB87-D84F-40A3-9535-AE269B924EAE}"/>
                  </a:ext>
                </a:extLst>
              </p:cNvPr>
              <p:cNvSpPr/>
              <p:nvPr/>
            </p:nvSpPr>
            <p:spPr>
              <a:xfrm>
                <a:off x="3831178" y="2118535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47" name="Accept">
                <a:extLst>
                  <a:ext uri="{FF2B5EF4-FFF2-40B4-BE49-F238E27FC236}">
                    <a16:creationId xmlns:a16="http://schemas.microsoft.com/office/drawing/2014/main" id="{19B234DD-DDC8-4016-9933-22786EC56D0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56092" y="2153539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6350">
                <a:solidFill>
                  <a:srgbClr val="FBE0D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48" name="직사각형 347">
                <a:extLst>
                  <a:ext uri="{FF2B5EF4-FFF2-40B4-BE49-F238E27FC236}">
                    <a16:creationId xmlns:a16="http://schemas.microsoft.com/office/drawing/2014/main" id="{EC238334-0331-494A-ADC9-4A44C4B70A5D}"/>
                  </a:ext>
                </a:extLst>
              </p:cNvPr>
              <p:cNvSpPr/>
              <p:nvPr/>
            </p:nvSpPr>
            <p:spPr>
              <a:xfrm>
                <a:off x="1279186" y="2090508"/>
                <a:ext cx="370939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en-US" altLang="ko-KR" sz="700" b="1" kern="12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2/</a:t>
                </a:r>
                <a:r>
                  <a:rPr kumimoji="1" lang="en-US" altLang="ko-KR" sz="700" b="1" kern="12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7</a:t>
                </a:r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15" name="그룹 314">
              <a:extLst>
                <a:ext uri="{FF2B5EF4-FFF2-40B4-BE49-F238E27FC236}">
                  <a16:creationId xmlns:a16="http://schemas.microsoft.com/office/drawing/2014/main" id="{E6CF5079-6609-47BE-9760-A9E2A73E3130}"/>
                </a:ext>
              </a:extLst>
            </p:cNvPr>
            <p:cNvGrpSpPr/>
            <p:nvPr/>
          </p:nvGrpSpPr>
          <p:grpSpPr>
            <a:xfrm>
              <a:off x="7081507" y="3558387"/>
              <a:ext cx="1233927" cy="377855"/>
              <a:chOff x="11046174" y="4430284"/>
              <a:chExt cx="1233927" cy="377855"/>
            </a:xfrm>
          </p:grpSpPr>
          <p:sp>
            <p:nvSpPr>
              <p:cNvPr id="340" name="직사각형 339">
                <a:extLst>
                  <a:ext uri="{FF2B5EF4-FFF2-40B4-BE49-F238E27FC236}">
                    <a16:creationId xmlns:a16="http://schemas.microsoft.com/office/drawing/2014/main" id="{CB61CC7C-5132-4B20-A516-13ECFD9A4C56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341" name="Profile Picture">
                <a:extLst>
                  <a:ext uri="{FF2B5EF4-FFF2-40B4-BE49-F238E27FC236}">
                    <a16:creationId xmlns:a16="http://schemas.microsoft.com/office/drawing/2014/main" id="{9762EF72-1647-4F72-99B4-0649BB10984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343" name="Background">
                  <a:extLst>
                    <a:ext uri="{FF2B5EF4-FFF2-40B4-BE49-F238E27FC236}">
                      <a16:creationId xmlns:a16="http://schemas.microsoft.com/office/drawing/2014/main" id="{EF7F4981-4A88-4D7E-A728-37F2CB34E12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44" name="Profile Icon">
                  <a:extLst>
                    <a:ext uri="{FF2B5EF4-FFF2-40B4-BE49-F238E27FC236}">
                      <a16:creationId xmlns:a16="http://schemas.microsoft.com/office/drawing/2014/main" id="{AD8D1F0D-D23B-4AEA-9A68-99902059E94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342" name="직사각형 341">
                <a:extLst>
                  <a:ext uri="{FF2B5EF4-FFF2-40B4-BE49-F238E27FC236}">
                    <a16:creationId xmlns:a16="http://schemas.microsoft.com/office/drawing/2014/main" id="{038CEB53-0CC1-466F-AD3E-9C81AC7388E9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2121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솔루션팀</a:t>
                </a:r>
                <a:endParaRPr kumimoji="1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grpSp>
          <p:nvGrpSpPr>
            <p:cNvPr id="316" name="그룹 315">
              <a:extLst>
                <a:ext uri="{FF2B5EF4-FFF2-40B4-BE49-F238E27FC236}">
                  <a16:creationId xmlns:a16="http://schemas.microsoft.com/office/drawing/2014/main" id="{7BB5771F-E1D9-4F8A-B969-E35FC83F30FD}"/>
                </a:ext>
              </a:extLst>
            </p:cNvPr>
            <p:cNvGrpSpPr/>
            <p:nvPr/>
          </p:nvGrpSpPr>
          <p:grpSpPr>
            <a:xfrm>
              <a:off x="9999046" y="3680347"/>
              <a:ext cx="144000" cy="144000"/>
              <a:chOff x="3466614" y="2872401"/>
              <a:chExt cx="144000" cy="144000"/>
            </a:xfrm>
          </p:grpSpPr>
          <p:sp>
            <p:nvSpPr>
              <p:cNvPr id="338" name="타원 337">
                <a:extLst>
                  <a:ext uri="{FF2B5EF4-FFF2-40B4-BE49-F238E27FC236}">
                    <a16:creationId xmlns:a16="http://schemas.microsoft.com/office/drawing/2014/main" id="{20090CB5-E3FF-46EB-A12E-227D5EAA8F40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9" name="Accept">
                <a:extLst>
                  <a:ext uri="{FF2B5EF4-FFF2-40B4-BE49-F238E27FC236}">
                    <a16:creationId xmlns:a16="http://schemas.microsoft.com/office/drawing/2014/main" id="{05C93D7B-C01B-4A26-9FEF-B79A233750A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317" name="그룹 316">
              <a:extLst>
                <a:ext uri="{FF2B5EF4-FFF2-40B4-BE49-F238E27FC236}">
                  <a16:creationId xmlns:a16="http://schemas.microsoft.com/office/drawing/2014/main" id="{BFD8C272-D2B9-4B44-9518-F5348D8AC8A6}"/>
                </a:ext>
              </a:extLst>
            </p:cNvPr>
            <p:cNvGrpSpPr/>
            <p:nvPr/>
          </p:nvGrpSpPr>
          <p:grpSpPr>
            <a:xfrm>
              <a:off x="7081507" y="3965324"/>
              <a:ext cx="1233927" cy="377855"/>
              <a:chOff x="11046174" y="4430284"/>
              <a:chExt cx="1233927" cy="377855"/>
            </a:xfrm>
          </p:grpSpPr>
          <p:sp>
            <p:nvSpPr>
              <p:cNvPr id="333" name="직사각형 332">
                <a:extLst>
                  <a:ext uri="{FF2B5EF4-FFF2-40B4-BE49-F238E27FC236}">
                    <a16:creationId xmlns:a16="http://schemas.microsoft.com/office/drawing/2014/main" id="{739EC915-45A0-447D-903F-A77AD8AF408C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김용주 이사</a:t>
                </a:r>
                <a:endParaRPr kumimoji="1" lang="en-US" altLang="ko-KR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334" name="Profile Picture">
                <a:extLst>
                  <a:ext uri="{FF2B5EF4-FFF2-40B4-BE49-F238E27FC236}">
                    <a16:creationId xmlns:a16="http://schemas.microsoft.com/office/drawing/2014/main" id="{417D84D1-35AE-45E7-85B5-6A9E9FE0A8C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336" name="Background">
                  <a:extLst>
                    <a:ext uri="{FF2B5EF4-FFF2-40B4-BE49-F238E27FC236}">
                      <a16:creationId xmlns:a16="http://schemas.microsoft.com/office/drawing/2014/main" id="{65E4DC05-A7F0-4787-9E87-86771FF1AEF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37" name="Profile Icon">
                  <a:extLst>
                    <a:ext uri="{FF2B5EF4-FFF2-40B4-BE49-F238E27FC236}">
                      <a16:creationId xmlns:a16="http://schemas.microsoft.com/office/drawing/2014/main" id="{7E6A753C-1547-4AA8-B32C-F02488C6731B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335" name="직사각형 334">
                <a:extLst>
                  <a:ext uri="{FF2B5EF4-FFF2-40B4-BE49-F238E27FC236}">
                    <a16:creationId xmlns:a16="http://schemas.microsoft.com/office/drawing/2014/main" id="{DF2C0ED4-3603-4DD3-A798-021768E621D1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kern="1200" dirty="0">
                    <a:solidFill>
                      <a:srgbClr val="212121"/>
                    </a:solidFill>
                    <a:latin typeface="맑은 고딕"/>
                    <a:ea typeface="맑은 고딕" panose="020B0503020000020004" pitchFamily="50" charset="-127"/>
                  </a:rPr>
                  <a:t>솔루션팀</a:t>
                </a:r>
                <a:endParaRPr kumimoji="1" lang="en-US" altLang="ko-KR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18" name="그룹 317">
              <a:extLst>
                <a:ext uri="{FF2B5EF4-FFF2-40B4-BE49-F238E27FC236}">
                  <a16:creationId xmlns:a16="http://schemas.microsoft.com/office/drawing/2014/main" id="{2F94C9D5-C99D-4F8A-8955-FC1866DC669A}"/>
                </a:ext>
              </a:extLst>
            </p:cNvPr>
            <p:cNvGrpSpPr/>
            <p:nvPr/>
          </p:nvGrpSpPr>
          <p:grpSpPr>
            <a:xfrm>
              <a:off x="9999045" y="4082251"/>
              <a:ext cx="144000" cy="144000"/>
              <a:chOff x="3466614" y="2872401"/>
              <a:chExt cx="144000" cy="144000"/>
            </a:xfrm>
          </p:grpSpPr>
          <p:sp>
            <p:nvSpPr>
              <p:cNvPr id="331" name="타원 330">
                <a:extLst>
                  <a:ext uri="{FF2B5EF4-FFF2-40B4-BE49-F238E27FC236}">
                    <a16:creationId xmlns:a16="http://schemas.microsoft.com/office/drawing/2014/main" id="{DC3E7FC9-1845-4B42-97BE-F0718799BC33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2" name="Accept">
                <a:extLst>
                  <a:ext uri="{FF2B5EF4-FFF2-40B4-BE49-F238E27FC236}">
                    <a16:creationId xmlns:a16="http://schemas.microsoft.com/office/drawing/2014/main" id="{6F91CF65-E8FA-45A6-9248-C5B2CE02B0A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319" name="그룹 318">
              <a:extLst>
                <a:ext uri="{FF2B5EF4-FFF2-40B4-BE49-F238E27FC236}">
                  <a16:creationId xmlns:a16="http://schemas.microsoft.com/office/drawing/2014/main" id="{4A191F8C-A0C7-4E6A-B0AC-E190F1D3616E}"/>
                </a:ext>
              </a:extLst>
            </p:cNvPr>
            <p:cNvGrpSpPr/>
            <p:nvPr/>
          </p:nvGrpSpPr>
          <p:grpSpPr>
            <a:xfrm>
              <a:off x="10239932" y="3253650"/>
              <a:ext cx="25400" cy="900000"/>
              <a:chOff x="4049472" y="2065533"/>
              <a:chExt cx="25400" cy="2268000"/>
            </a:xfrm>
          </p:grpSpPr>
          <p:cxnSp>
            <p:nvCxnSpPr>
              <p:cNvPr id="329" name="Track">
                <a:extLst>
                  <a:ext uri="{FF2B5EF4-FFF2-40B4-BE49-F238E27FC236}">
                    <a16:creationId xmlns:a16="http://schemas.microsoft.com/office/drawing/2014/main" id="{487D03E6-395A-41F1-87BD-84C5234F12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2172" y="2065533"/>
                <a:ext cx="0" cy="226800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0" name="Thumb">
                <a:extLst>
                  <a:ext uri="{FF2B5EF4-FFF2-40B4-BE49-F238E27FC236}">
                    <a16:creationId xmlns:a16="http://schemas.microsoft.com/office/drawing/2014/main" id="{4F415633-A7C7-4295-B72E-F43401D2D534}"/>
                  </a:ext>
                </a:extLst>
              </p:cNvPr>
              <p:cNvSpPr/>
              <p:nvPr/>
            </p:nvSpPr>
            <p:spPr>
              <a:xfrm>
                <a:off x="4049472" y="2409634"/>
                <a:ext cx="25400" cy="381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320" name="그룹 319">
              <a:extLst>
                <a:ext uri="{FF2B5EF4-FFF2-40B4-BE49-F238E27FC236}">
                  <a16:creationId xmlns:a16="http://schemas.microsoft.com/office/drawing/2014/main" id="{0596467F-7F42-4949-97ED-E51712C311E2}"/>
                </a:ext>
              </a:extLst>
            </p:cNvPr>
            <p:cNvGrpSpPr/>
            <p:nvPr/>
          </p:nvGrpSpPr>
          <p:grpSpPr>
            <a:xfrm>
              <a:off x="7081507" y="4378074"/>
              <a:ext cx="1233927" cy="377855"/>
              <a:chOff x="11046174" y="4430284"/>
              <a:chExt cx="1233927" cy="377855"/>
            </a:xfrm>
          </p:grpSpPr>
          <p:sp>
            <p:nvSpPr>
              <p:cNvPr id="324" name="직사각형 323">
                <a:extLst>
                  <a:ext uri="{FF2B5EF4-FFF2-40B4-BE49-F238E27FC236}">
                    <a16:creationId xmlns:a16="http://schemas.microsoft.com/office/drawing/2014/main" id="{9B0DF5CC-9E1D-4E38-9016-DF9F0039BD2A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신동인 부장</a:t>
                </a:r>
                <a:endParaRPr kumimoji="1" lang="en-US" altLang="ko-KR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325" name="Profile Picture">
                <a:extLst>
                  <a:ext uri="{FF2B5EF4-FFF2-40B4-BE49-F238E27FC236}">
                    <a16:creationId xmlns:a16="http://schemas.microsoft.com/office/drawing/2014/main" id="{C62685CD-8FBA-4E22-A7C3-F243C39723F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327" name="Background">
                  <a:extLst>
                    <a:ext uri="{FF2B5EF4-FFF2-40B4-BE49-F238E27FC236}">
                      <a16:creationId xmlns:a16="http://schemas.microsoft.com/office/drawing/2014/main" id="{EF759530-7DB0-4174-B98E-77ED42E54D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328" name="Profile Icon">
                  <a:extLst>
                    <a:ext uri="{FF2B5EF4-FFF2-40B4-BE49-F238E27FC236}">
                      <a16:creationId xmlns:a16="http://schemas.microsoft.com/office/drawing/2014/main" id="{A97BB52E-EB40-4715-8825-01E4EACDB14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326" name="직사각형 325">
                <a:extLst>
                  <a:ext uri="{FF2B5EF4-FFF2-40B4-BE49-F238E27FC236}">
                    <a16:creationId xmlns:a16="http://schemas.microsoft.com/office/drawing/2014/main" id="{6C69A521-B7C5-47AF-B1AA-51F2393FB270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kern="1200" dirty="0">
                    <a:solidFill>
                      <a:srgbClr val="212121"/>
                    </a:solidFill>
                    <a:latin typeface="맑은 고딕"/>
                    <a:ea typeface="맑은 고딕" panose="020B0503020000020004" pitchFamily="50" charset="-127"/>
                  </a:rPr>
                  <a:t>솔루션팀</a:t>
                </a:r>
                <a:endParaRPr kumimoji="1" lang="en-US" altLang="ko-KR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21" name="그룹 320">
              <a:extLst>
                <a:ext uri="{FF2B5EF4-FFF2-40B4-BE49-F238E27FC236}">
                  <a16:creationId xmlns:a16="http://schemas.microsoft.com/office/drawing/2014/main" id="{BFD5C32D-0B7A-4568-AC62-FDFEE8249A88}"/>
                </a:ext>
              </a:extLst>
            </p:cNvPr>
            <p:cNvGrpSpPr/>
            <p:nvPr/>
          </p:nvGrpSpPr>
          <p:grpSpPr>
            <a:xfrm>
              <a:off x="9999045" y="4495001"/>
              <a:ext cx="144000" cy="144000"/>
              <a:chOff x="3466614" y="2872401"/>
              <a:chExt cx="144000" cy="144000"/>
            </a:xfrm>
          </p:grpSpPr>
          <p:sp>
            <p:nvSpPr>
              <p:cNvPr id="322" name="타원 321">
                <a:extLst>
                  <a:ext uri="{FF2B5EF4-FFF2-40B4-BE49-F238E27FC236}">
                    <a16:creationId xmlns:a16="http://schemas.microsoft.com/office/drawing/2014/main" id="{6D0F22B8-4F90-43DD-85B3-E2929AE872C5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3" name="Accept">
                <a:extLst>
                  <a:ext uri="{FF2B5EF4-FFF2-40B4-BE49-F238E27FC236}">
                    <a16:creationId xmlns:a16="http://schemas.microsoft.com/office/drawing/2014/main" id="{D319E27D-0815-4F8B-80EC-76BC4E6240F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245" name="그룹 244">
            <a:extLst>
              <a:ext uri="{FF2B5EF4-FFF2-40B4-BE49-F238E27FC236}">
                <a16:creationId xmlns:a16="http://schemas.microsoft.com/office/drawing/2014/main" id="{3F4CEF9B-1BA6-46C9-9F91-CAF79AEEF06C}"/>
              </a:ext>
            </a:extLst>
          </p:cNvPr>
          <p:cNvGrpSpPr/>
          <p:nvPr/>
        </p:nvGrpSpPr>
        <p:grpSpPr>
          <a:xfrm>
            <a:off x="1998066" y="4926172"/>
            <a:ext cx="627886" cy="816559"/>
            <a:chOff x="4542351" y="5487696"/>
            <a:chExt cx="627886" cy="816559"/>
          </a:xfrm>
        </p:grpSpPr>
        <p:grpSp>
          <p:nvGrpSpPr>
            <p:cNvPr id="293" name="그룹 292">
              <a:extLst>
                <a:ext uri="{FF2B5EF4-FFF2-40B4-BE49-F238E27FC236}">
                  <a16:creationId xmlns:a16="http://schemas.microsoft.com/office/drawing/2014/main" id="{E8E42291-C2B3-45A5-BD60-0A5A7237009C}"/>
                </a:ext>
              </a:extLst>
            </p:cNvPr>
            <p:cNvGrpSpPr/>
            <p:nvPr/>
          </p:nvGrpSpPr>
          <p:grpSpPr>
            <a:xfrm>
              <a:off x="4542351" y="5487696"/>
              <a:ext cx="627886" cy="221337"/>
              <a:chOff x="3733432" y="4716733"/>
              <a:chExt cx="627886" cy="221337"/>
            </a:xfrm>
          </p:grpSpPr>
          <p:sp>
            <p:nvSpPr>
              <p:cNvPr id="300" name="Title Bar">
                <a:extLst>
                  <a:ext uri="{FF2B5EF4-FFF2-40B4-BE49-F238E27FC236}">
                    <a16:creationId xmlns:a16="http://schemas.microsoft.com/office/drawing/2014/main" id="{4294056F-CDE3-4CB7-BE0C-C76F25F189BD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301" name="직사각형 300">
                <a:extLst>
                  <a:ext uri="{FF2B5EF4-FFF2-40B4-BE49-F238E27FC236}">
                    <a16:creationId xmlns:a16="http://schemas.microsoft.com/office/drawing/2014/main" id="{7DA168AB-6E3C-42A0-83AA-9E144D77D84B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294" name="그룹 293">
              <a:extLst>
                <a:ext uri="{FF2B5EF4-FFF2-40B4-BE49-F238E27FC236}">
                  <a16:creationId xmlns:a16="http://schemas.microsoft.com/office/drawing/2014/main" id="{2E139E05-5653-4135-BE0C-FD377F3721D3}"/>
                </a:ext>
              </a:extLst>
            </p:cNvPr>
            <p:cNvGrpSpPr/>
            <p:nvPr/>
          </p:nvGrpSpPr>
          <p:grpSpPr>
            <a:xfrm>
              <a:off x="4542351" y="5785307"/>
              <a:ext cx="627886" cy="221337"/>
              <a:chOff x="3733432" y="4716733"/>
              <a:chExt cx="627886" cy="221337"/>
            </a:xfrm>
          </p:grpSpPr>
          <p:sp>
            <p:nvSpPr>
              <p:cNvPr id="298" name="Title Bar">
                <a:extLst>
                  <a:ext uri="{FF2B5EF4-FFF2-40B4-BE49-F238E27FC236}">
                    <a16:creationId xmlns:a16="http://schemas.microsoft.com/office/drawing/2014/main" id="{FE2C069A-B759-4445-B475-57234D3F7093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299" name="직사각형 298">
                <a:extLst>
                  <a:ext uri="{FF2B5EF4-FFF2-40B4-BE49-F238E27FC236}">
                    <a16:creationId xmlns:a16="http://schemas.microsoft.com/office/drawing/2014/main" id="{244D4E8E-B5AA-4AC1-876F-6410C5B02CE9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295" name="그룹 294">
              <a:extLst>
                <a:ext uri="{FF2B5EF4-FFF2-40B4-BE49-F238E27FC236}">
                  <a16:creationId xmlns:a16="http://schemas.microsoft.com/office/drawing/2014/main" id="{C7647B81-A1C0-4502-8A39-A0DBB33642FE}"/>
                </a:ext>
              </a:extLst>
            </p:cNvPr>
            <p:cNvGrpSpPr/>
            <p:nvPr/>
          </p:nvGrpSpPr>
          <p:grpSpPr>
            <a:xfrm>
              <a:off x="4542351" y="6082918"/>
              <a:ext cx="627886" cy="221337"/>
              <a:chOff x="3733432" y="4716733"/>
              <a:chExt cx="627886" cy="221337"/>
            </a:xfrm>
          </p:grpSpPr>
          <p:sp>
            <p:nvSpPr>
              <p:cNvPr id="296" name="Title Bar">
                <a:extLst>
                  <a:ext uri="{FF2B5EF4-FFF2-40B4-BE49-F238E27FC236}">
                    <a16:creationId xmlns:a16="http://schemas.microsoft.com/office/drawing/2014/main" id="{242A5C08-11DA-4EEB-9F3D-20077FD6DFB8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297" name="직사각형 296">
                <a:extLst>
                  <a:ext uri="{FF2B5EF4-FFF2-40B4-BE49-F238E27FC236}">
                    <a16:creationId xmlns:a16="http://schemas.microsoft.com/office/drawing/2014/main" id="{617F7D81-424D-46A9-A6E6-459840C6F237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246" name="그룹 245">
            <a:extLst>
              <a:ext uri="{FF2B5EF4-FFF2-40B4-BE49-F238E27FC236}">
                <a16:creationId xmlns:a16="http://schemas.microsoft.com/office/drawing/2014/main" id="{792A15FD-6123-4CFB-AA23-14CC44C556FA}"/>
              </a:ext>
            </a:extLst>
          </p:cNvPr>
          <p:cNvGrpSpPr/>
          <p:nvPr/>
        </p:nvGrpSpPr>
        <p:grpSpPr>
          <a:xfrm>
            <a:off x="2688691" y="4926172"/>
            <a:ext cx="627886" cy="816559"/>
            <a:chOff x="5183784" y="5487696"/>
            <a:chExt cx="627886" cy="816559"/>
          </a:xfrm>
        </p:grpSpPr>
        <p:grpSp>
          <p:nvGrpSpPr>
            <p:cNvPr id="284" name="그룹 283">
              <a:extLst>
                <a:ext uri="{FF2B5EF4-FFF2-40B4-BE49-F238E27FC236}">
                  <a16:creationId xmlns:a16="http://schemas.microsoft.com/office/drawing/2014/main" id="{51810AAB-A141-4853-81CF-2B528056C2AF}"/>
                </a:ext>
              </a:extLst>
            </p:cNvPr>
            <p:cNvGrpSpPr/>
            <p:nvPr/>
          </p:nvGrpSpPr>
          <p:grpSpPr>
            <a:xfrm>
              <a:off x="5183784" y="5487696"/>
              <a:ext cx="627886" cy="221337"/>
              <a:chOff x="3733432" y="4716733"/>
              <a:chExt cx="627886" cy="221337"/>
            </a:xfrm>
          </p:grpSpPr>
          <p:sp>
            <p:nvSpPr>
              <p:cNvPr id="291" name="Title Bar">
                <a:extLst>
                  <a:ext uri="{FF2B5EF4-FFF2-40B4-BE49-F238E27FC236}">
                    <a16:creationId xmlns:a16="http://schemas.microsoft.com/office/drawing/2014/main" id="{AE558A69-4491-429E-96EC-88A05DA5381F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292" name="직사각형 291">
                <a:extLst>
                  <a:ext uri="{FF2B5EF4-FFF2-40B4-BE49-F238E27FC236}">
                    <a16:creationId xmlns:a16="http://schemas.microsoft.com/office/drawing/2014/main" id="{85EB10E7-DC5F-4DEC-A010-10CF64E6DC9C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285" name="그룹 284">
              <a:extLst>
                <a:ext uri="{FF2B5EF4-FFF2-40B4-BE49-F238E27FC236}">
                  <a16:creationId xmlns:a16="http://schemas.microsoft.com/office/drawing/2014/main" id="{0B088FB8-C6FA-4466-ACA3-9B211E4F3DFD}"/>
                </a:ext>
              </a:extLst>
            </p:cNvPr>
            <p:cNvGrpSpPr/>
            <p:nvPr/>
          </p:nvGrpSpPr>
          <p:grpSpPr>
            <a:xfrm>
              <a:off x="5183784" y="5785307"/>
              <a:ext cx="627886" cy="221337"/>
              <a:chOff x="3733432" y="4716733"/>
              <a:chExt cx="627886" cy="221337"/>
            </a:xfrm>
          </p:grpSpPr>
          <p:sp>
            <p:nvSpPr>
              <p:cNvPr id="289" name="Title Bar">
                <a:extLst>
                  <a:ext uri="{FF2B5EF4-FFF2-40B4-BE49-F238E27FC236}">
                    <a16:creationId xmlns:a16="http://schemas.microsoft.com/office/drawing/2014/main" id="{302AEC0E-4B31-49BD-B464-FC7917DB105B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290" name="직사각형 289">
                <a:extLst>
                  <a:ext uri="{FF2B5EF4-FFF2-40B4-BE49-F238E27FC236}">
                    <a16:creationId xmlns:a16="http://schemas.microsoft.com/office/drawing/2014/main" id="{2757FF65-52CE-49D6-83B2-38C2BBAB6805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286" name="그룹 285">
              <a:extLst>
                <a:ext uri="{FF2B5EF4-FFF2-40B4-BE49-F238E27FC236}">
                  <a16:creationId xmlns:a16="http://schemas.microsoft.com/office/drawing/2014/main" id="{962BA945-0A0E-483D-8CD7-B278C40CCC52}"/>
                </a:ext>
              </a:extLst>
            </p:cNvPr>
            <p:cNvGrpSpPr/>
            <p:nvPr/>
          </p:nvGrpSpPr>
          <p:grpSpPr>
            <a:xfrm>
              <a:off x="5183784" y="6082918"/>
              <a:ext cx="627886" cy="221337"/>
              <a:chOff x="3733432" y="4716733"/>
              <a:chExt cx="627886" cy="221337"/>
            </a:xfrm>
          </p:grpSpPr>
          <p:sp>
            <p:nvSpPr>
              <p:cNvPr id="287" name="Title Bar">
                <a:extLst>
                  <a:ext uri="{FF2B5EF4-FFF2-40B4-BE49-F238E27FC236}">
                    <a16:creationId xmlns:a16="http://schemas.microsoft.com/office/drawing/2014/main" id="{ECD07362-B5EC-4EAC-AED9-71E02DE0DB40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288" name="직사각형 287">
                <a:extLst>
                  <a:ext uri="{FF2B5EF4-FFF2-40B4-BE49-F238E27FC236}">
                    <a16:creationId xmlns:a16="http://schemas.microsoft.com/office/drawing/2014/main" id="{60D56C13-7EF3-4335-96B7-5644C24FE20A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247" name="그룹 246">
            <a:extLst>
              <a:ext uri="{FF2B5EF4-FFF2-40B4-BE49-F238E27FC236}">
                <a16:creationId xmlns:a16="http://schemas.microsoft.com/office/drawing/2014/main" id="{18FBB96C-2989-402F-BCFD-84BD50CA87DE}"/>
              </a:ext>
            </a:extLst>
          </p:cNvPr>
          <p:cNvGrpSpPr/>
          <p:nvPr/>
        </p:nvGrpSpPr>
        <p:grpSpPr>
          <a:xfrm>
            <a:off x="3379316" y="4926172"/>
            <a:ext cx="627886" cy="816559"/>
            <a:chOff x="5825217" y="5487696"/>
            <a:chExt cx="627886" cy="816559"/>
          </a:xfrm>
        </p:grpSpPr>
        <p:grpSp>
          <p:nvGrpSpPr>
            <p:cNvPr id="275" name="그룹 274">
              <a:extLst>
                <a:ext uri="{FF2B5EF4-FFF2-40B4-BE49-F238E27FC236}">
                  <a16:creationId xmlns:a16="http://schemas.microsoft.com/office/drawing/2014/main" id="{10F83AA4-316D-4414-BCE4-6DBA06767C2E}"/>
                </a:ext>
              </a:extLst>
            </p:cNvPr>
            <p:cNvGrpSpPr/>
            <p:nvPr/>
          </p:nvGrpSpPr>
          <p:grpSpPr>
            <a:xfrm>
              <a:off x="5825217" y="5487696"/>
              <a:ext cx="627886" cy="221337"/>
              <a:chOff x="3733432" y="4716733"/>
              <a:chExt cx="627886" cy="221337"/>
            </a:xfrm>
          </p:grpSpPr>
          <p:sp>
            <p:nvSpPr>
              <p:cNvPr id="282" name="Title Bar">
                <a:extLst>
                  <a:ext uri="{FF2B5EF4-FFF2-40B4-BE49-F238E27FC236}">
                    <a16:creationId xmlns:a16="http://schemas.microsoft.com/office/drawing/2014/main" id="{FF0BEFA0-A9CD-4DB4-8239-4426E427051D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283" name="직사각형 282">
                <a:extLst>
                  <a:ext uri="{FF2B5EF4-FFF2-40B4-BE49-F238E27FC236}">
                    <a16:creationId xmlns:a16="http://schemas.microsoft.com/office/drawing/2014/main" id="{DF9F3140-B3F0-494F-BCDC-3F3CB254DD1E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276" name="그룹 275">
              <a:extLst>
                <a:ext uri="{FF2B5EF4-FFF2-40B4-BE49-F238E27FC236}">
                  <a16:creationId xmlns:a16="http://schemas.microsoft.com/office/drawing/2014/main" id="{E8780CDC-B8C5-4CE7-8EEE-F0022C96F606}"/>
                </a:ext>
              </a:extLst>
            </p:cNvPr>
            <p:cNvGrpSpPr/>
            <p:nvPr/>
          </p:nvGrpSpPr>
          <p:grpSpPr>
            <a:xfrm>
              <a:off x="5825217" y="5785307"/>
              <a:ext cx="627886" cy="221337"/>
              <a:chOff x="3733432" y="4716733"/>
              <a:chExt cx="627886" cy="221337"/>
            </a:xfrm>
          </p:grpSpPr>
          <p:sp>
            <p:nvSpPr>
              <p:cNvPr id="280" name="Title Bar">
                <a:extLst>
                  <a:ext uri="{FF2B5EF4-FFF2-40B4-BE49-F238E27FC236}">
                    <a16:creationId xmlns:a16="http://schemas.microsoft.com/office/drawing/2014/main" id="{4F1AABC7-9627-4489-8BB9-84A7ABB47640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281" name="직사각형 280">
                <a:extLst>
                  <a:ext uri="{FF2B5EF4-FFF2-40B4-BE49-F238E27FC236}">
                    <a16:creationId xmlns:a16="http://schemas.microsoft.com/office/drawing/2014/main" id="{2B9705A4-BC8C-49D5-B927-4080C2FB904E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277" name="그룹 276">
              <a:extLst>
                <a:ext uri="{FF2B5EF4-FFF2-40B4-BE49-F238E27FC236}">
                  <a16:creationId xmlns:a16="http://schemas.microsoft.com/office/drawing/2014/main" id="{ABE74389-4F24-436D-8E8A-662D68773F1A}"/>
                </a:ext>
              </a:extLst>
            </p:cNvPr>
            <p:cNvGrpSpPr/>
            <p:nvPr/>
          </p:nvGrpSpPr>
          <p:grpSpPr>
            <a:xfrm>
              <a:off x="5825217" y="6082918"/>
              <a:ext cx="627886" cy="221337"/>
              <a:chOff x="3733432" y="4716733"/>
              <a:chExt cx="627886" cy="221337"/>
            </a:xfrm>
          </p:grpSpPr>
          <p:sp>
            <p:nvSpPr>
              <p:cNvPr id="278" name="Title Bar">
                <a:extLst>
                  <a:ext uri="{FF2B5EF4-FFF2-40B4-BE49-F238E27FC236}">
                    <a16:creationId xmlns:a16="http://schemas.microsoft.com/office/drawing/2014/main" id="{E1C27B4D-3321-4AD4-B24B-FE1AC4BB41C0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279" name="직사각형 278">
                <a:extLst>
                  <a:ext uri="{FF2B5EF4-FFF2-40B4-BE49-F238E27FC236}">
                    <a16:creationId xmlns:a16="http://schemas.microsoft.com/office/drawing/2014/main" id="{E3A03137-A0D6-4239-A996-4F3FCC417AFC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248" name="그룹 247">
            <a:extLst>
              <a:ext uri="{FF2B5EF4-FFF2-40B4-BE49-F238E27FC236}">
                <a16:creationId xmlns:a16="http://schemas.microsoft.com/office/drawing/2014/main" id="{F6D49378-AB43-4434-8B32-161802B06AFE}"/>
              </a:ext>
            </a:extLst>
          </p:cNvPr>
          <p:cNvGrpSpPr/>
          <p:nvPr/>
        </p:nvGrpSpPr>
        <p:grpSpPr>
          <a:xfrm>
            <a:off x="4069941" y="4926172"/>
            <a:ext cx="627886" cy="816559"/>
            <a:chOff x="6466651" y="5487696"/>
            <a:chExt cx="627886" cy="816559"/>
          </a:xfrm>
        </p:grpSpPr>
        <p:grpSp>
          <p:nvGrpSpPr>
            <p:cNvPr id="266" name="그룹 265">
              <a:extLst>
                <a:ext uri="{FF2B5EF4-FFF2-40B4-BE49-F238E27FC236}">
                  <a16:creationId xmlns:a16="http://schemas.microsoft.com/office/drawing/2014/main" id="{C7533963-26B7-4444-A4CE-3BA760762C66}"/>
                </a:ext>
              </a:extLst>
            </p:cNvPr>
            <p:cNvGrpSpPr/>
            <p:nvPr/>
          </p:nvGrpSpPr>
          <p:grpSpPr>
            <a:xfrm>
              <a:off x="6466651" y="5487696"/>
              <a:ext cx="627886" cy="221337"/>
              <a:chOff x="3733432" y="4716733"/>
              <a:chExt cx="627886" cy="221337"/>
            </a:xfrm>
          </p:grpSpPr>
          <p:sp>
            <p:nvSpPr>
              <p:cNvPr id="273" name="Title Bar">
                <a:extLst>
                  <a:ext uri="{FF2B5EF4-FFF2-40B4-BE49-F238E27FC236}">
                    <a16:creationId xmlns:a16="http://schemas.microsoft.com/office/drawing/2014/main" id="{EBA97D7A-9E73-4D29-AEFC-8C48E57A00D4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274" name="직사각형 273">
                <a:extLst>
                  <a:ext uri="{FF2B5EF4-FFF2-40B4-BE49-F238E27FC236}">
                    <a16:creationId xmlns:a16="http://schemas.microsoft.com/office/drawing/2014/main" id="{4795428E-FCBA-40D9-AF32-B9BF4EBCB9B2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267" name="그룹 266">
              <a:extLst>
                <a:ext uri="{FF2B5EF4-FFF2-40B4-BE49-F238E27FC236}">
                  <a16:creationId xmlns:a16="http://schemas.microsoft.com/office/drawing/2014/main" id="{F1CEB599-35E0-4A68-8523-A7FCBC12A4A3}"/>
                </a:ext>
              </a:extLst>
            </p:cNvPr>
            <p:cNvGrpSpPr/>
            <p:nvPr/>
          </p:nvGrpSpPr>
          <p:grpSpPr>
            <a:xfrm>
              <a:off x="6466651" y="5785307"/>
              <a:ext cx="627886" cy="221337"/>
              <a:chOff x="3733432" y="4716733"/>
              <a:chExt cx="627886" cy="221337"/>
            </a:xfrm>
          </p:grpSpPr>
          <p:sp>
            <p:nvSpPr>
              <p:cNvPr id="271" name="Title Bar">
                <a:extLst>
                  <a:ext uri="{FF2B5EF4-FFF2-40B4-BE49-F238E27FC236}">
                    <a16:creationId xmlns:a16="http://schemas.microsoft.com/office/drawing/2014/main" id="{3D2920D9-5C20-4304-BC54-6912219787F4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272" name="직사각형 271">
                <a:extLst>
                  <a:ext uri="{FF2B5EF4-FFF2-40B4-BE49-F238E27FC236}">
                    <a16:creationId xmlns:a16="http://schemas.microsoft.com/office/drawing/2014/main" id="{26D9B33D-FE8D-4943-92EB-551B7083D723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268" name="그룹 267">
              <a:extLst>
                <a:ext uri="{FF2B5EF4-FFF2-40B4-BE49-F238E27FC236}">
                  <a16:creationId xmlns:a16="http://schemas.microsoft.com/office/drawing/2014/main" id="{F67BBDE1-7371-479C-97D7-BD6F16CF7FFA}"/>
                </a:ext>
              </a:extLst>
            </p:cNvPr>
            <p:cNvGrpSpPr/>
            <p:nvPr/>
          </p:nvGrpSpPr>
          <p:grpSpPr>
            <a:xfrm>
              <a:off x="6466651" y="6082918"/>
              <a:ext cx="627886" cy="221337"/>
              <a:chOff x="3733432" y="4716733"/>
              <a:chExt cx="627886" cy="221337"/>
            </a:xfrm>
          </p:grpSpPr>
          <p:sp>
            <p:nvSpPr>
              <p:cNvPr id="269" name="Title Bar">
                <a:extLst>
                  <a:ext uri="{FF2B5EF4-FFF2-40B4-BE49-F238E27FC236}">
                    <a16:creationId xmlns:a16="http://schemas.microsoft.com/office/drawing/2014/main" id="{934BCE27-12E2-464F-945E-DF818893E2BA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270" name="직사각형 269">
                <a:extLst>
                  <a:ext uri="{FF2B5EF4-FFF2-40B4-BE49-F238E27FC236}">
                    <a16:creationId xmlns:a16="http://schemas.microsoft.com/office/drawing/2014/main" id="{39692E4A-E5E1-472B-9356-0B074A872F26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249" name="그룹 248">
            <a:extLst>
              <a:ext uri="{FF2B5EF4-FFF2-40B4-BE49-F238E27FC236}">
                <a16:creationId xmlns:a16="http://schemas.microsoft.com/office/drawing/2014/main" id="{EF987791-4F89-4DD8-B2B9-12832B9330A5}"/>
              </a:ext>
            </a:extLst>
          </p:cNvPr>
          <p:cNvGrpSpPr/>
          <p:nvPr/>
        </p:nvGrpSpPr>
        <p:grpSpPr>
          <a:xfrm>
            <a:off x="4760566" y="4926172"/>
            <a:ext cx="627886" cy="816559"/>
            <a:chOff x="7116891" y="5487696"/>
            <a:chExt cx="627886" cy="816559"/>
          </a:xfrm>
        </p:grpSpPr>
        <p:grpSp>
          <p:nvGrpSpPr>
            <p:cNvPr id="257" name="그룹 256">
              <a:extLst>
                <a:ext uri="{FF2B5EF4-FFF2-40B4-BE49-F238E27FC236}">
                  <a16:creationId xmlns:a16="http://schemas.microsoft.com/office/drawing/2014/main" id="{1432B71A-D4FF-43BF-B8A0-AC9F69A34B4E}"/>
                </a:ext>
              </a:extLst>
            </p:cNvPr>
            <p:cNvGrpSpPr/>
            <p:nvPr/>
          </p:nvGrpSpPr>
          <p:grpSpPr>
            <a:xfrm>
              <a:off x="7116891" y="5487696"/>
              <a:ext cx="627886" cy="221337"/>
              <a:chOff x="3733432" y="4716733"/>
              <a:chExt cx="627886" cy="221337"/>
            </a:xfrm>
          </p:grpSpPr>
          <p:sp>
            <p:nvSpPr>
              <p:cNvPr id="264" name="Title Bar">
                <a:extLst>
                  <a:ext uri="{FF2B5EF4-FFF2-40B4-BE49-F238E27FC236}">
                    <a16:creationId xmlns:a16="http://schemas.microsoft.com/office/drawing/2014/main" id="{9A9D7740-40FD-4FEE-B026-FF09F8F8877A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265" name="직사각형 264">
                <a:extLst>
                  <a:ext uri="{FF2B5EF4-FFF2-40B4-BE49-F238E27FC236}">
                    <a16:creationId xmlns:a16="http://schemas.microsoft.com/office/drawing/2014/main" id="{A6CBA726-66F4-40B9-B9D9-21B50171ADCF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258" name="그룹 257">
              <a:extLst>
                <a:ext uri="{FF2B5EF4-FFF2-40B4-BE49-F238E27FC236}">
                  <a16:creationId xmlns:a16="http://schemas.microsoft.com/office/drawing/2014/main" id="{FCBDF8EE-487B-4564-9F54-6860CD1C69DD}"/>
                </a:ext>
              </a:extLst>
            </p:cNvPr>
            <p:cNvGrpSpPr/>
            <p:nvPr/>
          </p:nvGrpSpPr>
          <p:grpSpPr>
            <a:xfrm>
              <a:off x="7116891" y="5785307"/>
              <a:ext cx="627886" cy="221337"/>
              <a:chOff x="3733432" y="4716733"/>
              <a:chExt cx="627886" cy="221337"/>
            </a:xfrm>
          </p:grpSpPr>
          <p:sp>
            <p:nvSpPr>
              <p:cNvPr id="262" name="Title Bar">
                <a:extLst>
                  <a:ext uri="{FF2B5EF4-FFF2-40B4-BE49-F238E27FC236}">
                    <a16:creationId xmlns:a16="http://schemas.microsoft.com/office/drawing/2014/main" id="{F17D2910-2F26-4408-90B4-409E1F56B881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263" name="직사각형 262">
                <a:extLst>
                  <a:ext uri="{FF2B5EF4-FFF2-40B4-BE49-F238E27FC236}">
                    <a16:creationId xmlns:a16="http://schemas.microsoft.com/office/drawing/2014/main" id="{4D00A4A9-B4B9-46A4-8951-F2C91B9FDA2C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259" name="그룹 258">
              <a:extLst>
                <a:ext uri="{FF2B5EF4-FFF2-40B4-BE49-F238E27FC236}">
                  <a16:creationId xmlns:a16="http://schemas.microsoft.com/office/drawing/2014/main" id="{158CEDC2-0F37-48E0-A449-E5E20F6BA12F}"/>
                </a:ext>
              </a:extLst>
            </p:cNvPr>
            <p:cNvGrpSpPr/>
            <p:nvPr/>
          </p:nvGrpSpPr>
          <p:grpSpPr>
            <a:xfrm>
              <a:off x="7116891" y="6082918"/>
              <a:ext cx="627886" cy="221337"/>
              <a:chOff x="3733432" y="4716733"/>
              <a:chExt cx="627886" cy="221337"/>
            </a:xfrm>
          </p:grpSpPr>
          <p:sp>
            <p:nvSpPr>
              <p:cNvPr id="260" name="Title Bar">
                <a:extLst>
                  <a:ext uri="{FF2B5EF4-FFF2-40B4-BE49-F238E27FC236}">
                    <a16:creationId xmlns:a16="http://schemas.microsoft.com/office/drawing/2014/main" id="{0941B1B6-F5AA-4E58-9217-D7ABBE6B2E7E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261" name="직사각형 260">
                <a:extLst>
                  <a:ext uri="{FF2B5EF4-FFF2-40B4-BE49-F238E27FC236}">
                    <a16:creationId xmlns:a16="http://schemas.microsoft.com/office/drawing/2014/main" id="{23641503-3F2A-4548-907C-B54F99190F51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250" name="그룹 249">
            <a:extLst>
              <a:ext uri="{FF2B5EF4-FFF2-40B4-BE49-F238E27FC236}">
                <a16:creationId xmlns:a16="http://schemas.microsoft.com/office/drawing/2014/main" id="{51561966-BDF2-4053-9CD1-A66240EBD206}"/>
              </a:ext>
            </a:extLst>
          </p:cNvPr>
          <p:cNvGrpSpPr/>
          <p:nvPr/>
        </p:nvGrpSpPr>
        <p:grpSpPr>
          <a:xfrm>
            <a:off x="5445417" y="4853850"/>
            <a:ext cx="25400" cy="900000"/>
            <a:chOff x="4049472" y="2065533"/>
            <a:chExt cx="25400" cy="2268000"/>
          </a:xfrm>
        </p:grpSpPr>
        <p:cxnSp>
          <p:nvCxnSpPr>
            <p:cNvPr id="255" name="Track">
              <a:extLst>
                <a:ext uri="{FF2B5EF4-FFF2-40B4-BE49-F238E27FC236}">
                  <a16:creationId xmlns:a16="http://schemas.microsoft.com/office/drawing/2014/main" id="{A867E381-BDFC-407F-AFAC-1AEA2309556F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Thumb">
              <a:extLst>
                <a:ext uri="{FF2B5EF4-FFF2-40B4-BE49-F238E27FC236}">
                  <a16:creationId xmlns:a16="http://schemas.microsoft.com/office/drawing/2014/main" id="{9C4CEE60-847A-4303-A875-31197AB752B4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251" name="그룹 250">
            <a:extLst>
              <a:ext uri="{FF2B5EF4-FFF2-40B4-BE49-F238E27FC236}">
                <a16:creationId xmlns:a16="http://schemas.microsoft.com/office/drawing/2014/main" id="{A8E229F2-BFEC-4A75-BE72-8F68AD9CA207}"/>
              </a:ext>
            </a:extLst>
          </p:cNvPr>
          <p:cNvGrpSpPr/>
          <p:nvPr/>
        </p:nvGrpSpPr>
        <p:grpSpPr>
          <a:xfrm>
            <a:off x="3671107" y="5881202"/>
            <a:ext cx="813094" cy="242912"/>
            <a:chOff x="5769487" y="5541656"/>
            <a:chExt cx="811221" cy="234170"/>
          </a:xfrm>
        </p:grpSpPr>
        <p:sp>
          <p:nvSpPr>
            <p:cNvPr id="253" name="Flyout">
              <a:extLst>
                <a:ext uri="{FF2B5EF4-FFF2-40B4-BE49-F238E27FC236}">
                  <a16:creationId xmlns:a16="http://schemas.microsoft.com/office/drawing/2014/main" id="{2CD81E6F-E123-4E69-8EF1-FF68818E03E9}"/>
                </a:ext>
              </a:extLst>
            </p:cNvPr>
            <p:cNvSpPr/>
            <p:nvPr/>
          </p:nvSpPr>
          <p:spPr>
            <a:xfrm>
              <a:off x="5769487" y="5541656"/>
              <a:ext cx="385200" cy="234170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취소</a:t>
              </a:r>
              <a:endParaRPr kumimoji="0" lang="en-US" altLang="ko-KR" sz="800" b="1" i="0" u="none" strike="noStrike" kern="1200" cap="none" spc="0" normalizeH="0" baseline="0" noProof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254" name="Flyout">
              <a:extLst>
                <a:ext uri="{FF2B5EF4-FFF2-40B4-BE49-F238E27FC236}">
                  <a16:creationId xmlns:a16="http://schemas.microsoft.com/office/drawing/2014/main" id="{608A6B39-8F00-4C4C-879A-AD8E9DF52AA6}"/>
                </a:ext>
              </a:extLst>
            </p:cNvPr>
            <p:cNvSpPr/>
            <p:nvPr/>
          </p:nvSpPr>
          <p:spPr>
            <a:xfrm>
              <a:off x="6196025" y="5541656"/>
              <a:ext cx="384683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완료</a:t>
              </a:r>
              <a:endParaRPr kumimoji="0" lang="en-US" altLang="ko-KR" sz="800" b="1" i="0" u="none" strike="noStrike" kern="1200" cap="none" spc="0" normalizeH="0" baseline="0" noProof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252" name="Flyout">
            <a:extLst>
              <a:ext uri="{FF2B5EF4-FFF2-40B4-BE49-F238E27FC236}">
                <a16:creationId xmlns:a16="http://schemas.microsoft.com/office/drawing/2014/main" id="{8DA158FF-3236-4F8B-9DE8-D906E4CDA253}"/>
              </a:ext>
            </a:extLst>
          </p:cNvPr>
          <p:cNvSpPr/>
          <p:nvPr/>
        </p:nvSpPr>
        <p:spPr>
          <a:xfrm>
            <a:off x="4525635" y="5881202"/>
            <a:ext cx="1021732" cy="242912"/>
          </a:xfrm>
          <a:prstGeom prst="rect">
            <a:avLst/>
          </a:prstGeom>
          <a:solidFill>
            <a:srgbClr val="FFFFFF">
              <a:lumMod val="50000"/>
            </a:srgbClr>
          </a:solidFill>
          <a:ln w="6350" cap="flat" cmpd="sng" algn="ctr">
            <a:solidFill>
              <a:srgbClr val="C2C2C2"/>
            </a:solidFill>
            <a:prstDash val="solid"/>
            <a:miter lim="800000"/>
          </a:ln>
          <a:effectLst/>
        </p:spPr>
        <p:txBody>
          <a:bodyPr wrap="none" lIns="128016" tIns="82296" rIns="128016" bIns="82296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그룹 지정 후 완료</a:t>
            </a:r>
          </a:p>
        </p:txBody>
      </p:sp>
      <p:sp>
        <p:nvSpPr>
          <p:cNvPr id="353" name="직사각형 352">
            <a:extLst>
              <a:ext uri="{FF2B5EF4-FFF2-40B4-BE49-F238E27FC236}">
                <a16:creationId xmlns:a16="http://schemas.microsoft.com/office/drawing/2014/main" id="{501D9DD8-5D80-4E64-A5BD-F58F51FB6DAA}"/>
              </a:ext>
            </a:extLst>
          </p:cNvPr>
          <p:cNvSpPr/>
          <p:nvPr/>
        </p:nvSpPr>
        <p:spPr>
          <a:xfrm>
            <a:off x="2662318" y="1233587"/>
            <a:ext cx="2200900" cy="2616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창 최소화 상태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54" name="오른쪽 중괄호 353">
            <a:extLst>
              <a:ext uri="{FF2B5EF4-FFF2-40B4-BE49-F238E27FC236}">
                <a16:creationId xmlns:a16="http://schemas.microsoft.com/office/drawing/2014/main" id="{64E2B3B3-5B5E-410D-8AE9-96CA58899AC2}"/>
              </a:ext>
            </a:extLst>
          </p:cNvPr>
          <p:cNvSpPr/>
          <p:nvPr/>
        </p:nvSpPr>
        <p:spPr>
          <a:xfrm>
            <a:off x="5753815" y="1535228"/>
            <a:ext cx="45719" cy="348100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5" name="직사각형 354">
            <a:extLst>
              <a:ext uri="{FF2B5EF4-FFF2-40B4-BE49-F238E27FC236}">
                <a16:creationId xmlns:a16="http://schemas.microsoft.com/office/drawing/2014/main" id="{2835A8BC-2833-4324-93B5-BA1930B00338}"/>
              </a:ext>
            </a:extLst>
          </p:cNvPr>
          <p:cNvSpPr/>
          <p:nvPr/>
        </p:nvSpPr>
        <p:spPr>
          <a:xfrm>
            <a:off x="5869567" y="1586168"/>
            <a:ext cx="22009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팝업 타이틀과 삭제 버튼 노출 영역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56" name="오른쪽 중괄호 355">
            <a:extLst>
              <a:ext uri="{FF2B5EF4-FFF2-40B4-BE49-F238E27FC236}">
                <a16:creationId xmlns:a16="http://schemas.microsoft.com/office/drawing/2014/main" id="{2628A1E0-CE73-4CEB-89C1-75EB65952180}"/>
              </a:ext>
            </a:extLst>
          </p:cNvPr>
          <p:cNvSpPr/>
          <p:nvPr/>
        </p:nvSpPr>
        <p:spPr>
          <a:xfrm>
            <a:off x="5753815" y="1928928"/>
            <a:ext cx="45719" cy="3780000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7" name="직사각형 356">
            <a:extLst>
              <a:ext uri="{FF2B5EF4-FFF2-40B4-BE49-F238E27FC236}">
                <a16:creationId xmlns:a16="http://schemas.microsoft.com/office/drawing/2014/main" id="{ABD6D7D3-E039-48CC-A774-631D445C7FC4}"/>
              </a:ext>
            </a:extLst>
          </p:cNvPr>
          <p:cNvSpPr/>
          <p:nvPr/>
        </p:nvSpPr>
        <p:spPr>
          <a:xfrm>
            <a:off x="5869567" y="3695818"/>
            <a:ext cx="22009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멤버 선택 영역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58" name="오른쪽 중괄호 357">
            <a:extLst>
              <a:ext uri="{FF2B5EF4-FFF2-40B4-BE49-F238E27FC236}">
                <a16:creationId xmlns:a16="http://schemas.microsoft.com/office/drawing/2014/main" id="{4F59C8EB-0067-4347-97A0-3974CE593F99}"/>
              </a:ext>
            </a:extLst>
          </p:cNvPr>
          <p:cNvSpPr/>
          <p:nvPr/>
        </p:nvSpPr>
        <p:spPr>
          <a:xfrm>
            <a:off x="5753815" y="5796078"/>
            <a:ext cx="45719" cy="348100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9" name="직사각형 358">
            <a:extLst>
              <a:ext uri="{FF2B5EF4-FFF2-40B4-BE49-F238E27FC236}">
                <a16:creationId xmlns:a16="http://schemas.microsoft.com/office/drawing/2014/main" id="{55E011B9-DB38-49E8-94D9-21C1F71303AF}"/>
              </a:ext>
            </a:extLst>
          </p:cNvPr>
          <p:cNvSpPr/>
          <p:nvPr/>
        </p:nvSpPr>
        <p:spPr>
          <a:xfrm>
            <a:off x="5869567" y="5847018"/>
            <a:ext cx="22009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버튼 노출 영역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3328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레이어 팝업</a:t>
            </a:r>
          </a:p>
        </p:txBody>
      </p:sp>
      <p:sp>
        <p:nvSpPr>
          <p:cNvPr id="498" name="직사각형 497">
            <a:extLst>
              <a:ext uri="{FF2B5EF4-FFF2-40B4-BE49-F238E27FC236}">
                <a16:creationId xmlns:a16="http://schemas.microsoft.com/office/drawing/2014/main" id="{4AD50472-3D15-45F9-964C-FB168E423111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임직원 선택 시 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&gt;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9" name="직사각형 498">
            <a:extLst>
              <a:ext uri="{FF2B5EF4-FFF2-40B4-BE49-F238E27FC236}">
                <a16:creationId xmlns:a16="http://schemas.microsoft.com/office/drawing/2014/main" id="{468A19EB-2648-4E68-8DC2-A2AF30A63A6E}"/>
              </a:ext>
            </a:extLst>
          </p:cNvPr>
          <p:cNvSpPr/>
          <p:nvPr/>
        </p:nvSpPr>
        <p:spPr>
          <a:xfrm>
            <a:off x="211050" y="911547"/>
            <a:ext cx="7240716" cy="116955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멤버 선택 시 그룹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조직도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검색을 통해 지정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좌측 영역에서는 임직원 선택 목록이 노출되고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우측 영역에서는 선택한 임직원 목록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그룹을 통한 선택 시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그룹별 임직원 목록과 선택 버튼이 노출되며 그룹별 일괄 선택 가능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임직원별 프로필 이미지와 임직원명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부서명 정보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각 그룹은 펼치기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/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접기 가능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 Default-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펼침상태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38" name="Tile Background">
            <a:extLst>
              <a:ext uri="{FF2B5EF4-FFF2-40B4-BE49-F238E27FC236}">
                <a16:creationId xmlns:a16="http://schemas.microsoft.com/office/drawing/2014/main" id="{5799351A-636A-44E6-AD31-CD47328986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9771" y="2017762"/>
            <a:ext cx="6439048" cy="4166991"/>
          </a:xfrm>
          <a:prstGeom prst="rect">
            <a:avLst/>
          </a:prstGeom>
          <a:solidFill>
            <a:srgbClr val="FFFFFF"/>
          </a:solidFill>
          <a:ln w="0">
            <a:solidFill>
              <a:srgbClr val="FFFFFF">
                <a:lumMod val="50000"/>
              </a:srgb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5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 새 대화상대 추가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39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1C282D94-99F4-4F46-BF42-F42C4AA23700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399772" y="2367654"/>
            <a:ext cx="6421793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사각형: 둥근 모서리 139">
            <a:extLst>
              <a:ext uri="{FF2B5EF4-FFF2-40B4-BE49-F238E27FC236}">
                <a16:creationId xmlns:a16="http://schemas.microsoft.com/office/drawing/2014/main" id="{F4A88396-781B-4ECE-8FD4-8EF781643DD8}"/>
              </a:ext>
            </a:extLst>
          </p:cNvPr>
          <p:cNvSpPr/>
          <p:nvPr/>
        </p:nvSpPr>
        <p:spPr>
          <a:xfrm>
            <a:off x="426954" y="2365862"/>
            <a:ext cx="1403661" cy="310710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대화상대 선택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41" name="Close">
            <a:extLst>
              <a:ext uri="{FF2B5EF4-FFF2-40B4-BE49-F238E27FC236}">
                <a16:creationId xmlns:a16="http://schemas.microsoft.com/office/drawing/2014/main" id="{96A525FA-4849-40FC-A2BD-99690299132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513327" y="2082485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73" name="그룹 172">
            <a:extLst>
              <a:ext uri="{FF2B5EF4-FFF2-40B4-BE49-F238E27FC236}">
                <a16:creationId xmlns:a16="http://schemas.microsoft.com/office/drawing/2014/main" id="{7FB1D326-E3CB-46D9-A503-E24CFB5B9DF3}"/>
              </a:ext>
            </a:extLst>
          </p:cNvPr>
          <p:cNvGrpSpPr/>
          <p:nvPr/>
        </p:nvGrpSpPr>
        <p:grpSpPr>
          <a:xfrm>
            <a:off x="4657791" y="5889842"/>
            <a:ext cx="813094" cy="242912"/>
            <a:chOff x="5769487" y="5541656"/>
            <a:chExt cx="811221" cy="234170"/>
          </a:xfrm>
        </p:grpSpPr>
        <p:sp>
          <p:nvSpPr>
            <p:cNvPr id="175" name="Flyout">
              <a:extLst>
                <a:ext uri="{FF2B5EF4-FFF2-40B4-BE49-F238E27FC236}">
                  <a16:creationId xmlns:a16="http://schemas.microsoft.com/office/drawing/2014/main" id="{6D1A37DE-FA76-4830-A6DA-948C1FCB38F6}"/>
                </a:ext>
              </a:extLst>
            </p:cNvPr>
            <p:cNvSpPr/>
            <p:nvPr/>
          </p:nvSpPr>
          <p:spPr>
            <a:xfrm>
              <a:off x="5769487" y="5541656"/>
              <a:ext cx="385200" cy="234170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취소</a:t>
              </a:r>
              <a:endParaRPr kumimoji="0" lang="en-US" altLang="ko-KR" sz="800" b="1" i="0" u="none" strike="noStrike" kern="1200" cap="none" spc="0" normalizeH="0" baseline="0" noProof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176" name="Flyout">
              <a:extLst>
                <a:ext uri="{FF2B5EF4-FFF2-40B4-BE49-F238E27FC236}">
                  <a16:creationId xmlns:a16="http://schemas.microsoft.com/office/drawing/2014/main" id="{DF60E477-D22F-4A07-B384-7BC97B57EB39}"/>
                </a:ext>
              </a:extLst>
            </p:cNvPr>
            <p:cNvSpPr/>
            <p:nvPr/>
          </p:nvSpPr>
          <p:spPr>
            <a:xfrm>
              <a:off x="6196025" y="5541656"/>
              <a:ext cx="384683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완료</a:t>
              </a:r>
              <a:endParaRPr kumimoji="0" lang="en-US" altLang="ko-KR" sz="800" b="1" i="0" u="none" strike="noStrike" kern="1200" cap="none" spc="0" normalizeH="0" baseline="0" noProof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174" name="Flyout">
            <a:extLst>
              <a:ext uri="{FF2B5EF4-FFF2-40B4-BE49-F238E27FC236}">
                <a16:creationId xmlns:a16="http://schemas.microsoft.com/office/drawing/2014/main" id="{4412299D-C7BA-4718-ABB7-9CDE5AFDDA34}"/>
              </a:ext>
            </a:extLst>
          </p:cNvPr>
          <p:cNvSpPr/>
          <p:nvPr/>
        </p:nvSpPr>
        <p:spPr>
          <a:xfrm>
            <a:off x="5512319" y="5889842"/>
            <a:ext cx="1021732" cy="242912"/>
          </a:xfrm>
          <a:prstGeom prst="rect">
            <a:avLst/>
          </a:prstGeom>
          <a:solidFill>
            <a:srgbClr val="FFFFFF">
              <a:lumMod val="50000"/>
            </a:srgbClr>
          </a:solidFill>
          <a:ln w="6350" cap="flat" cmpd="sng" algn="ctr">
            <a:solidFill>
              <a:srgbClr val="C2C2C2"/>
            </a:solidFill>
            <a:prstDash val="solid"/>
            <a:miter lim="800000"/>
          </a:ln>
          <a:effectLst/>
        </p:spPr>
        <p:txBody>
          <a:bodyPr wrap="none" lIns="128016" tIns="82296" rIns="128016" bIns="82296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그룹 지정 후 완료</a:t>
            </a:r>
          </a:p>
        </p:txBody>
      </p:sp>
      <p:cxnSp>
        <p:nvCxnSpPr>
          <p:cNvPr id="237" name="Track">
            <a:extLst>
              <a:ext uri="{FF2B5EF4-FFF2-40B4-BE49-F238E27FC236}">
                <a16:creationId xmlns:a16="http://schemas.microsoft.com/office/drawing/2014/main" id="{CBF90CEA-7465-4C75-87ED-7A7E01EB4ED3}"/>
              </a:ext>
            </a:extLst>
          </p:cNvPr>
          <p:cNvCxnSpPr>
            <a:cxnSpLocks/>
          </p:cNvCxnSpPr>
          <p:nvPr/>
        </p:nvCxnSpPr>
        <p:spPr>
          <a:xfrm>
            <a:off x="4164722" y="3390421"/>
            <a:ext cx="0" cy="2268000"/>
          </a:xfrm>
          <a:prstGeom prst="line">
            <a:avLst/>
          </a:prstGeom>
          <a:noFill/>
          <a:ln w="6350" cap="flat" cmpd="sng" algn="ctr">
            <a:solidFill>
              <a:srgbClr val="000000">
                <a:alpha val="12000"/>
              </a:srgbClr>
            </a:solidFill>
            <a:prstDash val="solid"/>
          </a:ln>
          <a:effectLst/>
        </p:spPr>
      </p:cxnSp>
      <p:sp>
        <p:nvSpPr>
          <p:cNvPr id="238" name="Thumb">
            <a:extLst>
              <a:ext uri="{FF2B5EF4-FFF2-40B4-BE49-F238E27FC236}">
                <a16:creationId xmlns:a16="http://schemas.microsoft.com/office/drawing/2014/main" id="{4A766FF5-9D73-4527-829A-AC5E05001443}"/>
              </a:ext>
            </a:extLst>
          </p:cNvPr>
          <p:cNvSpPr/>
          <p:nvPr/>
        </p:nvSpPr>
        <p:spPr>
          <a:xfrm>
            <a:off x="4152022" y="3734522"/>
            <a:ext cx="25400" cy="381978"/>
          </a:xfrm>
          <a:prstGeom prst="roundRect">
            <a:avLst/>
          </a:prstGeom>
          <a:solidFill>
            <a:srgbClr val="FFFFFF">
              <a:lumMod val="85000"/>
            </a:srgbClr>
          </a:solidFill>
          <a:ln w="635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69" name="Text Box">
            <a:extLst>
              <a:ext uri="{FF2B5EF4-FFF2-40B4-BE49-F238E27FC236}">
                <a16:creationId xmlns:a16="http://schemas.microsoft.com/office/drawing/2014/main" id="{2C048E9A-7160-42D4-8F64-A7BFADB2A65D}"/>
              </a:ext>
            </a:extLst>
          </p:cNvPr>
          <p:cNvSpPr/>
          <p:nvPr/>
        </p:nvSpPr>
        <p:spPr>
          <a:xfrm>
            <a:off x="745218" y="2986783"/>
            <a:ext cx="1747492" cy="27062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그룹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70" name="Text Box">
            <a:extLst>
              <a:ext uri="{FF2B5EF4-FFF2-40B4-BE49-F238E27FC236}">
                <a16:creationId xmlns:a16="http://schemas.microsoft.com/office/drawing/2014/main" id="{35D25F7F-C6FF-42DA-B55C-78778B0846DB}"/>
              </a:ext>
            </a:extLst>
          </p:cNvPr>
          <p:cNvSpPr/>
          <p:nvPr/>
        </p:nvSpPr>
        <p:spPr>
          <a:xfrm>
            <a:off x="2530283" y="2986783"/>
            <a:ext cx="1747492" cy="27062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defRPr/>
            </a:pPr>
            <a:r>
              <a:rPr lang="ko-KR" altLang="en-US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조직도</a:t>
            </a:r>
            <a:endParaRPr lang="en-US" altLang="ko-KR" sz="9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2" name="Text Box">
            <a:extLst>
              <a:ext uri="{FF2B5EF4-FFF2-40B4-BE49-F238E27FC236}">
                <a16:creationId xmlns:a16="http://schemas.microsoft.com/office/drawing/2014/main" id="{8DF54CD5-683E-4181-BE0D-290499A11E6F}"/>
              </a:ext>
            </a:extLst>
          </p:cNvPr>
          <p:cNvSpPr/>
          <p:nvPr/>
        </p:nvSpPr>
        <p:spPr>
          <a:xfrm>
            <a:off x="745217" y="2713733"/>
            <a:ext cx="3531347" cy="312480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77" name="직사각형 276">
            <a:extLst>
              <a:ext uri="{FF2B5EF4-FFF2-40B4-BE49-F238E27FC236}">
                <a16:creationId xmlns:a16="http://schemas.microsoft.com/office/drawing/2014/main" id="{F9FB19C4-AF7D-40E8-9FBD-E5E1054640F0}"/>
              </a:ext>
            </a:extLst>
          </p:cNvPr>
          <p:cNvSpPr/>
          <p:nvPr/>
        </p:nvSpPr>
        <p:spPr>
          <a:xfrm>
            <a:off x="5746881" y="2413495"/>
            <a:ext cx="87395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그룹 지정 안내</a:t>
            </a:r>
          </a:p>
        </p:txBody>
      </p:sp>
      <p:sp>
        <p:nvSpPr>
          <p:cNvPr id="329" name="About">
            <a:extLst>
              <a:ext uri="{FF2B5EF4-FFF2-40B4-BE49-F238E27FC236}">
                <a16:creationId xmlns:a16="http://schemas.microsoft.com/office/drawing/2014/main" id="{8118E970-56EE-4FEE-9520-D10F1D924C3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574705" y="2453227"/>
            <a:ext cx="153774" cy="152282"/>
          </a:xfrm>
          <a:custGeom>
            <a:avLst/>
            <a:gdLst>
              <a:gd name="T0" fmla="*/ 711 w 1417"/>
              <a:gd name="T1" fmla="*/ 0 h 1405"/>
              <a:gd name="T2" fmla="*/ 6 w 1417"/>
              <a:gd name="T3" fmla="*/ 624 h 1405"/>
              <a:gd name="T4" fmla="*/ 223 w 1417"/>
              <a:gd name="T5" fmla="*/ 1073 h 1405"/>
              <a:gd name="T6" fmla="*/ 12 w 1417"/>
              <a:gd name="T7" fmla="*/ 1337 h 1405"/>
              <a:gd name="T8" fmla="*/ 549 w 1417"/>
              <a:gd name="T9" fmla="*/ 1231 h 1405"/>
              <a:gd name="T10" fmla="*/ 711 w 1417"/>
              <a:gd name="T11" fmla="*/ 1248 h 1405"/>
              <a:gd name="T12" fmla="*/ 1417 w 1417"/>
              <a:gd name="T13" fmla="*/ 624 h 1405"/>
              <a:gd name="T14" fmla="*/ 711 w 1417"/>
              <a:gd name="T15" fmla="*/ 0 h 1405"/>
              <a:gd name="T16" fmla="*/ 816 w 1417"/>
              <a:gd name="T17" fmla="*/ 945 h 1405"/>
              <a:gd name="T18" fmla="*/ 671 w 1417"/>
              <a:gd name="T19" fmla="*/ 984 h 1405"/>
              <a:gd name="T20" fmla="*/ 546 w 1417"/>
              <a:gd name="T21" fmla="*/ 882 h 1405"/>
              <a:gd name="T22" fmla="*/ 610 w 1417"/>
              <a:gd name="T23" fmla="*/ 590 h 1405"/>
              <a:gd name="T24" fmla="*/ 495 w 1417"/>
              <a:gd name="T25" fmla="*/ 555 h 1405"/>
              <a:gd name="T26" fmla="*/ 506 w 1417"/>
              <a:gd name="T27" fmla="*/ 511 h 1405"/>
              <a:gd name="T28" fmla="*/ 651 w 1417"/>
              <a:gd name="T29" fmla="*/ 472 h 1405"/>
              <a:gd name="T30" fmla="*/ 773 w 1417"/>
              <a:gd name="T31" fmla="*/ 574 h 1405"/>
              <a:gd name="T32" fmla="*/ 709 w 1417"/>
              <a:gd name="T33" fmla="*/ 866 h 1405"/>
              <a:gd name="T34" fmla="*/ 766 w 1417"/>
              <a:gd name="T35" fmla="*/ 915 h 1405"/>
              <a:gd name="T36" fmla="*/ 827 w 1417"/>
              <a:gd name="T37" fmla="*/ 901 h 1405"/>
              <a:gd name="T38" fmla="*/ 816 w 1417"/>
              <a:gd name="T39" fmla="*/ 945 h 1405"/>
              <a:gd name="T40" fmla="*/ 741 w 1417"/>
              <a:gd name="T41" fmla="*/ 390 h 1405"/>
              <a:gd name="T42" fmla="*/ 644 w 1417"/>
              <a:gd name="T43" fmla="*/ 300 h 1405"/>
              <a:gd name="T44" fmla="*/ 741 w 1417"/>
              <a:gd name="T45" fmla="*/ 210 h 1405"/>
              <a:gd name="T46" fmla="*/ 837 w 1417"/>
              <a:gd name="T47" fmla="*/ 300 h 1405"/>
              <a:gd name="T48" fmla="*/ 741 w 1417"/>
              <a:gd name="T49" fmla="*/ 390 h 1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17" h="1405">
                <a:moveTo>
                  <a:pt x="711" y="0"/>
                </a:moveTo>
                <a:cubicBezTo>
                  <a:pt x="322" y="0"/>
                  <a:pt x="6" y="279"/>
                  <a:pt x="6" y="624"/>
                </a:cubicBezTo>
                <a:cubicBezTo>
                  <a:pt x="6" y="801"/>
                  <a:pt x="89" y="960"/>
                  <a:pt x="223" y="1073"/>
                </a:cubicBezTo>
                <a:cubicBezTo>
                  <a:pt x="186" y="1229"/>
                  <a:pt x="0" y="1293"/>
                  <a:pt x="12" y="1337"/>
                </a:cubicBezTo>
                <a:cubicBezTo>
                  <a:pt x="130" y="1405"/>
                  <a:pt x="446" y="1276"/>
                  <a:pt x="549" y="1231"/>
                </a:cubicBezTo>
                <a:cubicBezTo>
                  <a:pt x="601" y="1242"/>
                  <a:pt x="655" y="1248"/>
                  <a:pt x="711" y="1248"/>
                </a:cubicBezTo>
                <a:cubicBezTo>
                  <a:pt x="1101" y="1248"/>
                  <a:pt x="1417" y="969"/>
                  <a:pt x="1417" y="624"/>
                </a:cubicBezTo>
                <a:cubicBezTo>
                  <a:pt x="1417" y="279"/>
                  <a:pt x="1101" y="0"/>
                  <a:pt x="711" y="0"/>
                </a:cubicBezTo>
                <a:close/>
                <a:moveTo>
                  <a:pt x="816" y="945"/>
                </a:moveTo>
                <a:cubicBezTo>
                  <a:pt x="789" y="956"/>
                  <a:pt x="728" y="984"/>
                  <a:pt x="671" y="984"/>
                </a:cubicBezTo>
                <a:cubicBezTo>
                  <a:pt x="618" y="984"/>
                  <a:pt x="546" y="960"/>
                  <a:pt x="546" y="882"/>
                </a:cubicBezTo>
                <a:cubicBezTo>
                  <a:pt x="546" y="792"/>
                  <a:pt x="610" y="664"/>
                  <a:pt x="610" y="590"/>
                </a:cubicBezTo>
                <a:cubicBezTo>
                  <a:pt x="610" y="508"/>
                  <a:pt x="503" y="552"/>
                  <a:pt x="495" y="555"/>
                </a:cubicBezTo>
                <a:lnTo>
                  <a:pt x="506" y="511"/>
                </a:lnTo>
                <a:cubicBezTo>
                  <a:pt x="532" y="500"/>
                  <a:pt x="595" y="472"/>
                  <a:pt x="651" y="472"/>
                </a:cubicBezTo>
                <a:cubicBezTo>
                  <a:pt x="696" y="472"/>
                  <a:pt x="773" y="488"/>
                  <a:pt x="773" y="574"/>
                </a:cubicBezTo>
                <a:cubicBezTo>
                  <a:pt x="773" y="659"/>
                  <a:pt x="709" y="797"/>
                  <a:pt x="709" y="866"/>
                </a:cubicBezTo>
                <a:cubicBezTo>
                  <a:pt x="709" y="885"/>
                  <a:pt x="707" y="915"/>
                  <a:pt x="766" y="915"/>
                </a:cubicBezTo>
                <a:cubicBezTo>
                  <a:pt x="789" y="915"/>
                  <a:pt x="821" y="903"/>
                  <a:pt x="827" y="901"/>
                </a:cubicBezTo>
                <a:lnTo>
                  <a:pt x="816" y="945"/>
                </a:lnTo>
                <a:close/>
                <a:moveTo>
                  <a:pt x="741" y="390"/>
                </a:moveTo>
                <a:cubicBezTo>
                  <a:pt x="702" y="390"/>
                  <a:pt x="644" y="364"/>
                  <a:pt x="644" y="300"/>
                </a:cubicBezTo>
                <a:cubicBezTo>
                  <a:pt x="644" y="236"/>
                  <a:pt x="706" y="210"/>
                  <a:pt x="741" y="210"/>
                </a:cubicBezTo>
                <a:cubicBezTo>
                  <a:pt x="781" y="210"/>
                  <a:pt x="837" y="240"/>
                  <a:pt x="837" y="300"/>
                </a:cubicBezTo>
                <a:cubicBezTo>
                  <a:pt x="837" y="337"/>
                  <a:pt x="808" y="390"/>
                  <a:pt x="741" y="390"/>
                </a:cubicBezTo>
                <a:close/>
              </a:path>
            </a:pathLst>
          </a:custGeom>
          <a:solidFill>
            <a:srgbClr val="5F5F5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74" name="그룹 373">
            <a:extLst>
              <a:ext uri="{FF2B5EF4-FFF2-40B4-BE49-F238E27FC236}">
                <a16:creationId xmlns:a16="http://schemas.microsoft.com/office/drawing/2014/main" id="{62A63244-543B-4178-838F-41D491768460}"/>
              </a:ext>
            </a:extLst>
          </p:cNvPr>
          <p:cNvGrpSpPr/>
          <p:nvPr/>
        </p:nvGrpSpPr>
        <p:grpSpPr>
          <a:xfrm>
            <a:off x="803957" y="2828875"/>
            <a:ext cx="3420000" cy="215444"/>
            <a:chOff x="2753227" y="6341570"/>
            <a:chExt cx="3420000" cy="215444"/>
          </a:xfrm>
        </p:grpSpPr>
        <p:grpSp>
          <p:nvGrpSpPr>
            <p:cNvPr id="376" name="그룹 375">
              <a:extLst>
                <a:ext uri="{FF2B5EF4-FFF2-40B4-BE49-F238E27FC236}">
                  <a16:creationId xmlns:a16="http://schemas.microsoft.com/office/drawing/2014/main" id="{2443B835-9EBF-48EA-BD25-F38854AB847C}"/>
                </a:ext>
              </a:extLst>
            </p:cNvPr>
            <p:cNvGrpSpPr/>
            <p:nvPr/>
          </p:nvGrpSpPr>
          <p:grpSpPr>
            <a:xfrm>
              <a:off x="3244556" y="6341570"/>
              <a:ext cx="2873893" cy="215444"/>
              <a:chOff x="3244556" y="6341570"/>
              <a:chExt cx="2873893" cy="215444"/>
            </a:xfrm>
          </p:grpSpPr>
          <p:sp>
            <p:nvSpPr>
              <p:cNvPr id="378" name="Search Icon">
                <a:extLst>
                  <a:ext uri="{FF2B5EF4-FFF2-40B4-BE49-F238E27FC236}">
                    <a16:creationId xmlns:a16="http://schemas.microsoft.com/office/drawing/2014/main" id="{D0EEAC6E-A890-44A1-9E27-C6C4E8289061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007440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79" name="직사각형 378">
                <a:extLst>
                  <a:ext uri="{FF2B5EF4-FFF2-40B4-BE49-F238E27FC236}">
                    <a16:creationId xmlns:a16="http://schemas.microsoft.com/office/drawing/2014/main" id="{A2829159-46C8-41CA-9A28-C5B509FDFEEE}"/>
                  </a:ext>
                </a:extLst>
              </p:cNvPr>
              <p:cNvSpPr/>
              <p:nvPr/>
            </p:nvSpPr>
            <p:spPr>
              <a:xfrm>
                <a:off x="3244556" y="6341570"/>
                <a:ext cx="1835759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이름</a:t>
                </a:r>
                <a:r>
                  <a:rPr kumimoji="1" lang="en-US" altLang="ko-KR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부서명</a:t>
                </a:r>
                <a:r>
                  <a:rPr kumimoji="1" lang="en-US" altLang="ko-KR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전화번호</a:t>
                </a:r>
                <a:r>
                  <a:rPr kumimoji="1" lang="en-US" altLang="ko-KR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이메일 검색</a:t>
                </a:r>
              </a:p>
            </p:txBody>
          </p:sp>
        </p:grpSp>
        <p:cxnSp>
          <p:nvCxnSpPr>
            <p:cNvPr id="377" name="Line">
              <a:extLst>
                <a:ext uri="{FF2B5EF4-FFF2-40B4-BE49-F238E27FC236}">
                  <a16:creationId xmlns:a16="http://schemas.microsoft.com/office/drawing/2014/main" id="{85E835F4-0093-422A-9591-67DCBD8C00FE}"/>
                </a:ext>
              </a:extLst>
            </p:cNvPr>
            <p:cNvCxnSpPr>
              <a:cxnSpLocks/>
            </p:cNvCxnSpPr>
            <p:nvPr/>
          </p:nvCxnSpPr>
          <p:spPr>
            <a:xfrm>
              <a:off x="2753227" y="6550866"/>
              <a:ext cx="34200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5" name="직사각형 374">
            <a:extLst>
              <a:ext uri="{FF2B5EF4-FFF2-40B4-BE49-F238E27FC236}">
                <a16:creationId xmlns:a16="http://schemas.microsoft.com/office/drawing/2014/main" id="{65109610-F6E3-4B2D-A8D3-94C989383F0E}"/>
              </a:ext>
            </a:extLst>
          </p:cNvPr>
          <p:cNvSpPr/>
          <p:nvPr/>
        </p:nvSpPr>
        <p:spPr>
          <a:xfrm>
            <a:off x="744006" y="2818679"/>
            <a:ext cx="729687" cy="21544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kumimoji="1" lang="en-US" altLang="ko-KR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LG CNS</a:t>
            </a:r>
            <a:r>
              <a:rPr kumimoji="1" lang="en-US" altLang="ko-KR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sp>
        <p:nvSpPr>
          <p:cNvPr id="381" name="Tab 1">
            <a:extLst>
              <a:ext uri="{FF2B5EF4-FFF2-40B4-BE49-F238E27FC236}">
                <a16:creationId xmlns:a16="http://schemas.microsoft.com/office/drawing/2014/main" id="{0C64FE0C-87B7-41FB-A457-F6CEFD78ACD9}"/>
              </a:ext>
            </a:extLst>
          </p:cNvPr>
          <p:cNvSpPr/>
          <p:nvPr/>
        </p:nvSpPr>
        <p:spPr>
          <a:xfrm>
            <a:off x="849485" y="3056107"/>
            <a:ext cx="1661405" cy="30480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그룹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82" name="Tab 2">
            <a:extLst>
              <a:ext uri="{FF2B5EF4-FFF2-40B4-BE49-F238E27FC236}">
                <a16:creationId xmlns:a16="http://schemas.microsoft.com/office/drawing/2014/main" id="{FC243CED-69AC-4B58-8FE6-D6727495668F}"/>
              </a:ext>
            </a:extLst>
          </p:cNvPr>
          <p:cNvSpPr/>
          <p:nvPr/>
        </p:nvSpPr>
        <p:spPr>
          <a:xfrm>
            <a:off x="2510890" y="3056107"/>
            <a:ext cx="1661405" cy="30480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조직도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83" name="Selection">
            <a:extLst>
              <a:ext uri="{FF2B5EF4-FFF2-40B4-BE49-F238E27FC236}">
                <a16:creationId xmlns:a16="http://schemas.microsoft.com/office/drawing/2014/main" id="{5575BBF3-E986-4B7C-B07C-CAD652499DE3}"/>
              </a:ext>
            </a:extLst>
          </p:cNvPr>
          <p:cNvSpPr/>
          <p:nvPr/>
        </p:nvSpPr>
        <p:spPr>
          <a:xfrm>
            <a:off x="849485" y="3341857"/>
            <a:ext cx="1661405" cy="19050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14" name="Label" descr="&lt;Tags&gt;&lt;SMARTRESIZEANCHORS&gt;Absolute,None,Absolute,None&lt;/SMARTRESIZEANCHORS&gt;&lt;/Tags&gt;">
            <a:extLst>
              <a:ext uri="{FF2B5EF4-FFF2-40B4-BE49-F238E27FC236}">
                <a16:creationId xmlns:a16="http://schemas.microsoft.com/office/drawing/2014/main" id="{59079D2A-30B8-45D3-B619-3247D7D5440F}"/>
              </a:ext>
            </a:extLst>
          </p:cNvPr>
          <p:cNvSpPr txBox="1"/>
          <p:nvPr/>
        </p:nvSpPr>
        <p:spPr>
          <a:xfrm>
            <a:off x="929835" y="3416934"/>
            <a:ext cx="586956" cy="196977"/>
          </a:xfrm>
          <a:prstGeom prst="rect">
            <a:avLst/>
          </a:prstGeom>
          <a:noFill/>
        </p:spPr>
        <p:txBody>
          <a:bodyPr wrap="none" lIns="73152" tIns="36576" rIns="73152" bIns="3657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800" b="1" dirty="0">
                <a:solidFill>
                  <a:srgbClr val="21212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즐겨찾기 </a:t>
            </a:r>
          </a:p>
        </p:txBody>
      </p:sp>
      <p:sp>
        <p:nvSpPr>
          <p:cNvPr id="415" name="직사각형 414">
            <a:extLst>
              <a:ext uri="{FF2B5EF4-FFF2-40B4-BE49-F238E27FC236}">
                <a16:creationId xmlns:a16="http://schemas.microsoft.com/office/drawing/2014/main" id="{D3C61D6B-4D1D-451D-8831-95A025829EDF}"/>
              </a:ext>
            </a:extLst>
          </p:cNvPr>
          <p:cNvSpPr/>
          <p:nvPr/>
        </p:nvSpPr>
        <p:spPr>
          <a:xfrm>
            <a:off x="730364" y="3400007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kumimoji="1" lang="ko-KR" altLang="en-US" sz="900" kern="1200" dirty="0">
                <a:solidFill>
                  <a:srgbClr val="000000">
                    <a:lumMod val="85000"/>
                    <a:lumOff val="15000"/>
                  </a:srgbClr>
                </a:solidFill>
                <a:latin typeface="맑은 고딕"/>
                <a:ea typeface="맑은 고딕" panose="020B0503020000020004" pitchFamily="50" charset="-127"/>
              </a:rPr>
              <a:t>▲</a:t>
            </a:r>
            <a:endParaRPr lang="ko-KR" alt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grpSp>
        <p:nvGrpSpPr>
          <p:cNvPr id="456" name="그룹 455">
            <a:extLst>
              <a:ext uri="{FF2B5EF4-FFF2-40B4-BE49-F238E27FC236}">
                <a16:creationId xmlns:a16="http://schemas.microsoft.com/office/drawing/2014/main" id="{82E3D8FF-A15A-4F43-86C4-6F0DFB6824BB}"/>
              </a:ext>
            </a:extLst>
          </p:cNvPr>
          <p:cNvGrpSpPr/>
          <p:nvPr/>
        </p:nvGrpSpPr>
        <p:grpSpPr>
          <a:xfrm>
            <a:off x="1381736" y="3415396"/>
            <a:ext cx="2695992" cy="200055"/>
            <a:chOff x="1279186" y="2090508"/>
            <a:chExt cx="2695992" cy="200055"/>
          </a:xfrm>
        </p:grpSpPr>
        <p:sp>
          <p:nvSpPr>
            <p:cNvPr id="386" name="타원 385">
              <a:extLst>
                <a:ext uri="{FF2B5EF4-FFF2-40B4-BE49-F238E27FC236}">
                  <a16:creationId xmlns:a16="http://schemas.microsoft.com/office/drawing/2014/main" id="{8FD9F000-875E-4E25-B8E5-807DC819E1C3}"/>
                </a:ext>
              </a:extLst>
            </p:cNvPr>
            <p:cNvSpPr/>
            <p:nvPr/>
          </p:nvSpPr>
          <p:spPr>
            <a:xfrm>
              <a:off x="3831178" y="2118535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87" name="Accept">
              <a:extLst>
                <a:ext uri="{FF2B5EF4-FFF2-40B4-BE49-F238E27FC236}">
                  <a16:creationId xmlns:a16="http://schemas.microsoft.com/office/drawing/2014/main" id="{223C035D-4A76-4AA3-9F62-0633B89066C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56092" y="2153539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9" name="직사각형 388">
              <a:extLst>
                <a:ext uri="{FF2B5EF4-FFF2-40B4-BE49-F238E27FC236}">
                  <a16:creationId xmlns:a16="http://schemas.microsoft.com/office/drawing/2014/main" id="{9DEF9DE8-3343-48FB-A015-62815319BFD1}"/>
                </a:ext>
              </a:extLst>
            </p:cNvPr>
            <p:cNvSpPr/>
            <p:nvPr/>
          </p:nvSpPr>
          <p:spPr>
            <a:xfrm>
              <a:off x="1279186" y="2090508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2/</a:t>
              </a:r>
              <a:r>
                <a:rPr kumimoji="1" lang="en-US" altLang="ko-KR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6" name="그룹 405">
            <a:extLst>
              <a:ext uri="{FF2B5EF4-FFF2-40B4-BE49-F238E27FC236}">
                <a16:creationId xmlns:a16="http://schemas.microsoft.com/office/drawing/2014/main" id="{1060D0E7-E8D3-4FC4-968E-B09E82468A6D}"/>
              </a:ext>
            </a:extLst>
          </p:cNvPr>
          <p:cNvGrpSpPr/>
          <p:nvPr/>
        </p:nvGrpSpPr>
        <p:grpSpPr>
          <a:xfrm>
            <a:off x="1016189" y="3659921"/>
            <a:ext cx="1233927" cy="377855"/>
            <a:chOff x="11046174" y="4430284"/>
            <a:chExt cx="1233927" cy="377855"/>
          </a:xfrm>
        </p:grpSpPr>
        <p:sp>
          <p:nvSpPr>
            <p:cNvPr id="409" name="직사각형 408">
              <a:extLst>
                <a:ext uri="{FF2B5EF4-FFF2-40B4-BE49-F238E27FC236}">
                  <a16:creationId xmlns:a16="http://schemas.microsoft.com/office/drawing/2014/main" id="{3D0D28DD-A6FF-45F8-9228-6FBB868E0CE5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강용관 책임</a:t>
              </a:r>
              <a:endParaRPr kumimoji="1" lang="en-US" altLang="ko-KR" sz="9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10" name="Profile Picture">
              <a:extLst>
                <a:ext uri="{FF2B5EF4-FFF2-40B4-BE49-F238E27FC236}">
                  <a16:creationId xmlns:a16="http://schemas.microsoft.com/office/drawing/2014/main" id="{E88803A9-113D-4440-9187-424FCE600B3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412" name="Background">
                <a:extLst>
                  <a:ext uri="{FF2B5EF4-FFF2-40B4-BE49-F238E27FC236}">
                    <a16:creationId xmlns:a16="http://schemas.microsoft.com/office/drawing/2014/main" id="{EA21A030-EEC4-49A1-BC10-4A2223CD8A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13" name="Profile Icon">
                <a:extLst>
                  <a:ext uri="{FF2B5EF4-FFF2-40B4-BE49-F238E27FC236}">
                    <a16:creationId xmlns:a16="http://schemas.microsoft.com/office/drawing/2014/main" id="{490FE14F-EFA1-4EE3-819C-43DEDFE3B2F1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411" name="직사각형 410">
              <a:extLst>
                <a:ext uri="{FF2B5EF4-FFF2-40B4-BE49-F238E27FC236}">
                  <a16:creationId xmlns:a16="http://schemas.microsoft.com/office/drawing/2014/main" id="{850B29AC-EA1C-498B-B945-4ECC7B9A24D7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700" i="0" u="none" strike="noStrike" kern="1200" cap="none" spc="0" normalizeH="0" baseline="0" noProof="0" dirty="0" err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아키텍쳐</a:t>
              </a: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솔루션팀</a:t>
              </a:r>
              <a:endParaRPr kumimoji="1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</p:grpSp>
      <p:grpSp>
        <p:nvGrpSpPr>
          <p:cNvPr id="392" name="그룹 391">
            <a:extLst>
              <a:ext uri="{FF2B5EF4-FFF2-40B4-BE49-F238E27FC236}">
                <a16:creationId xmlns:a16="http://schemas.microsoft.com/office/drawing/2014/main" id="{7AF3F12E-5CA4-419D-9CA6-12535C0FC19B}"/>
              </a:ext>
            </a:extLst>
          </p:cNvPr>
          <p:cNvGrpSpPr/>
          <p:nvPr/>
        </p:nvGrpSpPr>
        <p:grpSpPr>
          <a:xfrm>
            <a:off x="3933728" y="3781881"/>
            <a:ext cx="144000" cy="144000"/>
            <a:chOff x="3466614" y="2872401"/>
            <a:chExt cx="144000" cy="144000"/>
          </a:xfrm>
        </p:grpSpPr>
        <p:sp>
          <p:nvSpPr>
            <p:cNvPr id="396" name="타원 395">
              <a:extLst>
                <a:ext uri="{FF2B5EF4-FFF2-40B4-BE49-F238E27FC236}">
                  <a16:creationId xmlns:a16="http://schemas.microsoft.com/office/drawing/2014/main" id="{744BC4BD-15B1-4683-8B43-B2E0DE2B130A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97" name="Accept">
              <a:extLst>
                <a:ext uri="{FF2B5EF4-FFF2-40B4-BE49-F238E27FC236}">
                  <a16:creationId xmlns:a16="http://schemas.microsoft.com/office/drawing/2014/main" id="{1E4E53A3-9213-43F5-9D88-6931B2E43F0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98" name="그룹 397">
            <a:extLst>
              <a:ext uri="{FF2B5EF4-FFF2-40B4-BE49-F238E27FC236}">
                <a16:creationId xmlns:a16="http://schemas.microsoft.com/office/drawing/2014/main" id="{16DF1EDB-668C-4025-BFDD-80B196EF7DBD}"/>
              </a:ext>
            </a:extLst>
          </p:cNvPr>
          <p:cNvGrpSpPr/>
          <p:nvPr/>
        </p:nvGrpSpPr>
        <p:grpSpPr>
          <a:xfrm>
            <a:off x="1016189" y="4066858"/>
            <a:ext cx="1233927" cy="377855"/>
            <a:chOff x="11046174" y="4430284"/>
            <a:chExt cx="1233927" cy="377855"/>
          </a:xfrm>
        </p:grpSpPr>
        <p:sp>
          <p:nvSpPr>
            <p:cNvPr id="401" name="직사각형 400">
              <a:extLst>
                <a:ext uri="{FF2B5EF4-FFF2-40B4-BE49-F238E27FC236}">
                  <a16:creationId xmlns:a16="http://schemas.microsoft.com/office/drawing/2014/main" id="{5EE31F3C-2D6B-4398-A141-C44A9F876B57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김용주 이사</a:t>
              </a:r>
              <a:endParaRPr kumimoji="1" lang="en-US" altLang="ko-KR" sz="9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02" name="Profile Picture">
              <a:extLst>
                <a:ext uri="{FF2B5EF4-FFF2-40B4-BE49-F238E27FC236}">
                  <a16:creationId xmlns:a16="http://schemas.microsoft.com/office/drawing/2014/main" id="{2BADE7E6-8F17-4146-A959-802A842172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404" name="Background">
                <a:extLst>
                  <a:ext uri="{FF2B5EF4-FFF2-40B4-BE49-F238E27FC236}">
                    <a16:creationId xmlns:a16="http://schemas.microsoft.com/office/drawing/2014/main" id="{83416D0C-E938-4E22-A524-15E4B9F1BA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05" name="Profile Icon">
                <a:extLst>
                  <a:ext uri="{FF2B5EF4-FFF2-40B4-BE49-F238E27FC236}">
                    <a16:creationId xmlns:a16="http://schemas.microsoft.com/office/drawing/2014/main" id="{00F79A11-0EDA-4FFA-9993-60ED59A54730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403" name="직사각형 402">
              <a:extLst>
                <a:ext uri="{FF2B5EF4-FFF2-40B4-BE49-F238E27FC236}">
                  <a16:creationId xmlns:a16="http://schemas.microsoft.com/office/drawing/2014/main" id="{3078D274-AD12-43F5-ACC5-5E7C44FD1125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rPr>
                <a:t>솔루션팀</a:t>
              </a:r>
              <a:endParaRPr kumimoji="1" lang="en-US" altLang="ko-KR" sz="700" kern="1200" dirty="0">
                <a:solidFill>
                  <a:srgbClr val="21212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93" name="그룹 392">
            <a:extLst>
              <a:ext uri="{FF2B5EF4-FFF2-40B4-BE49-F238E27FC236}">
                <a16:creationId xmlns:a16="http://schemas.microsoft.com/office/drawing/2014/main" id="{3573D1AD-67E4-4960-B029-90D537F0CC7E}"/>
              </a:ext>
            </a:extLst>
          </p:cNvPr>
          <p:cNvGrpSpPr/>
          <p:nvPr/>
        </p:nvGrpSpPr>
        <p:grpSpPr>
          <a:xfrm>
            <a:off x="3933727" y="4183785"/>
            <a:ext cx="144000" cy="144000"/>
            <a:chOff x="3466614" y="2872401"/>
            <a:chExt cx="144000" cy="144000"/>
          </a:xfrm>
        </p:grpSpPr>
        <p:sp>
          <p:nvSpPr>
            <p:cNvPr id="394" name="타원 393">
              <a:extLst>
                <a:ext uri="{FF2B5EF4-FFF2-40B4-BE49-F238E27FC236}">
                  <a16:creationId xmlns:a16="http://schemas.microsoft.com/office/drawing/2014/main" id="{B752FC50-823C-47B0-9E7C-C30C4023EFB5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95" name="Accept">
              <a:extLst>
                <a:ext uri="{FF2B5EF4-FFF2-40B4-BE49-F238E27FC236}">
                  <a16:creationId xmlns:a16="http://schemas.microsoft.com/office/drawing/2014/main" id="{A7DF66AE-0380-4017-8B7A-1291A0F1BF6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18" name="타원 417">
            <a:extLst>
              <a:ext uri="{FF2B5EF4-FFF2-40B4-BE49-F238E27FC236}">
                <a16:creationId xmlns:a16="http://schemas.microsoft.com/office/drawing/2014/main" id="{41EC5129-3A5C-4A55-88FC-E5F8C20EE857}"/>
              </a:ext>
            </a:extLst>
          </p:cNvPr>
          <p:cNvSpPr/>
          <p:nvPr/>
        </p:nvSpPr>
        <p:spPr>
          <a:xfrm>
            <a:off x="3933728" y="4517211"/>
            <a:ext cx="144000" cy="144000"/>
          </a:xfrm>
          <a:prstGeom prst="ellipse">
            <a:avLst/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19" name="Accept">
            <a:extLst>
              <a:ext uri="{FF2B5EF4-FFF2-40B4-BE49-F238E27FC236}">
                <a16:creationId xmlns:a16="http://schemas.microsoft.com/office/drawing/2014/main" id="{702ED7DD-993F-48C6-91F7-58E6C91C6C6F}"/>
              </a:ext>
            </a:extLst>
          </p:cNvPr>
          <p:cNvSpPr>
            <a:spLocks noChangeAspect="1"/>
          </p:cNvSpPr>
          <p:nvPr/>
        </p:nvSpPr>
        <p:spPr bwMode="auto">
          <a:xfrm>
            <a:off x="3958642" y="4552215"/>
            <a:ext cx="83372" cy="73992"/>
          </a:xfrm>
          <a:custGeom>
            <a:avLst/>
            <a:gdLst>
              <a:gd name="T0" fmla="*/ 504 w 525"/>
              <a:gd name="T1" fmla="*/ 3 h 467"/>
              <a:gd name="T2" fmla="*/ 495 w 525"/>
              <a:gd name="T3" fmla="*/ 9 h 467"/>
              <a:gd name="T4" fmla="*/ 223 w 525"/>
              <a:gd name="T5" fmla="*/ 431 h 467"/>
              <a:gd name="T6" fmla="*/ 35 w 525"/>
              <a:gd name="T7" fmla="*/ 262 h 467"/>
              <a:gd name="T8" fmla="*/ 18 w 525"/>
              <a:gd name="T9" fmla="*/ 282 h 467"/>
              <a:gd name="T10" fmla="*/ 217 w 525"/>
              <a:gd name="T11" fmla="*/ 462 h 467"/>
              <a:gd name="T12" fmla="*/ 237 w 525"/>
              <a:gd name="T13" fmla="*/ 459 h 467"/>
              <a:gd name="T14" fmla="*/ 518 w 525"/>
              <a:gd name="T15" fmla="*/ 23 h 467"/>
              <a:gd name="T16" fmla="*/ 504 w 525"/>
              <a:gd name="T17" fmla="*/ 3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5" h="467">
                <a:moveTo>
                  <a:pt x="504" y="3"/>
                </a:moveTo>
                <a:cubicBezTo>
                  <a:pt x="500" y="3"/>
                  <a:pt x="497" y="6"/>
                  <a:pt x="495" y="9"/>
                </a:cubicBezTo>
                <a:lnTo>
                  <a:pt x="223" y="431"/>
                </a:lnTo>
                <a:lnTo>
                  <a:pt x="35" y="262"/>
                </a:lnTo>
                <a:cubicBezTo>
                  <a:pt x="22" y="245"/>
                  <a:pt x="0" y="271"/>
                  <a:pt x="18" y="282"/>
                </a:cubicBezTo>
                <a:lnTo>
                  <a:pt x="217" y="462"/>
                </a:lnTo>
                <a:cubicBezTo>
                  <a:pt x="223" y="467"/>
                  <a:pt x="232" y="466"/>
                  <a:pt x="237" y="459"/>
                </a:cubicBezTo>
                <a:lnTo>
                  <a:pt x="518" y="23"/>
                </a:lnTo>
                <a:cubicBezTo>
                  <a:pt x="525" y="13"/>
                  <a:pt x="515" y="0"/>
                  <a:pt x="504" y="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FBE0D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6" name="Label" descr="&lt;Tags&gt;&lt;SMARTRESIZEANCHORS&gt;Absolute,None,Absolute,None&lt;/SMARTRESIZEANCHORS&gt;&lt;/Tags&gt;">
            <a:extLst>
              <a:ext uri="{FF2B5EF4-FFF2-40B4-BE49-F238E27FC236}">
                <a16:creationId xmlns:a16="http://schemas.microsoft.com/office/drawing/2014/main" id="{5E719E1C-F9D7-4543-AED3-D6838F25360E}"/>
              </a:ext>
            </a:extLst>
          </p:cNvPr>
          <p:cNvSpPr txBox="1"/>
          <p:nvPr/>
        </p:nvSpPr>
        <p:spPr>
          <a:xfrm>
            <a:off x="929835" y="4490722"/>
            <a:ext cx="352917" cy="196977"/>
          </a:xfrm>
          <a:prstGeom prst="rect">
            <a:avLst/>
          </a:prstGeom>
          <a:noFill/>
        </p:spPr>
        <p:txBody>
          <a:bodyPr wrap="none" lIns="73152" tIns="36576" rIns="73152" bIns="3657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800" b="1" dirty="0">
                <a:solidFill>
                  <a:srgbClr val="21212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기본</a:t>
            </a:r>
          </a:p>
        </p:txBody>
      </p:sp>
      <p:sp>
        <p:nvSpPr>
          <p:cNvPr id="447" name="직사각형 446">
            <a:extLst>
              <a:ext uri="{FF2B5EF4-FFF2-40B4-BE49-F238E27FC236}">
                <a16:creationId xmlns:a16="http://schemas.microsoft.com/office/drawing/2014/main" id="{EC4E3358-061C-4105-8111-534F9D9FAC86}"/>
              </a:ext>
            </a:extLst>
          </p:cNvPr>
          <p:cNvSpPr/>
          <p:nvPr/>
        </p:nvSpPr>
        <p:spPr>
          <a:xfrm>
            <a:off x="730364" y="4473795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kumimoji="1" lang="ko-KR" altLang="en-US" sz="900" kern="1200" dirty="0">
                <a:solidFill>
                  <a:srgbClr val="000000">
                    <a:lumMod val="85000"/>
                    <a:lumOff val="15000"/>
                  </a:srgbClr>
                </a:solidFill>
                <a:latin typeface="맑은 고딕"/>
                <a:ea typeface="맑은 고딕" panose="020B0503020000020004" pitchFamily="50" charset="-127"/>
              </a:rPr>
              <a:t>▲</a:t>
            </a:r>
            <a:endParaRPr lang="ko-KR" alt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sp>
        <p:nvSpPr>
          <p:cNvPr id="421" name="직사각형 420">
            <a:extLst>
              <a:ext uri="{FF2B5EF4-FFF2-40B4-BE49-F238E27FC236}">
                <a16:creationId xmlns:a16="http://schemas.microsoft.com/office/drawing/2014/main" id="{2D3BBA9A-ACDA-46B3-93E4-A1F4F4C9531B}"/>
              </a:ext>
            </a:extLst>
          </p:cNvPr>
          <p:cNvSpPr/>
          <p:nvPr/>
        </p:nvSpPr>
        <p:spPr>
          <a:xfrm>
            <a:off x="1180693" y="4489184"/>
            <a:ext cx="37093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2/</a:t>
            </a:r>
            <a:r>
              <a:rPr kumimoji="1" lang="en-US" altLang="ko-KR" sz="700" b="1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38" name="그룹 437">
            <a:extLst>
              <a:ext uri="{FF2B5EF4-FFF2-40B4-BE49-F238E27FC236}">
                <a16:creationId xmlns:a16="http://schemas.microsoft.com/office/drawing/2014/main" id="{864ACE34-CFF8-4048-B8C9-112E10EB1058}"/>
              </a:ext>
            </a:extLst>
          </p:cNvPr>
          <p:cNvGrpSpPr/>
          <p:nvPr/>
        </p:nvGrpSpPr>
        <p:grpSpPr>
          <a:xfrm>
            <a:off x="1016189" y="4733709"/>
            <a:ext cx="1233927" cy="377855"/>
            <a:chOff x="11046174" y="4430284"/>
            <a:chExt cx="1233927" cy="377855"/>
          </a:xfrm>
        </p:grpSpPr>
        <p:sp>
          <p:nvSpPr>
            <p:cNvPr id="441" name="직사각형 440">
              <a:extLst>
                <a:ext uri="{FF2B5EF4-FFF2-40B4-BE49-F238E27FC236}">
                  <a16:creationId xmlns:a16="http://schemas.microsoft.com/office/drawing/2014/main" id="{18D6BA13-4438-4E82-A26F-F933651ACD41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강용관 책임</a:t>
              </a:r>
              <a:endParaRPr kumimoji="1" lang="en-US" altLang="ko-KR" sz="9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42" name="Profile Picture">
              <a:extLst>
                <a:ext uri="{FF2B5EF4-FFF2-40B4-BE49-F238E27FC236}">
                  <a16:creationId xmlns:a16="http://schemas.microsoft.com/office/drawing/2014/main" id="{579A734B-5951-40B3-AEA3-CE618A4B0D2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444" name="Background">
                <a:extLst>
                  <a:ext uri="{FF2B5EF4-FFF2-40B4-BE49-F238E27FC236}">
                    <a16:creationId xmlns:a16="http://schemas.microsoft.com/office/drawing/2014/main" id="{E3A1F77A-16CF-4824-9B96-8ED52352D6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45" name="Profile Icon">
                <a:extLst>
                  <a:ext uri="{FF2B5EF4-FFF2-40B4-BE49-F238E27FC236}">
                    <a16:creationId xmlns:a16="http://schemas.microsoft.com/office/drawing/2014/main" id="{2BA7486B-42E8-4643-9153-BA5D10C21AE2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443" name="직사각형 442">
              <a:extLst>
                <a:ext uri="{FF2B5EF4-FFF2-40B4-BE49-F238E27FC236}">
                  <a16:creationId xmlns:a16="http://schemas.microsoft.com/office/drawing/2014/main" id="{30A8819C-BBFB-44D2-A6BF-D24560793D38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700" i="0" u="none" strike="noStrike" kern="1200" cap="none" spc="0" normalizeH="0" baseline="0" noProof="0" dirty="0" err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아키텍쳐</a:t>
              </a: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솔루션팀</a:t>
              </a:r>
              <a:endParaRPr kumimoji="1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</p:grpSp>
      <p:grpSp>
        <p:nvGrpSpPr>
          <p:cNvPr id="424" name="그룹 423">
            <a:extLst>
              <a:ext uri="{FF2B5EF4-FFF2-40B4-BE49-F238E27FC236}">
                <a16:creationId xmlns:a16="http://schemas.microsoft.com/office/drawing/2014/main" id="{6E301EDA-EBB9-47C4-BE4A-716FCF3EF13D}"/>
              </a:ext>
            </a:extLst>
          </p:cNvPr>
          <p:cNvGrpSpPr/>
          <p:nvPr/>
        </p:nvGrpSpPr>
        <p:grpSpPr>
          <a:xfrm>
            <a:off x="3933728" y="4855669"/>
            <a:ext cx="144000" cy="144000"/>
            <a:chOff x="3466614" y="2872401"/>
            <a:chExt cx="144000" cy="144000"/>
          </a:xfrm>
        </p:grpSpPr>
        <p:sp>
          <p:nvSpPr>
            <p:cNvPr id="428" name="타원 427">
              <a:extLst>
                <a:ext uri="{FF2B5EF4-FFF2-40B4-BE49-F238E27FC236}">
                  <a16:creationId xmlns:a16="http://schemas.microsoft.com/office/drawing/2014/main" id="{3296E5D0-0115-45C3-9C3C-25276860496F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429" name="Accept">
              <a:extLst>
                <a:ext uri="{FF2B5EF4-FFF2-40B4-BE49-F238E27FC236}">
                  <a16:creationId xmlns:a16="http://schemas.microsoft.com/office/drawing/2014/main" id="{FA566A71-52FB-4B44-80DE-C5CFD14B1AD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30" name="그룹 429">
            <a:extLst>
              <a:ext uri="{FF2B5EF4-FFF2-40B4-BE49-F238E27FC236}">
                <a16:creationId xmlns:a16="http://schemas.microsoft.com/office/drawing/2014/main" id="{5FE6C512-B8A6-4056-B507-439821E30495}"/>
              </a:ext>
            </a:extLst>
          </p:cNvPr>
          <p:cNvGrpSpPr/>
          <p:nvPr/>
        </p:nvGrpSpPr>
        <p:grpSpPr>
          <a:xfrm>
            <a:off x="1016189" y="5140646"/>
            <a:ext cx="1233927" cy="377855"/>
            <a:chOff x="11046174" y="4430284"/>
            <a:chExt cx="1233927" cy="377855"/>
          </a:xfrm>
        </p:grpSpPr>
        <p:sp>
          <p:nvSpPr>
            <p:cNvPr id="433" name="직사각형 432">
              <a:extLst>
                <a:ext uri="{FF2B5EF4-FFF2-40B4-BE49-F238E27FC236}">
                  <a16:creationId xmlns:a16="http://schemas.microsoft.com/office/drawing/2014/main" id="{90B9FDF3-7E01-44C2-B469-E8022F7588F7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김용주 이사</a:t>
              </a:r>
              <a:endParaRPr kumimoji="1" lang="en-US" altLang="ko-KR" sz="9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34" name="Profile Picture">
              <a:extLst>
                <a:ext uri="{FF2B5EF4-FFF2-40B4-BE49-F238E27FC236}">
                  <a16:creationId xmlns:a16="http://schemas.microsoft.com/office/drawing/2014/main" id="{F4E9B6A5-73A5-466F-A43C-55799ACF9E9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436" name="Background">
                <a:extLst>
                  <a:ext uri="{FF2B5EF4-FFF2-40B4-BE49-F238E27FC236}">
                    <a16:creationId xmlns:a16="http://schemas.microsoft.com/office/drawing/2014/main" id="{D413CD19-FE76-4CAE-ABEE-B11F7E36D3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37" name="Profile Icon">
                <a:extLst>
                  <a:ext uri="{FF2B5EF4-FFF2-40B4-BE49-F238E27FC236}">
                    <a16:creationId xmlns:a16="http://schemas.microsoft.com/office/drawing/2014/main" id="{C2C0BD72-92FB-45F6-B79A-6279F540BB7E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435" name="직사각형 434">
              <a:extLst>
                <a:ext uri="{FF2B5EF4-FFF2-40B4-BE49-F238E27FC236}">
                  <a16:creationId xmlns:a16="http://schemas.microsoft.com/office/drawing/2014/main" id="{C11E25F9-9636-4B69-B081-E67C8D3DAA90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rPr>
                <a:t>솔루션팀</a:t>
              </a:r>
              <a:endParaRPr kumimoji="1" lang="en-US" altLang="ko-KR" sz="700" kern="1200" dirty="0">
                <a:solidFill>
                  <a:srgbClr val="21212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25" name="그룹 424">
            <a:extLst>
              <a:ext uri="{FF2B5EF4-FFF2-40B4-BE49-F238E27FC236}">
                <a16:creationId xmlns:a16="http://schemas.microsoft.com/office/drawing/2014/main" id="{4D140D55-52E0-4441-8A84-2ECFE00B939E}"/>
              </a:ext>
            </a:extLst>
          </p:cNvPr>
          <p:cNvGrpSpPr/>
          <p:nvPr/>
        </p:nvGrpSpPr>
        <p:grpSpPr>
          <a:xfrm>
            <a:off x="3933727" y="5257573"/>
            <a:ext cx="144000" cy="144000"/>
            <a:chOff x="3466614" y="2872401"/>
            <a:chExt cx="144000" cy="144000"/>
          </a:xfrm>
        </p:grpSpPr>
        <p:sp>
          <p:nvSpPr>
            <p:cNvPr id="426" name="타원 425">
              <a:extLst>
                <a:ext uri="{FF2B5EF4-FFF2-40B4-BE49-F238E27FC236}">
                  <a16:creationId xmlns:a16="http://schemas.microsoft.com/office/drawing/2014/main" id="{11BED239-21AE-4B65-8EA5-86B92453FC88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427" name="Accept">
              <a:extLst>
                <a:ext uri="{FF2B5EF4-FFF2-40B4-BE49-F238E27FC236}">
                  <a16:creationId xmlns:a16="http://schemas.microsoft.com/office/drawing/2014/main" id="{9F9D76E0-87A7-43AF-ADD4-0A32C93BDF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50" name="타원 449">
            <a:extLst>
              <a:ext uri="{FF2B5EF4-FFF2-40B4-BE49-F238E27FC236}">
                <a16:creationId xmlns:a16="http://schemas.microsoft.com/office/drawing/2014/main" id="{09C31F1E-10D4-41D6-80D8-7F810BF7C972}"/>
              </a:ext>
            </a:extLst>
          </p:cNvPr>
          <p:cNvSpPr/>
          <p:nvPr/>
        </p:nvSpPr>
        <p:spPr>
          <a:xfrm>
            <a:off x="3933728" y="5591002"/>
            <a:ext cx="144000" cy="144000"/>
          </a:xfrm>
          <a:prstGeom prst="ellipse">
            <a:avLst/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51" name="Accept">
            <a:extLst>
              <a:ext uri="{FF2B5EF4-FFF2-40B4-BE49-F238E27FC236}">
                <a16:creationId xmlns:a16="http://schemas.microsoft.com/office/drawing/2014/main" id="{49DB3937-C696-4BAD-B469-0C18E9FB8BA7}"/>
              </a:ext>
            </a:extLst>
          </p:cNvPr>
          <p:cNvSpPr>
            <a:spLocks noChangeAspect="1"/>
          </p:cNvSpPr>
          <p:nvPr/>
        </p:nvSpPr>
        <p:spPr bwMode="auto">
          <a:xfrm>
            <a:off x="3958642" y="5626006"/>
            <a:ext cx="83372" cy="73992"/>
          </a:xfrm>
          <a:custGeom>
            <a:avLst/>
            <a:gdLst>
              <a:gd name="T0" fmla="*/ 504 w 525"/>
              <a:gd name="T1" fmla="*/ 3 h 467"/>
              <a:gd name="T2" fmla="*/ 495 w 525"/>
              <a:gd name="T3" fmla="*/ 9 h 467"/>
              <a:gd name="T4" fmla="*/ 223 w 525"/>
              <a:gd name="T5" fmla="*/ 431 h 467"/>
              <a:gd name="T6" fmla="*/ 35 w 525"/>
              <a:gd name="T7" fmla="*/ 262 h 467"/>
              <a:gd name="T8" fmla="*/ 18 w 525"/>
              <a:gd name="T9" fmla="*/ 282 h 467"/>
              <a:gd name="T10" fmla="*/ 217 w 525"/>
              <a:gd name="T11" fmla="*/ 462 h 467"/>
              <a:gd name="T12" fmla="*/ 237 w 525"/>
              <a:gd name="T13" fmla="*/ 459 h 467"/>
              <a:gd name="T14" fmla="*/ 518 w 525"/>
              <a:gd name="T15" fmla="*/ 23 h 467"/>
              <a:gd name="T16" fmla="*/ 504 w 525"/>
              <a:gd name="T17" fmla="*/ 3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5" h="467">
                <a:moveTo>
                  <a:pt x="504" y="3"/>
                </a:moveTo>
                <a:cubicBezTo>
                  <a:pt x="500" y="3"/>
                  <a:pt x="497" y="6"/>
                  <a:pt x="495" y="9"/>
                </a:cubicBezTo>
                <a:lnTo>
                  <a:pt x="223" y="431"/>
                </a:lnTo>
                <a:lnTo>
                  <a:pt x="35" y="262"/>
                </a:lnTo>
                <a:cubicBezTo>
                  <a:pt x="22" y="245"/>
                  <a:pt x="0" y="271"/>
                  <a:pt x="18" y="282"/>
                </a:cubicBezTo>
                <a:lnTo>
                  <a:pt x="217" y="462"/>
                </a:lnTo>
                <a:cubicBezTo>
                  <a:pt x="223" y="467"/>
                  <a:pt x="232" y="466"/>
                  <a:pt x="237" y="459"/>
                </a:cubicBezTo>
                <a:lnTo>
                  <a:pt x="518" y="23"/>
                </a:lnTo>
                <a:cubicBezTo>
                  <a:pt x="525" y="13"/>
                  <a:pt x="515" y="0"/>
                  <a:pt x="504" y="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FBE0D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4" name="Label" descr="&lt;Tags&gt;&lt;SMARTRESIZEANCHORS&gt;Absolute,None,Absolute,None&lt;/SMARTRESIZEANCHORS&gt;&lt;/Tags&gt;">
            <a:extLst>
              <a:ext uri="{FF2B5EF4-FFF2-40B4-BE49-F238E27FC236}">
                <a16:creationId xmlns:a16="http://schemas.microsoft.com/office/drawing/2014/main" id="{814ED16F-35DC-4542-BCC9-3046BAD2F067}"/>
              </a:ext>
            </a:extLst>
          </p:cNvPr>
          <p:cNvSpPr txBox="1"/>
          <p:nvPr/>
        </p:nvSpPr>
        <p:spPr>
          <a:xfrm>
            <a:off x="929835" y="5564513"/>
            <a:ext cx="952440" cy="196977"/>
          </a:xfrm>
          <a:prstGeom prst="rect">
            <a:avLst/>
          </a:prstGeom>
          <a:noFill/>
        </p:spPr>
        <p:txBody>
          <a:bodyPr wrap="none" lIns="73152" tIns="36576" rIns="73152" bIns="3657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800" b="1" dirty="0">
                <a:solidFill>
                  <a:srgbClr val="21212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사용자 추가 그룹 </a:t>
            </a:r>
          </a:p>
        </p:txBody>
      </p:sp>
      <p:sp>
        <p:nvSpPr>
          <p:cNvPr id="455" name="직사각형 454">
            <a:extLst>
              <a:ext uri="{FF2B5EF4-FFF2-40B4-BE49-F238E27FC236}">
                <a16:creationId xmlns:a16="http://schemas.microsoft.com/office/drawing/2014/main" id="{79B737B5-60B3-4DE0-9789-BD153E2E0E24}"/>
              </a:ext>
            </a:extLst>
          </p:cNvPr>
          <p:cNvSpPr/>
          <p:nvPr/>
        </p:nvSpPr>
        <p:spPr>
          <a:xfrm>
            <a:off x="730364" y="5547586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kumimoji="1" lang="ko-KR" altLang="en-US" sz="900" kern="1200" dirty="0">
                <a:solidFill>
                  <a:srgbClr val="000000">
                    <a:lumMod val="85000"/>
                    <a:lumOff val="15000"/>
                  </a:srgbClr>
                </a:solidFill>
                <a:latin typeface="맑은 고딕"/>
                <a:ea typeface="맑은 고딕" panose="020B0503020000020004" pitchFamily="50" charset="-127"/>
              </a:rPr>
              <a:t>▼</a:t>
            </a:r>
            <a:endParaRPr lang="ko-KR" alt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sp>
        <p:nvSpPr>
          <p:cNvPr id="453" name="직사각형 452">
            <a:extLst>
              <a:ext uri="{FF2B5EF4-FFF2-40B4-BE49-F238E27FC236}">
                <a16:creationId xmlns:a16="http://schemas.microsoft.com/office/drawing/2014/main" id="{B971BB67-5A2E-4DCE-89C6-0F18EC06296A}"/>
              </a:ext>
            </a:extLst>
          </p:cNvPr>
          <p:cNvSpPr/>
          <p:nvPr/>
        </p:nvSpPr>
        <p:spPr>
          <a:xfrm>
            <a:off x="1764893" y="5562975"/>
            <a:ext cx="37093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2/</a:t>
            </a:r>
            <a:r>
              <a:rPr kumimoji="1" lang="en-US" altLang="ko-KR" sz="700" b="1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67" name="Text Box">
            <a:extLst>
              <a:ext uri="{FF2B5EF4-FFF2-40B4-BE49-F238E27FC236}">
                <a16:creationId xmlns:a16="http://schemas.microsoft.com/office/drawing/2014/main" id="{AE38FCED-B1DD-4FD2-901F-A52027CAB5DF}"/>
              </a:ext>
            </a:extLst>
          </p:cNvPr>
          <p:cNvSpPr/>
          <p:nvPr/>
        </p:nvSpPr>
        <p:spPr>
          <a:xfrm>
            <a:off x="4330851" y="2713733"/>
            <a:ext cx="2203200" cy="312480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71" name="Tab 1">
            <a:extLst>
              <a:ext uri="{FF2B5EF4-FFF2-40B4-BE49-F238E27FC236}">
                <a16:creationId xmlns:a16="http://schemas.microsoft.com/office/drawing/2014/main" id="{8B7EC25F-D5B7-4424-B1F6-721B4FB5C185}"/>
              </a:ext>
            </a:extLst>
          </p:cNvPr>
          <p:cNvSpPr/>
          <p:nvPr/>
        </p:nvSpPr>
        <p:spPr>
          <a:xfrm>
            <a:off x="4601749" y="2743841"/>
            <a:ext cx="1661405" cy="3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선택한 대화상대 목록 </a:t>
            </a:r>
            <a:r>
              <a:rPr lang="en-US" altLang="ko-KR" sz="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2" name="Selection">
            <a:extLst>
              <a:ext uri="{FF2B5EF4-FFF2-40B4-BE49-F238E27FC236}">
                <a16:creationId xmlns:a16="http://schemas.microsoft.com/office/drawing/2014/main" id="{2CA4110A-2091-4A01-B95D-4D6AA75941F1}"/>
              </a:ext>
            </a:extLst>
          </p:cNvPr>
          <p:cNvSpPr/>
          <p:nvPr/>
        </p:nvSpPr>
        <p:spPr>
          <a:xfrm>
            <a:off x="4601749" y="3029591"/>
            <a:ext cx="1661405" cy="19050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474" name="그룹 473">
            <a:extLst>
              <a:ext uri="{FF2B5EF4-FFF2-40B4-BE49-F238E27FC236}">
                <a16:creationId xmlns:a16="http://schemas.microsoft.com/office/drawing/2014/main" id="{4DB4A963-7016-424F-93B4-958A9C5F4D0B}"/>
              </a:ext>
            </a:extLst>
          </p:cNvPr>
          <p:cNvGrpSpPr/>
          <p:nvPr/>
        </p:nvGrpSpPr>
        <p:grpSpPr>
          <a:xfrm>
            <a:off x="4489314" y="3150322"/>
            <a:ext cx="1886274" cy="197517"/>
            <a:chOff x="5108887" y="1844606"/>
            <a:chExt cx="1886274" cy="197517"/>
          </a:xfrm>
        </p:grpSpPr>
        <p:grpSp>
          <p:nvGrpSpPr>
            <p:cNvPr id="475" name="그룹 474">
              <a:extLst>
                <a:ext uri="{FF2B5EF4-FFF2-40B4-BE49-F238E27FC236}">
                  <a16:creationId xmlns:a16="http://schemas.microsoft.com/office/drawing/2014/main" id="{E06B6BB3-DFFD-4CB3-8C83-A42A1BF491C2}"/>
                </a:ext>
              </a:extLst>
            </p:cNvPr>
            <p:cNvGrpSpPr/>
            <p:nvPr/>
          </p:nvGrpSpPr>
          <p:grpSpPr>
            <a:xfrm>
              <a:off x="6401303" y="1844606"/>
              <a:ext cx="593858" cy="197517"/>
              <a:chOff x="9330957" y="3233678"/>
              <a:chExt cx="665474" cy="221337"/>
            </a:xfrm>
          </p:grpSpPr>
          <p:sp>
            <p:nvSpPr>
              <p:cNvPr id="482" name="Title Bar">
                <a:extLst>
                  <a:ext uri="{FF2B5EF4-FFF2-40B4-BE49-F238E27FC236}">
                    <a16:creationId xmlns:a16="http://schemas.microsoft.com/office/drawing/2014/main" id="{21F991DC-DB41-4ED1-979C-66C4603BD713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강용관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83" name="Close Button">
                <a:extLst>
                  <a:ext uri="{FF2B5EF4-FFF2-40B4-BE49-F238E27FC236}">
                    <a16:creationId xmlns:a16="http://schemas.microsoft.com/office/drawing/2014/main" id="{8B804DFF-1775-4BC1-9111-7A95BD0BC0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76" name="그룹 475">
              <a:extLst>
                <a:ext uri="{FF2B5EF4-FFF2-40B4-BE49-F238E27FC236}">
                  <a16:creationId xmlns:a16="http://schemas.microsoft.com/office/drawing/2014/main" id="{A8BC16B1-2D4F-440E-9745-B8A55AB1449A}"/>
                </a:ext>
              </a:extLst>
            </p:cNvPr>
            <p:cNvGrpSpPr/>
            <p:nvPr/>
          </p:nvGrpSpPr>
          <p:grpSpPr>
            <a:xfrm>
              <a:off x="5755094" y="1844606"/>
              <a:ext cx="593858" cy="197517"/>
              <a:chOff x="9330957" y="3233678"/>
              <a:chExt cx="665474" cy="221337"/>
            </a:xfrm>
          </p:grpSpPr>
          <p:sp>
            <p:nvSpPr>
              <p:cNvPr id="480" name="Title Bar">
                <a:extLst>
                  <a:ext uri="{FF2B5EF4-FFF2-40B4-BE49-F238E27FC236}">
                    <a16:creationId xmlns:a16="http://schemas.microsoft.com/office/drawing/2014/main" id="{0BCD6BE1-A614-4FDE-B4D6-E1755260AFB3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배기영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81" name="Close Button">
                <a:extLst>
                  <a:ext uri="{FF2B5EF4-FFF2-40B4-BE49-F238E27FC236}">
                    <a16:creationId xmlns:a16="http://schemas.microsoft.com/office/drawing/2014/main" id="{E81ED5A5-FA99-48F5-967B-3EC67C148E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77" name="그룹 476">
              <a:extLst>
                <a:ext uri="{FF2B5EF4-FFF2-40B4-BE49-F238E27FC236}">
                  <a16:creationId xmlns:a16="http://schemas.microsoft.com/office/drawing/2014/main" id="{4D3B9FA2-D9DC-4D95-8A97-7142660AD6BF}"/>
                </a:ext>
              </a:extLst>
            </p:cNvPr>
            <p:cNvGrpSpPr/>
            <p:nvPr/>
          </p:nvGrpSpPr>
          <p:grpSpPr>
            <a:xfrm>
              <a:off x="5108887" y="1844606"/>
              <a:ext cx="593858" cy="197517"/>
              <a:chOff x="9330957" y="3233678"/>
              <a:chExt cx="665474" cy="221337"/>
            </a:xfrm>
          </p:grpSpPr>
          <p:sp>
            <p:nvSpPr>
              <p:cNvPr id="478" name="Title Bar">
                <a:extLst>
                  <a:ext uri="{FF2B5EF4-FFF2-40B4-BE49-F238E27FC236}">
                    <a16:creationId xmlns:a16="http://schemas.microsoft.com/office/drawing/2014/main" id="{FCFE2794-D923-44DB-9CF9-13369DDE1C33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79" name="Close Button">
                <a:extLst>
                  <a:ext uri="{FF2B5EF4-FFF2-40B4-BE49-F238E27FC236}">
                    <a16:creationId xmlns:a16="http://schemas.microsoft.com/office/drawing/2014/main" id="{9502A761-FB41-4DB7-A3EC-36C6D747B1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484" name="그룹 483">
            <a:extLst>
              <a:ext uri="{FF2B5EF4-FFF2-40B4-BE49-F238E27FC236}">
                <a16:creationId xmlns:a16="http://schemas.microsoft.com/office/drawing/2014/main" id="{1A38E4C7-A90E-4DB2-863F-DC0D41236BC7}"/>
              </a:ext>
            </a:extLst>
          </p:cNvPr>
          <p:cNvGrpSpPr/>
          <p:nvPr/>
        </p:nvGrpSpPr>
        <p:grpSpPr>
          <a:xfrm>
            <a:off x="4489314" y="3418942"/>
            <a:ext cx="1886274" cy="197517"/>
            <a:chOff x="5108887" y="2113225"/>
            <a:chExt cx="1886274" cy="197517"/>
          </a:xfrm>
        </p:grpSpPr>
        <p:grpSp>
          <p:nvGrpSpPr>
            <p:cNvPr id="485" name="그룹 484">
              <a:extLst>
                <a:ext uri="{FF2B5EF4-FFF2-40B4-BE49-F238E27FC236}">
                  <a16:creationId xmlns:a16="http://schemas.microsoft.com/office/drawing/2014/main" id="{4B5906F2-FC86-4E30-8D88-00B65BE91B00}"/>
                </a:ext>
              </a:extLst>
            </p:cNvPr>
            <p:cNvGrpSpPr/>
            <p:nvPr/>
          </p:nvGrpSpPr>
          <p:grpSpPr>
            <a:xfrm>
              <a:off x="6401303" y="2113225"/>
              <a:ext cx="593858" cy="197517"/>
              <a:chOff x="9330957" y="3233678"/>
              <a:chExt cx="665474" cy="221337"/>
            </a:xfrm>
          </p:grpSpPr>
          <p:sp>
            <p:nvSpPr>
              <p:cNvPr id="492" name="Title Bar">
                <a:extLst>
                  <a:ext uri="{FF2B5EF4-FFF2-40B4-BE49-F238E27FC236}">
                    <a16:creationId xmlns:a16="http://schemas.microsoft.com/office/drawing/2014/main" id="{3789C7C7-9B2C-4599-94B0-43E90A7503AC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 err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김철주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93" name="Close Button">
                <a:extLst>
                  <a:ext uri="{FF2B5EF4-FFF2-40B4-BE49-F238E27FC236}">
                    <a16:creationId xmlns:a16="http://schemas.microsoft.com/office/drawing/2014/main" id="{E73B5997-312E-4DC9-8EF2-DD10BBE0D0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86" name="그룹 485">
              <a:extLst>
                <a:ext uri="{FF2B5EF4-FFF2-40B4-BE49-F238E27FC236}">
                  <a16:creationId xmlns:a16="http://schemas.microsoft.com/office/drawing/2014/main" id="{78D7CC2A-0418-4A6D-ACCC-E2389BC655F3}"/>
                </a:ext>
              </a:extLst>
            </p:cNvPr>
            <p:cNvGrpSpPr/>
            <p:nvPr/>
          </p:nvGrpSpPr>
          <p:grpSpPr>
            <a:xfrm>
              <a:off x="5755094" y="2113225"/>
              <a:ext cx="593858" cy="197517"/>
              <a:chOff x="9330957" y="3233678"/>
              <a:chExt cx="665474" cy="221337"/>
            </a:xfrm>
          </p:grpSpPr>
          <p:sp>
            <p:nvSpPr>
              <p:cNvPr id="490" name="Title Bar">
                <a:extLst>
                  <a:ext uri="{FF2B5EF4-FFF2-40B4-BE49-F238E27FC236}">
                    <a16:creationId xmlns:a16="http://schemas.microsoft.com/office/drawing/2014/main" id="{E88F1BDE-6034-4431-AE3B-ACADBC836032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박병준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91" name="Close Button">
                <a:extLst>
                  <a:ext uri="{FF2B5EF4-FFF2-40B4-BE49-F238E27FC236}">
                    <a16:creationId xmlns:a16="http://schemas.microsoft.com/office/drawing/2014/main" id="{52006D12-4D56-4361-B421-15BB087502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87" name="그룹 486">
              <a:extLst>
                <a:ext uri="{FF2B5EF4-FFF2-40B4-BE49-F238E27FC236}">
                  <a16:creationId xmlns:a16="http://schemas.microsoft.com/office/drawing/2014/main" id="{0155315A-9817-442A-BE53-63898384DF55}"/>
                </a:ext>
              </a:extLst>
            </p:cNvPr>
            <p:cNvGrpSpPr/>
            <p:nvPr/>
          </p:nvGrpSpPr>
          <p:grpSpPr>
            <a:xfrm>
              <a:off x="5108887" y="2113225"/>
              <a:ext cx="593858" cy="197517"/>
              <a:chOff x="9330957" y="3233678"/>
              <a:chExt cx="665474" cy="221337"/>
            </a:xfrm>
          </p:grpSpPr>
          <p:sp>
            <p:nvSpPr>
              <p:cNvPr id="488" name="Title Bar">
                <a:extLst>
                  <a:ext uri="{FF2B5EF4-FFF2-40B4-BE49-F238E27FC236}">
                    <a16:creationId xmlns:a16="http://schemas.microsoft.com/office/drawing/2014/main" id="{204C7099-8E4C-4881-B6AA-64978B0C3ADB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김용주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89" name="Close Button">
                <a:extLst>
                  <a:ext uri="{FF2B5EF4-FFF2-40B4-BE49-F238E27FC236}">
                    <a16:creationId xmlns:a16="http://schemas.microsoft.com/office/drawing/2014/main" id="{87F3AF32-7416-4167-A40A-0EF79ADEAC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494" name="그룹 493">
            <a:extLst>
              <a:ext uri="{FF2B5EF4-FFF2-40B4-BE49-F238E27FC236}">
                <a16:creationId xmlns:a16="http://schemas.microsoft.com/office/drawing/2014/main" id="{B56516AB-1DDA-4451-9C18-18F70AB07A0A}"/>
              </a:ext>
            </a:extLst>
          </p:cNvPr>
          <p:cNvGrpSpPr/>
          <p:nvPr/>
        </p:nvGrpSpPr>
        <p:grpSpPr>
          <a:xfrm>
            <a:off x="4489314" y="3687561"/>
            <a:ext cx="593858" cy="197517"/>
            <a:chOff x="9330957" y="3233678"/>
            <a:chExt cx="665474" cy="221337"/>
          </a:xfrm>
        </p:grpSpPr>
        <p:sp>
          <p:nvSpPr>
            <p:cNvPr id="495" name="Title Bar">
              <a:extLst>
                <a:ext uri="{FF2B5EF4-FFF2-40B4-BE49-F238E27FC236}">
                  <a16:creationId xmlns:a16="http://schemas.microsoft.com/office/drawing/2014/main" id="{2278E116-9ACB-490B-8994-52843F3C4B9C}"/>
                </a:ext>
              </a:extLst>
            </p:cNvPr>
            <p:cNvSpPr/>
            <p:nvPr/>
          </p:nvSpPr>
          <p:spPr>
            <a:xfrm>
              <a:off x="9330957" y="3233678"/>
              <a:ext cx="665474" cy="221337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김주화</a:t>
              </a:r>
              <a:endParaRPr lang="en-US" sz="7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96" name="Close Button">
              <a:extLst>
                <a:ext uri="{FF2B5EF4-FFF2-40B4-BE49-F238E27FC236}">
                  <a16:creationId xmlns:a16="http://schemas.microsoft.com/office/drawing/2014/main" id="{34FAE17E-F9F7-4C89-8897-75E76A1194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01" name="그룹 500">
            <a:extLst>
              <a:ext uri="{FF2B5EF4-FFF2-40B4-BE49-F238E27FC236}">
                <a16:creationId xmlns:a16="http://schemas.microsoft.com/office/drawing/2014/main" id="{1E08DEC6-A3CE-48E3-9D29-7191FECD1B8E}"/>
              </a:ext>
            </a:extLst>
          </p:cNvPr>
          <p:cNvGrpSpPr/>
          <p:nvPr/>
        </p:nvGrpSpPr>
        <p:grpSpPr>
          <a:xfrm>
            <a:off x="4174614" y="3355184"/>
            <a:ext cx="25400" cy="2412000"/>
            <a:chOff x="4049472" y="2065533"/>
            <a:chExt cx="25400" cy="2268000"/>
          </a:xfrm>
        </p:grpSpPr>
        <p:cxnSp>
          <p:nvCxnSpPr>
            <p:cNvPr id="502" name="Track">
              <a:extLst>
                <a:ext uri="{FF2B5EF4-FFF2-40B4-BE49-F238E27FC236}">
                  <a16:creationId xmlns:a16="http://schemas.microsoft.com/office/drawing/2014/main" id="{E048F041-E738-496B-BC5D-729DF4C89E27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3" name="Thumb">
              <a:extLst>
                <a:ext uri="{FF2B5EF4-FFF2-40B4-BE49-F238E27FC236}">
                  <a16:creationId xmlns:a16="http://schemas.microsoft.com/office/drawing/2014/main" id="{88CD7265-E5D5-4DEE-863C-221DE91313E7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67C714B8-7E24-48FD-B99B-124D3C9A99A8}"/>
              </a:ext>
            </a:extLst>
          </p:cNvPr>
          <p:cNvSpPr/>
          <p:nvPr/>
        </p:nvSpPr>
        <p:spPr>
          <a:xfrm>
            <a:off x="654050" y="2622550"/>
            <a:ext cx="5969000" cy="3302000"/>
          </a:xfrm>
          <a:prstGeom prst="roundRect">
            <a:avLst>
              <a:gd name="adj" fmla="val 213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762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레이어 팝업</a:t>
            </a:r>
          </a:p>
        </p:txBody>
      </p:sp>
      <p:sp>
        <p:nvSpPr>
          <p:cNvPr id="802" name="직사각형 801">
            <a:extLst>
              <a:ext uri="{FF2B5EF4-FFF2-40B4-BE49-F238E27FC236}">
                <a16:creationId xmlns:a16="http://schemas.microsoft.com/office/drawing/2014/main" id="{B257315F-5F93-49AC-844A-851B73DE24F6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임직원 선택 시 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&gt;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조직도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803" name="직사각형 802">
            <a:extLst>
              <a:ext uri="{FF2B5EF4-FFF2-40B4-BE49-F238E27FC236}">
                <a16:creationId xmlns:a16="http://schemas.microsoft.com/office/drawing/2014/main" id="{D9A82643-3774-4569-8F27-4CDC332215DB}"/>
              </a:ext>
            </a:extLst>
          </p:cNvPr>
          <p:cNvSpPr/>
          <p:nvPr/>
        </p:nvSpPr>
        <p:spPr>
          <a:xfrm>
            <a:off x="211050" y="911547"/>
            <a:ext cx="7240716" cy="101566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조직도를 통한 선택 시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부서정보 노출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부서 트리 상단에서 부서정보가 네비게이션 형태로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부서 클릭 시 해당 부서에 대한 상세 목록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하위 부서 및 임직원 목록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부서별 멤버 목록과 선택 버튼이 노출되며 부서별 일괄 선택 가능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직원별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프로필 이미지와 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직원명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C15030D-E2FC-4282-9A8E-FD2F403544C1}"/>
              </a:ext>
            </a:extLst>
          </p:cNvPr>
          <p:cNvGrpSpPr/>
          <p:nvPr/>
        </p:nvGrpSpPr>
        <p:grpSpPr>
          <a:xfrm>
            <a:off x="399771" y="1813943"/>
            <a:ext cx="9059308" cy="4651602"/>
            <a:chOff x="399771" y="1813943"/>
            <a:chExt cx="9059308" cy="4651602"/>
          </a:xfrm>
        </p:grpSpPr>
        <p:grpSp>
          <p:nvGrpSpPr>
            <p:cNvPr id="804" name="그룹 803">
              <a:extLst>
                <a:ext uri="{FF2B5EF4-FFF2-40B4-BE49-F238E27FC236}">
                  <a16:creationId xmlns:a16="http://schemas.microsoft.com/office/drawing/2014/main" id="{CC170192-69CF-44A4-86B9-7B374BF367CA}"/>
                </a:ext>
              </a:extLst>
            </p:cNvPr>
            <p:cNvGrpSpPr/>
            <p:nvPr/>
          </p:nvGrpSpPr>
          <p:grpSpPr>
            <a:xfrm>
              <a:off x="399771" y="2017762"/>
              <a:ext cx="6439048" cy="4166991"/>
              <a:chOff x="399771" y="1620196"/>
              <a:chExt cx="6439048" cy="4166991"/>
            </a:xfrm>
          </p:grpSpPr>
          <p:sp>
            <p:nvSpPr>
              <p:cNvPr id="805" name="Tile Background">
                <a:extLst>
                  <a:ext uri="{FF2B5EF4-FFF2-40B4-BE49-F238E27FC236}">
                    <a16:creationId xmlns:a16="http://schemas.microsoft.com/office/drawing/2014/main" id="{6B9410A5-7FFB-4D8F-9F54-4CA7AF552B6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99771" y="1620196"/>
                <a:ext cx="6439048" cy="4166991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FFFFFF">
                    <a:lumMod val="50000"/>
                  </a:srgbClr>
                </a:solidFill>
                <a:prstDash val="solid"/>
                <a:miter lim="800000"/>
                <a:headEnd/>
                <a:tailEnd/>
              </a:ln>
              <a:effectLst>
                <a:outerShdw blurRad="63500" algn="ctr" rotWithShape="0">
                  <a:srgbClr val="808080">
                    <a:alpha val="50000"/>
                  </a:srgbClr>
                </a:outerShdw>
              </a:effectLst>
            </p:spPr>
            <p:txBody>
              <a:bodyPr vert="horz" wrap="square" lIns="54864" tIns="36576" rIns="54864" bIns="3657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5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 새 대화상대 추가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grpSp>
            <p:nvGrpSpPr>
              <p:cNvPr id="806" name="그룹 805">
                <a:extLst>
                  <a:ext uri="{FF2B5EF4-FFF2-40B4-BE49-F238E27FC236}">
                    <a16:creationId xmlns:a16="http://schemas.microsoft.com/office/drawing/2014/main" id="{14772AC9-2565-42AC-A71B-2A5441C277D0}"/>
                  </a:ext>
                </a:extLst>
              </p:cNvPr>
              <p:cNvGrpSpPr/>
              <p:nvPr/>
            </p:nvGrpSpPr>
            <p:grpSpPr>
              <a:xfrm>
                <a:off x="399772" y="1684919"/>
                <a:ext cx="6421793" cy="4050269"/>
                <a:chOff x="399772" y="1684919"/>
                <a:chExt cx="6421793" cy="4050269"/>
              </a:xfrm>
            </p:grpSpPr>
            <p:sp>
              <p:nvSpPr>
                <p:cNvPr id="807" name="Tile Header Line" descr="&lt;SmartSettings&gt;&lt;SmartResize anchorLeft=&quot;Relative&quot; anchorTop=&quot;Absolute&quot; anchorRight=&quot;Relative&quot; anchorBottom=&quot;None&quot; /&gt;&lt;/SmartSettings&gt;">
                  <a:extLst>
                    <a:ext uri="{FF2B5EF4-FFF2-40B4-BE49-F238E27FC236}">
                      <a16:creationId xmlns:a16="http://schemas.microsoft.com/office/drawing/2014/main" id="{9701025D-F260-4BD4-BB9B-3047CE35BAE9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399772" y="1970088"/>
                  <a:ext cx="6421793" cy="0"/>
                </a:xfrm>
                <a:prstGeom prst="line">
                  <a:avLst/>
                </a:prstGeom>
                <a:noFill/>
                <a:ln w="6350" cap="sq">
                  <a:solidFill>
                    <a:srgbClr val="D3D3D3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  <p:sp>
              <p:nvSpPr>
                <p:cNvPr id="808" name="사각형: 둥근 모서리 807">
                  <a:extLst>
                    <a:ext uri="{FF2B5EF4-FFF2-40B4-BE49-F238E27FC236}">
                      <a16:creationId xmlns:a16="http://schemas.microsoft.com/office/drawing/2014/main" id="{B87CA612-5AF2-473D-AB4E-CB3B72E98F6C}"/>
                    </a:ext>
                  </a:extLst>
                </p:cNvPr>
                <p:cNvSpPr/>
                <p:nvPr/>
              </p:nvSpPr>
              <p:spPr>
                <a:xfrm>
                  <a:off x="426954" y="1968296"/>
                  <a:ext cx="1403661" cy="310710"/>
                </a:xfrm>
                <a:prstGeom prst="roundRect">
                  <a:avLst>
                    <a:gd name="adj" fmla="val 9340"/>
                  </a:avLst>
                </a:prstGeom>
                <a:noFill/>
                <a:ln w="3175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defTabSz="844083" fontAlgn="base" latinLnBrk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105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대화상대 선택</a:t>
                  </a:r>
                  <a:endParaRPr kumimoji="1" lang="en-US" altLang="ko-KR" sz="105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809" name="Close">
                  <a:extLst>
                    <a:ext uri="{FF2B5EF4-FFF2-40B4-BE49-F238E27FC236}">
                      <a16:creationId xmlns:a16="http://schemas.microsoft.com/office/drawing/2014/main" id="{6130D665-284E-4DAB-9730-D49EBF06411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513327" y="1684919"/>
                  <a:ext cx="215152" cy="217260"/>
                </a:xfrm>
                <a:custGeom>
                  <a:avLst/>
                  <a:gdLst>
                    <a:gd name="T0" fmla="*/ 333 w 667"/>
                    <a:gd name="T1" fmla="*/ 0 h 667"/>
                    <a:gd name="T2" fmla="*/ 0 w 667"/>
                    <a:gd name="T3" fmla="*/ 334 h 667"/>
                    <a:gd name="T4" fmla="*/ 333 w 667"/>
                    <a:gd name="T5" fmla="*/ 667 h 667"/>
                    <a:gd name="T6" fmla="*/ 667 w 667"/>
                    <a:gd name="T7" fmla="*/ 334 h 667"/>
                    <a:gd name="T8" fmla="*/ 333 w 667"/>
                    <a:gd name="T9" fmla="*/ 0 h 667"/>
                    <a:gd name="T10" fmla="*/ 333 w 667"/>
                    <a:gd name="T11" fmla="*/ 27 h 667"/>
                    <a:gd name="T12" fmla="*/ 640 w 667"/>
                    <a:gd name="T13" fmla="*/ 334 h 667"/>
                    <a:gd name="T14" fmla="*/ 333 w 667"/>
                    <a:gd name="T15" fmla="*/ 640 h 667"/>
                    <a:gd name="T16" fmla="*/ 27 w 667"/>
                    <a:gd name="T17" fmla="*/ 334 h 667"/>
                    <a:gd name="T18" fmla="*/ 333 w 667"/>
                    <a:gd name="T19" fmla="*/ 27 h 667"/>
                    <a:gd name="T20" fmla="*/ 210 w 667"/>
                    <a:gd name="T21" fmla="*/ 200 h 667"/>
                    <a:gd name="T22" fmla="*/ 204 w 667"/>
                    <a:gd name="T23" fmla="*/ 223 h 667"/>
                    <a:gd name="T24" fmla="*/ 314 w 667"/>
                    <a:gd name="T25" fmla="*/ 334 h 667"/>
                    <a:gd name="T26" fmla="*/ 204 w 667"/>
                    <a:gd name="T27" fmla="*/ 444 h 667"/>
                    <a:gd name="T28" fmla="*/ 223 w 667"/>
                    <a:gd name="T29" fmla="*/ 463 h 667"/>
                    <a:gd name="T30" fmla="*/ 333 w 667"/>
                    <a:gd name="T31" fmla="*/ 353 h 667"/>
                    <a:gd name="T32" fmla="*/ 444 w 667"/>
                    <a:gd name="T33" fmla="*/ 463 h 667"/>
                    <a:gd name="T34" fmla="*/ 463 w 667"/>
                    <a:gd name="T35" fmla="*/ 463 h 667"/>
                    <a:gd name="T36" fmla="*/ 463 w 667"/>
                    <a:gd name="T37" fmla="*/ 444 h 667"/>
                    <a:gd name="T38" fmla="*/ 352 w 667"/>
                    <a:gd name="T39" fmla="*/ 334 h 667"/>
                    <a:gd name="T40" fmla="*/ 463 w 667"/>
                    <a:gd name="T41" fmla="*/ 223 h 667"/>
                    <a:gd name="T42" fmla="*/ 452 w 667"/>
                    <a:gd name="T43" fmla="*/ 200 h 667"/>
                    <a:gd name="T44" fmla="*/ 444 w 667"/>
                    <a:gd name="T45" fmla="*/ 204 h 667"/>
                    <a:gd name="T46" fmla="*/ 333 w 667"/>
                    <a:gd name="T47" fmla="*/ 314 h 667"/>
                    <a:gd name="T48" fmla="*/ 223 w 667"/>
                    <a:gd name="T49" fmla="*/ 204 h 667"/>
                    <a:gd name="T50" fmla="*/ 210 w 667"/>
                    <a:gd name="T51" fmla="*/ 200 h 6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667" h="667">
                      <a:moveTo>
                        <a:pt x="333" y="0"/>
                      </a:moveTo>
                      <a:cubicBezTo>
                        <a:pt x="149" y="0"/>
                        <a:pt x="0" y="150"/>
                        <a:pt x="0" y="334"/>
                      </a:cubicBezTo>
                      <a:cubicBezTo>
                        <a:pt x="0" y="518"/>
                        <a:pt x="149" y="667"/>
                        <a:pt x="333" y="667"/>
                      </a:cubicBezTo>
                      <a:cubicBezTo>
                        <a:pt x="517" y="667"/>
                        <a:pt x="667" y="518"/>
                        <a:pt x="667" y="334"/>
                      </a:cubicBezTo>
                      <a:cubicBezTo>
                        <a:pt x="667" y="150"/>
                        <a:pt x="517" y="0"/>
                        <a:pt x="333" y="0"/>
                      </a:cubicBezTo>
                      <a:close/>
                      <a:moveTo>
                        <a:pt x="333" y="27"/>
                      </a:moveTo>
                      <a:cubicBezTo>
                        <a:pt x="503" y="27"/>
                        <a:pt x="640" y="164"/>
                        <a:pt x="640" y="334"/>
                      </a:cubicBezTo>
                      <a:cubicBezTo>
                        <a:pt x="640" y="503"/>
                        <a:pt x="503" y="640"/>
                        <a:pt x="333" y="640"/>
                      </a:cubicBezTo>
                      <a:cubicBezTo>
                        <a:pt x="164" y="640"/>
                        <a:pt x="27" y="503"/>
                        <a:pt x="27" y="334"/>
                      </a:cubicBezTo>
                      <a:cubicBezTo>
                        <a:pt x="27" y="164"/>
                        <a:pt x="164" y="27"/>
                        <a:pt x="333" y="27"/>
                      </a:cubicBezTo>
                      <a:close/>
                      <a:moveTo>
                        <a:pt x="210" y="200"/>
                      </a:moveTo>
                      <a:cubicBezTo>
                        <a:pt x="201" y="202"/>
                        <a:pt x="196" y="217"/>
                        <a:pt x="204" y="223"/>
                      </a:cubicBezTo>
                      <a:lnTo>
                        <a:pt x="314" y="334"/>
                      </a:lnTo>
                      <a:lnTo>
                        <a:pt x="204" y="444"/>
                      </a:lnTo>
                      <a:cubicBezTo>
                        <a:pt x="191" y="457"/>
                        <a:pt x="210" y="476"/>
                        <a:pt x="223" y="463"/>
                      </a:cubicBezTo>
                      <a:lnTo>
                        <a:pt x="333" y="353"/>
                      </a:lnTo>
                      <a:lnTo>
                        <a:pt x="444" y="463"/>
                      </a:lnTo>
                      <a:cubicBezTo>
                        <a:pt x="449" y="468"/>
                        <a:pt x="458" y="468"/>
                        <a:pt x="463" y="463"/>
                      </a:cubicBezTo>
                      <a:cubicBezTo>
                        <a:pt x="468" y="458"/>
                        <a:pt x="468" y="449"/>
                        <a:pt x="463" y="444"/>
                      </a:cubicBezTo>
                      <a:lnTo>
                        <a:pt x="352" y="334"/>
                      </a:lnTo>
                      <a:lnTo>
                        <a:pt x="463" y="223"/>
                      </a:lnTo>
                      <a:cubicBezTo>
                        <a:pt x="472" y="214"/>
                        <a:pt x="465" y="198"/>
                        <a:pt x="452" y="200"/>
                      </a:cubicBezTo>
                      <a:cubicBezTo>
                        <a:pt x="449" y="201"/>
                        <a:pt x="446" y="202"/>
                        <a:pt x="444" y="204"/>
                      </a:cubicBezTo>
                      <a:lnTo>
                        <a:pt x="333" y="314"/>
                      </a:lnTo>
                      <a:lnTo>
                        <a:pt x="223" y="204"/>
                      </a:lnTo>
                      <a:cubicBezTo>
                        <a:pt x="219" y="199"/>
                        <a:pt x="213" y="200"/>
                        <a:pt x="210" y="200"/>
                      </a:cubicBezTo>
                      <a:close/>
                    </a:path>
                  </a:pathLst>
                </a:custGeom>
                <a:solidFill>
                  <a:srgbClr val="5F5F5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grpSp>
              <p:nvGrpSpPr>
                <p:cNvPr id="810" name="그룹 809">
                  <a:extLst>
                    <a:ext uri="{FF2B5EF4-FFF2-40B4-BE49-F238E27FC236}">
                      <a16:creationId xmlns:a16="http://schemas.microsoft.com/office/drawing/2014/main" id="{22F7848E-6E29-4D4C-8534-D6AF6FE880BC}"/>
                    </a:ext>
                  </a:extLst>
                </p:cNvPr>
                <p:cNvGrpSpPr/>
                <p:nvPr/>
              </p:nvGrpSpPr>
              <p:grpSpPr>
                <a:xfrm>
                  <a:off x="4657791" y="5492276"/>
                  <a:ext cx="813094" cy="242912"/>
                  <a:chOff x="5769487" y="5541656"/>
                  <a:chExt cx="811221" cy="234170"/>
                </a:xfrm>
              </p:grpSpPr>
              <p:sp>
                <p:nvSpPr>
                  <p:cNvPr id="912" name="Flyout">
                    <a:extLst>
                      <a:ext uri="{FF2B5EF4-FFF2-40B4-BE49-F238E27FC236}">
                        <a16:creationId xmlns:a16="http://schemas.microsoft.com/office/drawing/2014/main" id="{A50D4484-8834-410F-BA40-975939F5DA3F}"/>
                      </a:ext>
                    </a:extLst>
                  </p:cNvPr>
                  <p:cNvSpPr/>
                  <p:nvPr/>
                </p:nvSpPr>
                <p:spPr>
                  <a:xfrm>
                    <a:off x="5769487" y="5541656"/>
                    <a:ext cx="385200" cy="234170"/>
                  </a:xfrm>
                  <a:prstGeom prst="rect">
                    <a:avLst/>
                  </a:prstGeom>
                  <a:solidFill>
                    <a:srgbClr val="FFFFFF"/>
                  </a:solidFill>
                  <a:ln w="6350" cap="flat" cmpd="sng" algn="ctr">
                    <a:solidFill>
                      <a:srgbClr val="C2C2C2"/>
                    </a:solidFill>
                    <a:prstDash val="solid"/>
                    <a:miter lim="800000"/>
                  </a:ln>
                  <a:effectLst/>
                </p:spPr>
                <p:txBody>
                  <a:bodyPr wrap="none" lIns="128016" tIns="82296" rIns="128016" bIns="82296" rtlCol="0" anchor="ctr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800" b="1" i="0" u="none" strike="noStrike" kern="1200" cap="none" spc="0" normalizeH="0" baseline="0" noProof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맑은 고딕" panose="020B0503020000020004" pitchFamily="50" charset="-127"/>
                        <a:cs typeface="Segoe UI" panose="020B0502040204020203" pitchFamily="34" charset="0"/>
                      </a:rPr>
                      <a:t>취소</a:t>
                    </a:r>
                    <a:endParaRPr kumimoji="0" lang="en-US" altLang="ko-KR" sz="800" b="1" i="0" u="none" strike="noStrike" kern="1200" cap="none" spc="0" normalizeH="0" baseline="0" noProof="1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913" name="Flyout">
                    <a:extLst>
                      <a:ext uri="{FF2B5EF4-FFF2-40B4-BE49-F238E27FC236}">
                        <a16:creationId xmlns:a16="http://schemas.microsoft.com/office/drawing/2014/main" id="{B6E60973-BF12-4CEA-9EDB-B54E598FDCFA}"/>
                      </a:ext>
                    </a:extLst>
                  </p:cNvPr>
                  <p:cNvSpPr/>
                  <p:nvPr/>
                </p:nvSpPr>
                <p:spPr>
                  <a:xfrm>
                    <a:off x="6196025" y="5541656"/>
                    <a:ext cx="384683" cy="234170"/>
                  </a:xfrm>
                  <a:prstGeom prst="rect">
                    <a:avLst/>
                  </a:prstGeom>
                  <a:solidFill>
                    <a:srgbClr val="F2F2F2"/>
                  </a:solidFill>
                  <a:ln w="6350" cap="flat" cmpd="sng" algn="ctr">
                    <a:solidFill>
                      <a:srgbClr val="C2C2C2"/>
                    </a:solidFill>
                    <a:prstDash val="solid"/>
                    <a:miter lim="800000"/>
                  </a:ln>
                  <a:effectLst/>
                </p:spPr>
                <p:txBody>
                  <a:bodyPr wrap="none" lIns="128016" tIns="82296" rIns="128016" bIns="82296" rtlCol="0" anchor="ctr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800" b="1" i="0" u="none" strike="noStrike" kern="1200" cap="none" spc="0" normalizeH="0" baseline="0" noProof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맑은 고딕" panose="020B0503020000020004" pitchFamily="50" charset="-127"/>
                        <a:cs typeface="Segoe UI" panose="020B0502040204020203" pitchFamily="34" charset="0"/>
                      </a:rPr>
                      <a:t>완료</a:t>
                    </a:r>
                    <a:endParaRPr kumimoji="0" lang="en-US" altLang="ko-KR" sz="800" b="1" i="0" u="none" strike="noStrike" kern="1200" cap="none" spc="0" normalizeH="0" baseline="0" noProof="1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811" name="Flyout">
                  <a:extLst>
                    <a:ext uri="{FF2B5EF4-FFF2-40B4-BE49-F238E27FC236}">
                      <a16:creationId xmlns:a16="http://schemas.microsoft.com/office/drawing/2014/main" id="{9EE5F342-6F24-4BC4-9F2E-3AE11C300B33}"/>
                    </a:ext>
                  </a:extLst>
                </p:cNvPr>
                <p:cNvSpPr/>
                <p:nvPr/>
              </p:nvSpPr>
              <p:spPr>
                <a:xfrm>
                  <a:off x="5512319" y="5492276"/>
                  <a:ext cx="1021732" cy="242912"/>
                </a:xfrm>
                <a:prstGeom prst="rect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solidFill>
                    <a:srgbClr val="C2C2C2"/>
                  </a:solidFill>
                  <a:prstDash val="solid"/>
                  <a:miter lim="800000"/>
                </a:ln>
                <a:effectLst/>
              </p:spPr>
              <p:txBody>
                <a:bodyPr wrap="none" lIns="128016" tIns="82296" rIns="128016" bIns="82296" rtlCol="0" anchor="ctr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800" b="1" i="0" u="none" strike="noStrike" kern="1200" cap="none" spc="0" normalizeH="0" baseline="0" noProof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그룹 지정 후 완료</a:t>
                  </a:r>
                </a:p>
              </p:txBody>
            </p:sp>
            <p:cxnSp>
              <p:nvCxnSpPr>
                <p:cNvPr id="812" name="Track">
                  <a:extLst>
                    <a:ext uri="{FF2B5EF4-FFF2-40B4-BE49-F238E27FC236}">
                      <a16:creationId xmlns:a16="http://schemas.microsoft.com/office/drawing/2014/main" id="{247F0BA4-6E8B-484F-ABFA-3CCC5F8181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64722" y="2992855"/>
                  <a:ext cx="0" cy="226800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000000">
                      <a:alpha val="12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813" name="Thumb">
                  <a:extLst>
                    <a:ext uri="{FF2B5EF4-FFF2-40B4-BE49-F238E27FC236}">
                      <a16:creationId xmlns:a16="http://schemas.microsoft.com/office/drawing/2014/main" id="{1BFC8446-1912-42A1-A715-97232FB2A4F9}"/>
                    </a:ext>
                  </a:extLst>
                </p:cNvPr>
                <p:cNvSpPr/>
                <p:nvPr/>
              </p:nvSpPr>
              <p:spPr>
                <a:xfrm>
                  <a:off x="4152022" y="3336956"/>
                  <a:ext cx="25400" cy="381978"/>
                </a:xfrm>
                <a:prstGeom prst="roundRect">
                  <a:avLst/>
                </a:prstGeom>
                <a:solidFill>
                  <a:srgbClr val="FFFFFF">
                    <a:lumMod val="8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14" name="Text Box">
                  <a:extLst>
                    <a:ext uri="{FF2B5EF4-FFF2-40B4-BE49-F238E27FC236}">
                      <a16:creationId xmlns:a16="http://schemas.microsoft.com/office/drawing/2014/main" id="{BD00538F-5552-4D6D-9B3A-0C26CCDA81C3}"/>
                    </a:ext>
                  </a:extLst>
                </p:cNvPr>
                <p:cNvSpPr/>
                <p:nvPr/>
              </p:nvSpPr>
              <p:spPr>
                <a:xfrm>
                  <a:off x="745218" y="2589217"/>
                  <a:ext cx="1747492" cy="270620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50800" rIns="91440" bIns="508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rPr>
                    <a:t>그룹</a:t>
                  </a:r>
                  <a:endPara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15" name="Text Box">
                  <a:extLst>
                    <a:ext uri="{FF2B5EF4-FFF2-40B4-BE49-F238E27FC236}">
                      <a16:creationId xmlns:a16="http://schemas.microsoft.com/office/drawing/2014/main" id="{1DEADF3C-1B40-4929-B5FA-736844ABEA88}"/>
                    </a:ext>
                  </a:extLst>
                </p:cNvPr>
                <p:cNvSpPr/>
                <p:nvPr/>
              </p:nvSpPr>
              <p:spPr>
                <a:xfrm>
                  <a:off x="2530283" y="2589217"/>
                  <a:ext cx="1747492" cy="270620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50800" rIns="91440" bIns="508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buClrTx/>
                    <a:defRPr/>
                  </a:pPr>
                  <a:r>
                    <a:rPr lang="ko-KR" altLang="en-US" sz="900" b="1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조직도</a:t>
                  </a:r>
                  <a:endParaRPr lang="en-US" altLang="ko-KR" sz="900" b="1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16" name="Text Box">
                  <a:extLst>
                    <a:ext uri="{FF2B5EF4-FFF2-40B4-BE49-F238E27FC236}">
                      <a16:creationId xmlns:a16="http://schemas.microsoft.com/office/drawing/2014/main" id="{D0516710-5882-4D36-A9A9-3B5A6D854914}"/>
                    </a:ext>
                  </a:extLst>
                </p:cNvPr>
                <p:cNvSpPr/>
                <p:nvPr/>
              </p:nvSpPr>
              <p:spPr>
                <a:xfrm>
                  <a:off x="745217" y="2316167"/>
                  <a:ext cx="3531347" cy="3124800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50800" rIns="91440" bIns="508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17" name="직사각형 816">
                  <a:extLst>
                    <a:ext uri="{FF2B5EF4-FFF2-40B4-BE49-F238E27FC236}">
                      <a16:creationId xmlns:a16="http://schemas.microsoft.com/office/drawing/2014/main" id="{B5A02709-2D52-41A9-8421-EE9FDF985517}"/>
                    </a:ext>
                  </a:extLst>
                </p:cNvPr>
                <p:cNvSpPr/>
                <p:nvPr/>
              </p:nvSpPr>
              <p:spPr>
                <a:xfrm>
                  <a:off x="5746881" y="2015929"/>
                  <a:ext cx="873957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kern="1200" dirty="0"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그룹 지정 안내</a:t>
                  </a:r>
                </a:p>
              </p:txBody>
            </p:sp>
            <p:sp>
              <p:nvSpPr>
                <p:cNvPr id="818" name="About">
                  <a:extLst>
                    <a:ext uri="{FF2B5EF4-FFF2-40B4-BE49-F238E27FC236}">
                      <a16:creationId xmlns:a16="http://schemas.microsoft.com/office/drawing/2014/main" id="{B54C4164-5DAC-4668-BABD-C225A3E4ADEB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574705" y="2055661"/>
                  <a:ext cx="153774" cy="152282"/>
                </a:xfrm>
                <a:custGeom>
                  <a:avLst/>
                  <a:gdLst>
                    <a:gd name="T0" fmla="*/ 711 w 1417"/>
                    <a:gd name="T1" fmla="*/ 0 h 1405"/>
                    <a:gd name="T2" fmla="*/ 6 w 1417"/>
                    <a:gd name="T3" fmla="*/ 624 h 1405"/>
                    <a:gd name="T4" fmla="*/ 223 w 1417"/>
                    <a:gd name="T5" fmla="*/ 1073 h 1405"/>
                    <a:gd name="T6" fmla="*/ 12 w 1417"/>
                    <a:gd name="T7" fmla="*/ 1337 h 1405"/>
                    <a:gd name="T8" fmla="*/ 549 w 1417"/>
                    <a:gd name="T9" fmla="*/ 1231 h 1405"/>
                    <a:gd name="T10" fmla="*/ 711 w 1417"/>
                    <a:gd name="T11" fmla="*/ 1248 h 1405"/>
                    <a:gd name="T12" fmla="*/ 1417 w 1417"/>
                    <a:gd name="T13" fmla="*/ 624 h 1405"/>
                    <a:gd name="T14" fmla="*/ 711 w 1417"/>
                    <a:gd name="T15" fmla="*/ 0 h 1405"/>
                    <a:gd name="T16" fmla="*/ 816 w 1417"/>
                    <a:gd name="T17" fmla="*/ 945 h 1405"/>
                    <a:gd name="T18" fmla="*/ 671 w 1417"/>
                    <a:gd name="T19" fmla="*/ 984 h 1405"/>
                    <a:gd name="T20" fmla="*/ 546 w 1417"/>
                    <a:gd name="T21" fmla="*/ 882 h 1405"/>
                    <a:gd name="T22" fmla="*/ 610 w 1417"/>
                    <a:gd name="T23" fmla="*/ 590 h 1405"/>
                    <a:gd name="T24" fmla="*/ 495 w 1417"/>
                    <a:gd name="T25" fmla="*/ 555 h 1405"/>
                    <a:gd name="T26" fmla="*/ 506 w 1417"/>
                    <a:gd name="T27" fmla="*/ 511 h 1405"/>
                    <a:gd name="T28" fmla="*/ 651 w 1417"/>
                    <a:gd name="T29" fmla="*/ 472 h 1405"/>
                    <a:gd name="T30" fmla="*/ 773 w 1417"/>
                    <a:gd name="T31" fmla="*/ 574 h 1405"/>
                    <a:gd name="T32" fmla="*/ 709 w 1417"/>
                    <a:gd name="T33" fmla="*/ 866 h 1405"/>
                    <a:gd name="T34" fmla="*/ 766 w 1417"/>
                    <a:gd name="T35" fmla="*/ 915 h 1405"/>
                    <a:gd name="T36" fmla="*/ 827 w 1417"/>
                    <a:gd name="T37" fmla="*/ 901 h 1405"/>
                    <a:gd name="T38" fmla="*/ 816 w 1417"/>
                    <a:gd name="T39" fmla="*/ 945 h 1405"/>
                    <a:gd name="T40" fmla="*/ 741 w 1417"/>
                    <a:gd name="T41" fmla="*/ 390 h 1405"/>
                    <a:gd name="T42" fmla="*/ 644 w 1417"/>
                    <a:gd name="T43" fmla="*/ 300 h 1405"/>
                    <a:gd name="T44" fmla="*/ 741 w 1417"/>
                    <a:gd name="T45" fmla="*/ 210 h 1405"/>
                    <a:gd name="T46" fmla="*/ 837 w 1417"/>
                    <a:gd name="T47" fmla="*/ 300 h 1405"/>
                    <a:gd name="T48" fmla="*/ 741 w 1417"/>
                    <a:gd name="T49" fmla="*/ 390 h 14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417" h="1405">
                      <a:moveTo>
                        <a:pt x="711" y="0"/>
                      </a:moveTo>
                      <a:cubicBezTo>
                        <a:pt x="322" y="0"/>
                        <a:pt x="6" y="279"/>
                        <a:pt x="6" y="624"/>
                      </a:cubicBezTo>
                      <a:cubicBezTo>
                        <a:pt x="6" y="801"/>
                        <a:pt x="89" y="960"/>
                        <a:pt x="223" y="1073"/>
                      </a:cubicBezTo>
                      <a:cubicBezTo>
                        <a:pt x="186" y="1229"/>
                        <a:pt x="0" y="1293"/>
                        <a:pt x="12" y="1337"/>
                      </a:cubicBezTo>
                      <a:cubicBezTo>
                        <a:pt x="130" y="1405"/>
                        <a:pt x="446" y="1276"/>
                        <a:pt x="549" y="1231"/>
                      </a:cubicBezTo>
                      <a:cubicBezTo>
                        <a:pt x="601" y="1242"/>
                        <a:pt x="655" y="1248"/>
                        <a:pt x="711" y="1248"/>
                      </a:cubicBezTo>
                      <a:cubicBezTo>
                        <a:pt x="1101" y="1248"/>
                        <a:pt x="1417" y="969"/>
                        <a:pt x="1417" y="624"/>
                      </a:cubicBezTo>
                      <a:cubicBezTo>
                        <a:pt x="1417" y="279"/>
                        <a:pt x="1101" y="0"/>
                        <a:pt x="711" y="0"/>
                      </a:cubicBezTo>
                      <a:close/>
                      <a:moveTo>
                        <a:pt x="816" y="945"/>
                      </a:moveTo>
                      <a:cubicBezTo>
                        <a:pt x="789" y="956"/>
                        <a:pt x="728" y="984"/>
                        <a:pt x="671" y="984"/>
                      </a:cubicBezTo>
                      <a:cubicBezTo>
                        <a:pt x="618" y="984"/>
                        <a:pt x="546" y="960"/>
                        <a:pt x="546" y="882"/>
                      </a:cubicBezTo>
                      <a:cubicBezTo>
                        <a:pt x="546" y="792"/>
                        <a:pt x="610" y="664"/>
                        <a:pt x="610" y="590"/>
                      </a:cubicBezTo>
                      <a:cubicBezTo>
                        <a:pt x="610" y="508"/>
                        <a:pt x="503" y="552"/>
                        <a:pt x="495" y="555"/>
                      </a:cubicBezTo>
                      <a:lnTo>
                        <a:pt x="506" y="511"/>
                      </a:lnTo>
                      <a:cubicBezTo>
                        <a:pt x="532" y="500"/>
                        <a:pt x="595" y="472"/>
                        <a:pt x="651" y="472"/>
                      </a:cubicBezTo>
                      <a:cubicBezTo>
                        <a:pt x="696" y="472"/>
                        <a:pt x="773" y="488"/>
                        <a:pt x="773" y="574"/>
                      </a:cubicBezTo>
                      <a:cubicBezTo>
                        <a:pt x="773" y="659"/>
                        <a:pt x="709" y="797"/>
                        <a:pt x="709" y="866"/>
                      </a:cubicBezTo>
                      <a:cubicBezTo>
                        <a:pt x="709" y="885"/>
                        <a:pt x="707" y="915"/>
                        <a:pt x="766" y="915"/>
                      </a:cubicBezTo>
                      <a:cubicBezTo>
                        <a:pt x="789" y="915"/>
                        <a:pt x="821" y="903"/>
                        <a:pt x="827" y="901"/>
                      </a:cubicBezTo>
                      <a:lnTo>
                        <a:pt x="816" y="945"/>
                      </a:lnTo>
                      <a:close/>
                      <a:moveTo>
                        <a:pt x="741" y="390"/>
                      </a:moveTo>
                      <a:cubicBezTo>
                        <a:pt x="702" y="390"/>
                        <a:pt x="644" y="364"/>
                        <a:pt x="644" y="300"/>
                      </a:cubicBezTo>
                      <a:cubicBezTo>
                        <a:pt x="644" y="236"/>
                        <a:pt x="706" y="210"/>
                        <a:pt x="741" y="210"/>
                      </a:cubicBezTo>
                      <a:cubicBezTo>
                        <a:pt x="781" y="210"/>
                        <a:pt x="837" y="240"/>
                        <a:pt x="837" y="300"/>
                      </a:cubicBezTo>
                      <a:cubicBezTo>
                        <a:pt x="837" y="337"/>
                        <a:pt x="808" y="390"/>
                        <a:pt x="741" y="390"/>
                      </a:cubicBezTo>
                      <a:close/>
                    </a:path>
                  </a:pathLst>
                </a:custGeom>
                <a:solidFill>
                  <a:srgbClr val="5F5F5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grpSp>
              <p:nvGrpSpPr>
                <p:cNvPr id="819" name="그룹 818">
                  <a:extLst>
                    <a:ext uri="{FF2B5EF4-FFF2-40B4-BE49-F238E27FC236}">
                      <a16:creationId xmlns:a16="http://schemas.microsoft.com/office/drawing/2014/main" id="{7604B14F-0ADF-4DD7-804F-D567BD68FAAE}"/>
                    </a:ext>
                  </a:extLst>
                </p:cNvPr>
                <p:cNvGrpSpPr/>
                <p:nvPr/>
              </p:nvGrpSpPr>
              <p:grpSpPr>
                <a:xfrm>
                  <a:off x="803957" y="2431309"/>
                  <a:ext cx="3420000" cy="215444"/>
                  <a:chOff x="2753227" y="6341570"/>
                  <a:chExt cx="3420000" cy="215444"/>
                </a:xfrm>
              </p:grpSpPr>
              <p:grpSp>
                <p:nvGrpSpPr>
                  <p:cNvPr id="908" name="그룹 907">
                    <a:extLst>
                      <a:ext uri="{FF2B5EF4-FFF2-40B4-BE49-F238E27FC236}">
                        <a16:creationId xmlns:a16="http://schemas.microsoft.com/office/drawing/2014/main" id="{71CAEB09-ED4E-4586-BA9A-AE26647D1231}"/>
                      </a:ext>
                    </a:extLst>
                  </p:cNvPr>
                  <p:cNvGrpSpPr/>
                  <p:nvPr/>
                </p:nvGrpSpPr>
                <p:grpSpPr>
                  <a:xfrm>
                    <a:off x="3244556" y="6341570"/>
                    <a:ext cx="2873893" cy="215444"/>
                    <a:chOff x="3244556" y="6341570"/>
                    <a:chExt cx="2873893" cy="215444"/>
                  </a:xfrm>
                </p:grpSpPr>
                <p:sp>
                  <p:nvSpPr>
                    <p:cNvPr id="910" name="Search Icon">
                      <a:extLst>
                        <a:ext uri="{FF2B5EF4-FFF2-40B4-BE49-F238E27FC236}">
                          <a16:creationId xmlns:a16="http://schemas.microsoft.com/office/drawing/2014/main" id="{8B7B9415-C9C6-4D78-8B8E-76A881F8AFA6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6007440" y="6393938"/>
                      <a:ext cx="111009" cy="110708"/>
                    </a:xfrm>
                    <a:custGeom>
                      <a:avLst/>
                      <a:gdLst>
                        <a:gd name="T0" fmla="*/ 229 w 617"/>
                        <a:gd name="T1" fmla="*/ 388 h 617"/>
                        <a:gd name="T2" fmla="*/ 70 w 617"/>
                        <a:gd name="T3" fmla="*/ 229 h 617"/>
                        <a:gd name="T4" fmla="*/ 229 w 617"/>
                        <a:gd name="T5" fmla="*/ 70 h 617"/>
                        <a:gd name="T6" fmla="*/ 388 w 617"/>
                        <a:gd name="T7" fmla="*/ 229 h 617"/>
                        <a:gd name="T8" fmla="*/ 229 w 617"/>
                        <a:gd name="T9" fmla="*/ 388 h 617"/>
                        <a:gd name="T10" fmla="*/ 441 w 617"/>
                        <a:gd name="T11" fmla="*/ 388 h 617"/>
                        <a:gd name="T12" fmla="*/ 413 w 617"/>
                        <a:gd name="T13" fmla="*/ 388 h 617"/>
                        <a:gd name="T14" fmla="*/ 403 w 617"/>
                        <a:gd name="T15" fmla="*/ 378 h 617"/>
                        <a:gd name="T16" fmla="*/ 458 w 617"/>
                        <a:gd name="T17" fmla="*/ 229 h 617"/>
                        <a:gd name="T18" fmla="*/ 229 w 617"/>
                        <a:gd name="T19" fmla="*/ 0 h 617"/>
                        <a:gd name="T20" fmla="*/ 0 w 617"/>
                        <a:gd name="T21" fmla="*/ 229 h 617"/>
                        <a:gd name="T22" fmla="*/ 229 w 617"/>
                        <a:gd name="T23" fmla="*/ 458 h 617"/>
                        <a:gd name="T24" fmla="*/ 378 w 617"/>
                        <a:gd name="T25" fmla="*/ 403 h 617"/>
                        <a:gd name="T26" fmla="*/ 388 w 617"/>
                        <a:gd name="T27" fmla="*/ 413 h 617"/>
                        <a:gd name="T28" fmla="*/ 388 w 617"/>
                        <a:gd name="T29" fmla="*/ 441 h 617"/>
                        <a:gd name="T30" fmla="*/ 564 w 617"/>
                        <a:gd name="T31" fmla="*/ 617 h 617"/>
                        <a:gd name="T32" fmla="*/ 617 w 617"/>
                        <a:gd name="T33" fmla="*/ 564 h 617"/>
                        <a:gd name="T34" fmla="*/ 441 w 617"/>
                        <a:gd name="T35" fmla="*/ 388 h 6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</a:cxnLst>
                      <a:rect l="0" t="0" r="r" b="b"/>
                      <a:pathLst>
                        <a:path w="617" h="617">
                          <a:moveTo>
                            <a:pt x="229" y="388"/>
                          </a:moveTo>
                          <a:cubicBezTo>
                            <a:pt x="141" y="388"/>
                            <a:pt x="70" y="317"/>
                            <a:pt x="70" y="229"/>
                          </a:cubicBezTo>
                          <a:cubicBezTo>
                            <a:pt x="70" y="141"/>
                            <a:pt x="141" y="70"/>
                            <a:pt x="229" y="70"/>
                          </a:cubicBezTo>
                          <a:cubicBezTo>
                            <a:pt x="317" y="70"/>
                            <a:pt x="388" y="141"/>
                            <a:pt x="388" y="229"/>
                          </a:cubicBezTo>
                          <a:cubicBezTo>
                            <a:pt x="388" y="317"/>
                            <a:pt x="317" y="388"/>
                            <a:pt x="229" y="388"/>
                          </a:cubicBezTo>
                          <a:moveTo>
                            <a:pt x="441" y="388"/>
                          </a:moveTo>
                          <a:lnTo>
                            <a:pt x="413" y="388"/>
                          </a:lnTo>
                          <a:lnTo>
                            <a:pt x="403" y="378"/>
                          </a:lnTo>
                          <a:cubicBezTo>
                            <a:pt x="438" y="338"/>
                            <a:pt x="458" y="286"/>
                            <a:pt x="458" y="229"/>
                          </a:cubicBezTo>
                          <a:cubicBezTo>
                            <a:pt x="458" y="102"/>
                            <a:pt x="356" y="0"/>
                            <a:pt x="229" y="0"/>
                          </a:cubicBezTo>
                          <a:cubicBezTo>
                            <a:pt x="102" y="0"/>
                            <a:pt x="0" y="102"/>
                            <a:pt x="0" y="229"/>
                          </a:cubicBezTo>
                          <a:cubicBezTo>
                            <a:pt x="0" y="356"/>
                            <a:pt x="102" y="458"/>
                            <a:pt x="229" y="458"/>
                          </a:cubicBezTo>
                          <a:cubicBezTo>
                            <a:pt x="286" y="458"/>
                            <a:pt x="338" y="437"/>
                            <a:pt x="378" y="403"/>
                          </a:cubicBezTo>
                          <a:lnTo>
                            <a:pt x="388" y="413"/>
                          </a:lnTo>
                          <a:lnTo>
                            <a:pt x="388" y="441"/>
                          </a:lnTo>
                          <a:lnTo>
                            <a:pt x="564" y="617"/>
                          </a:lnTo>
                          <a:lnTo>
                            <a:pt x="617" y="564"/>
                          </a:lnTo>
                          <a:lnTo>
                            <a:pt x="441" y="388"/>
                          </a:lnTo>
                          <a:close/>
                        </a:path>
                      </a:pathLst>
                    </a:custGeom>
                    <a:solidFill>
                      <a:srgbClr val="000000">
                        <a:alpha val="54000"/>
                      </a:srgbClr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900" dirty="0">
                        <a:solidFill>
                          <a:schemeClr val="bg1">
                            <a:lumMod val="9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911" name="직사각형 910">
                      <a:extLst>
                        <a:ext uri="{FF2B5EF4-FFF2-40B4-BE49-F238E27FC236}">
                          <a16:creationId xmlns:a16="http://schemas.microsoft.com/office/drawing/2014/main" id="{C983A8BA-79B0-4D6A-9969-B799DC2D00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44556" y="6341570"/>
                      <a:ext cx="1835759" cy="21544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lvl="0" defTabSz="844083" fontAlgn="base" latinLnBrk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defRPr/>
                      </a:pPr>
                      <a:r>
                        <a:rPr kumimoji="1" lang="ko-KR" altLang="en-US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이름</a:t>
                      </a:r>
                      <a:r>
                        <a:rPr kumimoji="1" lang="en-US" altLang="ko-KR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부서명</a:t>
                      </a:r>
                      <a:r>
                        <a:rPr kumimoji="1" lang="en-US" altLang="ko-KR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전화번호</a:t>
                      </a:r>
                      <a:r>
                        <a:rPr kumimoji="1" lang="en-US" altLang="ko-KR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이메일 검색</a:t>
                      </a:r>
                    </a:p>
                  </p:txBody>
                </p:sp>
              </p:grpSp>
              <p:cxnSp>
                <p:nvCxnSpPr>
                  <p:cNvPr id="909" name="Line">
                    <a:extLst>
                      <a:ext uri="{FF2B5EF4-FFF2-40B4-BE49-F238E27FC236}">
                        <a16:creationId xmlns:a16="http://schemas.microsoft.com/office/drawing/2014/main" id="{B18F47AE-6D41-49AA-81A0-E161008A451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53227" y="6550866"/>
                    <a:ext cx="3420000" cy="0"/>
                  </a:xfrm>
                  <a:prstGeom prst="line">
                    <a:avLst/>
                  </a:prstGeom>
                  <a:ln w="6350">
                    <a:solidFill>
                      <a:srgbClr val="80808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20" name="직사각형 819">
                  <a:extLst>
                    <a:ext uri="{FF2B5EF4-FFF2-40B4-BE49-F238E27FC236}">
                      <a16:creationId xmlns:a16="http://schemas.microsoft.com/office/drawing/2014/main" id="{50ACDF32-ABE7-4710-AD28-27A87084F158}"/>
                    </a:ext>
                  </a:extLst>
                </p:cNvPr>
                <p:cNvSpPr/>
                <p:nvPr/>
              </p:nvSpPr>
              <p:spPr>
                <a:xfrm>
                  <a:off x="744006" y="2421113"/>
                  <a:ext cx="729687" cy="215444"/>
                </a:xfrm>
                <a:prstGeom prst="rect">
                  <a:avLst/>
                </a:prstGeom>
              </p:spPr>
              <p:txBody>
                <a:bodyPr wrap="none" anchor="t">
                  <a:spAutoFit/>
                </a:bodyPr>
                <a:lstStyle/>
                <a:p>
                  <a:r>
                    <a:rPr kumimoji="1" lang="en-US" altLang="ko-KR" sz="800" b="1" kern="1200" dirty="0">
                      <a:solidFill>
                        <a:prstClr val="black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LG CNS</a:t>
                  </a:r>
                  <a:r>
                    <a:rPr kumimoji="1" lang="en-US" altLang="ko-KR" sz="800" b="1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 </a:t>
                  </a:r>
                  <a:r>
                    <a:rPr kumimoji="1" lang="ko-KR" altLang="en-US" sz="800" b="1" kern="1200" dirty="0">
                      <a:solidFill>
                        <a:prstClr val="black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▼</a:t>
                  </a:r>
                  <a:r>
                    <a:rPr kumimoji="1" lang="ko-KR" altLang="en-US" sz="800" b="1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 </a:t>
                  </a:r>
                  <a:endParaRPr lang="ko-KR" altLang="en-US" sz="1600" dirty="0"/>
                </a:p>
              </p:txBody>
            </p:sp>
            <p:sp>
              <p:nvSpPr>
                <p:cNvPr id="821" name="Tab 1">
                  <a:extLst>
                    <a:ext uri="{FF2B5EF4-FFF2-40B4-BE49-F238E27FC236}">
                      <a16:creationId xmlns:a16="http://schemas.microsoft.com/office/drawing/2014/main" id="{FBF704A1-F5CE-4E84-998F-116BBF9F8C62}"/>
                    </a:ext>
                  </a:extLst>
                </p:cNvPr>
                <p:cNvSpPr/>
                <p:nvPr/>
              </p:nvSpPr>
              <p:spPr>
                <a:xfrm>
                  <a:off x="849485" y="2658541"/>
                  <a:ext cx="1661405" cy="3048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rPr>
                    <a:t>그룹</a:t>
                  </a:r>
                  <a:endParaRPr kumimoji="0" 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22" name="Tab 2">
                  <a:extLst>
                    <a:ext uri="{FF2B5EF4-FFF2-40B4-BE49-F238E27FC236}">
                      <a16:creationId xmlns:a16="http://schemas.microsoft.com/office/drawing/2014/main" id="{873A2A24-3357-46C0-B2B7-A33B2379F5A7}"/>
                    </a:ext>
                  </a:extLst>
                </p:cNvPr>
                <p:cNvSpPr/>
                <p:nvPr/>
              </p:nvSpPr>
              <p:spPr>
                <a:xfrm>
                  <a:off x="2510890" y="2658541"/>
                  <a:ext cx="1661405" cy="3048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rPr>
                    <a:t>조직도</a:t>
                  </a:r>
                  <a:endParaRPr kumimoji="0" 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23" name="Selection">
                  <a:extLst>
                    <a:ext uri="{FF2B5EF4-FFF2-40B4-BE49-F238E27FC236}">
                      <a16:creationId xmlns:a16="http://schemas.microsoft.com/office/drawing/2014/main" id="{2C7F8511-4EE4-4012-9FD2-C0848CD07577}"/>
                    </a:ext>
                  </a:extLst>
                </p:cNvPr>
                <p:cNvSpPr/>
                <p:nvPr/>
              </p:nvSpPr>
              <p:spPr>
                <a:xfrm>
                  <a:off x="849485" y="2944291"/>
                  <a:ext cx="1661405" cy="1905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24" name="Label" descr="&lt;Tags&gt;&lt;SMARTRESIZEANCHORS&gt;Absolute,None,Absolute,None&lt;/SMARTRESIZEANCHORS&gt;&lt;/Tags&gt;">
                  <a:extLst>
                    <a:ext uri="{FF2B5EF4-FFF2-40B4-BE49-F238E27FC236}">
                      <a16:creationId xmlns:a16="http://schemas.microsoft.com/office/drawing/2014/main" id="{6A0FDC34-49CB-418C-8D70-D22D9287D0F2}"/>
                    </a:ext>
                  </a:extLst>
                </p:cNvPr>
                <p:cNvSpPr txBox="1"/>
                <p:nvPr/>
              </p:nvSpPr>
              <p:spPr>
                <a:xfrm>
                  <a:off x="929835" y="3019368"/>
                  <a:ext cx="586956" cy="196977"/>
                </a:xfrm>
                <a:prstGeom prst="rect">
                  <a:avLst/>
                </a:prstGeom>
                <a:noFill/>
              </p:spPr>
              <p:txBody>
                <a:bodyPr wrap="none" lIns="73152" tIns="36576" rIns="73152" bIns="36576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ko-KR" altLang="en-US" sz="800" b="1" dirty="0">
                      <a:solidFill>
                        <a:srgbClr val="21212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즐겨찾기 </a:t>
                  </a:r>
                </a:p>
              </p:txBody>
            </p:sp>
            <p:sp>
              <p:nvSpPr>
                <p:cNvPr id="825" name="직사각형 824">
                  <a:extLst>
                    <a:ext uri="{FF2B5EF4-FFF2-40B4-BE49-F238E27FC236}">
                      <a16:creationId xmlns:a16="http://schemas.microsoft.com/office/drawing/2014/main" id="{24FBDF1F-78EA-4A70-8ABA-84CF7D0FCC70}"/>
                    </a:ext>
                  </a:extLst>
                </p:cNvPr>
                <p:cNvSpPr/>
                <p:nvPr/>
              </p:nvSpPr>
              <p:spPr>
                <a:xfrm>
                  <a:off x="730364" y="3002441"/>
                  <a:ext cx="300082" cy="230832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/>
                  <a:r>
                    <a:rPr kumimoji="1" lang="ko-KR" altLang="en-US" sz="900" kern="1200" dirty="0"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latin typeface="맑은 고딕"/>
                      <a:ea typeface="맑은 고딕" panose="020B0503020000020004" pitchFamily="50" charset="-127"/>
                    </a:rPr>
                    <a:t>▲</a:t>
                  </a:r>
                  <a:endParaRPr lang="ko-KR" altLang="en-US" dirty="0">
                    <a:solidFill>
                      <a:srgbClr val="000000">
                        <a:lumMod val="85000"/>
                        <a:lumOff val="15000"/>
                      </a:srgbClr>
                    </a:solidFill>
                  </a:endParaRPr>
                </a:p>
              </p:txBody>
            </p:sp>
            <p:grpSp>
              <p:nvGrpSpPr>
                <p:cNvPr id="826" name="그룹 825">
                  <a:extLst>
                    <a:ext uri="{FF2B5EF4-FFF2-40B4-BE49-F238E27FC236}">
                      <a16:creationId xmlns:a16="http://schemas.microsoft.com/office/drawing/2014/main" id="{C71D21D1-305A-475D-8683-A62F07D2EDFD}"/>
                    </a:ext>
                  </a:extLst>
                </p:cNvPr>
                <p:cNvGrpSpPr/>
                <p:nvPr/>
              </p:nvGrpSpPr>
              <p:grpSpPr>
                <a:xfrm>
                  <a:off x="1381736" y="3017830"/>
                  <a:ext cx="2695992" cy="200055"/>
                  <a:chOff x="1279186" y="2090508"/>
                  <a:chExt cx="2695992" cy="200055"/>
                </a:xfrm>
              </p:grpSpPr>
              <p:sp>
                <p:nvSpPr>
                  <p:cNvPr id="904" name="직사각형 903">
                    <a:extLst>
                      <a:ext uri="{FF2B5EF4-FFF2-40B4-BE49-F238E27FC236}">
                        <a16:creationId xmlns:a16="http://schemas.microsoft.com/office/drawing/2014/main" id="{3453489E-2E3C-41CE-9682-F631576380BA}"/>
                      </a:ext>
                    </a:extLst>
                  </p:cNvPr>
                  <p:cNvSpPr/>
                  <p:nvPr/>
                </p:nvSpPr>
                <p:spPr>
                  <a:xfrm>
                    <a:off x="3183091" y="2090508"/>
                    <a:ext cx="684000" cy="200055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lvl="0" algn="r" defTabSz="844083" fontAlgn="base" latinLnBrk="1"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defRPr/>
                    </a:pPr>
                    <a:r>
                      <a:rPr kumimoji="1" lang="ko-KR" altLang="en-US" sz="700" b="1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그룹 선택</a:t>
                    </a:r>
                    <a:endParaRPr kumimoji="1" lang="ko-KR" altLang="en-US" sz="700" b="1" kern="1200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905" name="타원 904">
                    <a:extLst>
                      <a:ext uri="{FF2B5EF4-FFF2-40B4-BE49-F238E27FC236}">
                        <a16:creationId xmlns:a16="http://schemas.microsoft.com/office/drawing/2014/main" id="{46954D13-B11B-4E29-AA90-3A55CED6D042}"/>
                      </a:ext>
                    </a:extLst>
                  </p:cNvPr>
                  <p:cNvSpPr/>
                  <p:nvPr/>
                </p:nvSpPr>
                <p:spPr>
                  <a:xfrm>
                    <a:off x="3831178" y="2118535"/>
                    <a:ext cx="144000" cy="144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906" name="Accept">
                    <a:extLst>
                      <a:ext uri="{FF2B5EF4-FFF2-40B4-BE49-F238E27FC236}">
                        <a16:creationId xmlns:a16="http://schemas.microsoft.com/office/drawing/2014/main" id="{84F2B7FB-0683-4F32-95D0-6B3E55A4A8A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856092" y="2153539"/>
                    <a:ext cx="83372" cy="73992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6350">
                    <a:solidFill>
                      <a:srgbClr val="FBE0D1"/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907" name="직사각형 906">
                    <a:extLst>
                      <a:ext uri="{FF2B5EF4-FFF2-40B4-BE49-F238E27FC236}">
                        <a16:creationId xmlns:a16="http://schemas.microsoft.com/office/drawing/2014/main" id="{D8644FBD-6B78-499E-8F86-33544634758D}"/>
                      </a:ext>
                    </a:extLst>
                  </p:cNvPr>
                  <p:cNvSpPr/>
                  <p:nvPr/>
                </p:nvSpPr>
                <p:spPr>
                  <a:xfrm>
                    <a:off x="1279186" y="2090508"/>
                    <a:ext cx="370939" cy="20005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kumimoji="1" lang="en-US" altLang="ko-KR" sz="700" b="1" kern="120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2/</a:t>
                    </a:r>
                    <a:r>
                      <a:rPr kumimoji="1" lang="en-US" altLang="ko-KR" sz="700" b="1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7</a:t>
                    </a:r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827" name="그룹 826">
                  <a:extLst>
                    <a:ext uri="{FF2B5EF4-FFF2-40B4-BE49-F238E27FC236}">
                      <a16:creationId xmlns:a16="http://schemas.microsoft.com/office/drawing/2014/main" id="{636428E0-C0F6-407A-B031-ECE70048E6D2}"/>
                    </a:ext>
                  </a:extLst>
                </p:cNvPr>
                <p:cNvGrpSpPr/>
                <p:nvPr/>
              </p:nvGrpSpPr>
              <p:grpSpPr>
                <a:xfrm>
                  <a:off x="1016189" y="3262355"/>
                  <a:ext cx="1233927" cy="377855"/>
                  <a:chOff x="11046174" y="4430284"/>
                  <a:chExt cx="1233927" cy="377855"/>
                </a:xfrm>
              </p:grpSpPr>
              <p:sp>
                <p:nvSpPr>
                  <p:cNvPr id="899" name="직사각형 898">
                    <a:extLst>
                      <a:ext uri="{FF2B5EF4-FFF2-40B4-BE49-F238E27FC236}">
                        <a16:creationId xmlns:a16="http://schemas.microsoft.com/office/drawing/2014/main" id="{2FBF3DE5-3BD8-4254-8941-1BD9030EBAFA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9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/>
                        <a:ea typeface="맑은 고딕" panose="020B0503020000020004" pitchFamily="50" charset="-127"/>
                      </a:rPr>
                      <a:t>강용관 책임</a:t>
                    </a:r>
                    <a:endParaRPr kumimoji="1" lang="en-US" altLang="ko-KR" sz="900" b="1" kern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grpSp>
                <p:nvGrpSpPr>
                  <p:cNvPr id="900" name="Profile Picture">
                    <a:extLst>
                      <a:ext uri="{FF2B5EF4-FFF2-40B4-BE49-F238E27FC236}">
                        <a16:creationId xmlns:a16="http://schemas.microsoft.com/office/drawing/2014/main" id="{35494424-C187-4B83-B7F1-B06A8282ED4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902" name="Background">
                      <a:extLst>
                        <a:ext uri="{FF2B5EF4-FFF2-40B4-BE49-F238E27FC236}">
                          <a16:creationId xmlns:a16="http://schemas.microsoft.com/office/drawing/2014/main" id="{042C66E1-E23E-4B7A-9AFC-F07DE8533CD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903" name="Profile Icon">
                      <a:extLst>
                        <a:ext uri="{FF2B5EF4-FFF2-40B4-BE49-F238E27FC236}">
                          <a16:creationId xmlns:a16="http://schemas.microsoft.com/office/drawing/2014/main" id="{82D0069E-2787-47ED-9AB7-2753AACC5B51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  <p:sp>
                <p:nvSpPr>
                  <p:cNvPr id="901" name="직사각형 900">
                    <a:extLst>
                      <a:ext uri="{FF2B5EF4-FFF2-40B4-BE49-F238E27FC236}">
                        <a16:creationId xmlns:a16="http://schemas.microsoft.com/office/drawing/2014/main" id="{43141777-EE1F-4523-AA0F-60B9763EC341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7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아키텍쳐</a:t>
                    </a:r>
                    <a:r>
                      <a:rPr kumimoji="1" lang="ko-KR" altLang="en-US" sz="7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 </a:t>
                    </a:r>
                    <a:r>
                      <a:rPr kumimoji="1" lang="ko-KR" altLang="en-US" sz="7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12121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솔루션팀</a:t>
                    </a:r>
                    <a:endParaRPr kumimoji="1" lang="en-US" altLang="ko-KR" sz="7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12121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828" name="그룹 827">
                  <a:extLst>
                    <a:ext uri="{FF2B5EF4-FFF2-40B4-BE49-F238E27FC236}">
                      <a16:creationId xmlns:a16="http://schemas.microsoft.com/office/drawing/2014/main" id="{AB8CF6E0-5173-4C5A-A0BA-86BFF4AF3722}"/>
                    </a:ext>
                  </a:extLst>
                </p:cNvPr>
                <p:cNvGrpSpPr/>
                <p:nvPr/>
              </p:nvGrpSpPr>
              <p:grpSpPr>
                <a:xfrm>
                  <a:off x="3933728" y="3384315"/>
                  <a:ext cx="144000" cy="144000"/>
                  <a:chOff x="3466614" y="2872401"/>
                  <a:chExt cx="144000" cy="144000"/>
                </a:xfrm>
              </p:grpSpPr>
              <p:sp>
                <p:nvSpPr>
                  <p:cNvPr id="897" name="타원 896">
                    <a:extLst>
                      <a:ext uri="{FF2B5EF4-FFF2-40B4-BE49-F238E27FC236}">
                        <a16:creationId xmlns:a16="http://schemas.microsoft.com/office/drawing/2014/main" id="{DF5A76EB-743C-449A-B2BA-CB2259D8F2CB}"/>
                      </a:ext>
                    </a:extLst>
                  </p:cNvPr>
                  <p:cNvSpPr/>
                  <p:nvPr/>
                </p:nvSpPr>
                <p:spPr>
                  <a:xfrm>
                    <a:off x="3466614" y="2872401"/>
                    <a:ext cx="144000" cy="144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98" name="Accept">
                    <a:extLst>
                      <a:ext uri="{FF2B5EF4-FFF2-40B4-BE49-F238E27FC236}">
                        <a16:creationId xmlns:a16="http://schemas.microsoft.com/office/drawing/2014/main" id="{92769726-8B1A-4490-B776-5802C3AEDB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491528" y="2912217"/>
                    <a:ext cx="83372" cy="73992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/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grpSp>
              <p:nvGrpSpPr>
                <p:cNvPr id="829" name="그룹 828">
                  <a:extLst>
                    <a:ext uri="{FF2B5EF4-FFF2-40B4-BE49-F238E27FC236}">
                      <a16:creationId xmlns:a16="http://schemas.microsoft.com/office/drawing/2014/main" id="{5CC1D3F6-2A5F-4EC2-AFD7-9A7F61ECDBC3}"/>
                    </a:ext>
                  </a:extLst>
                </p:cNvPr>
                <p:cNvGrpSpPr/>
                <p:nvPr/>
              </p:nvGrpSpPr>
              <p:grpSpPr>
                <a:xfrm>
                  <a:off x="1016189" y="3669292"/>
                  <a:ext cx="1233927" cy="377855"/>
                  <a:chOff x="11046174" y="4430284"/>
                  <a:chExt cx="1233927" cy="377855"/>
                </a:xfrm>
              </p:grpSpPr>
              <p:sp>
                <p:nvSpPr>
                  <p:cNvPr id="892" name="직사각형 891">
                    <a:extLst>
                      <a:ext uri="{FF2B5EF4-FFF2-40B4-BE49-F238E27FC236}">
                        <a16:creationId xmlns:a16="http://schemas.microsoft.com/office/drawing/2014/main" id="{7398971B-EC9B-486E-8567-49D8F3A82D29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9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/>
                        <a:ea typeface="맑은 고딕" panose="020B0503020000020004" pitchFamily="50" charset="-127"/>
                      </a:rPr>
                      <a:t>김용주 이사</a:t>
                    </a:r>
                    <a:endParaRPr kumimoji="1" lang="en-US" altLang="ko-KR" sz="900" b="1" kern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grpSp>
                <p:nvGrpSpPr>
                  <p:cNvPr id="893" name="Profile Picture">
                    <a:extLst>
                      <a:ext uri="{FF2B5EF4-FFF2-40B4-BE49-F238E27FC236}">
                        <a16:creationId xmlns:a16="http://schemas.microsoft.com/office/drawing/2014/main" id="{86011D08-62D8-42C3-BF88-FD6A63A926B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895" name="Background">
                      <a:extLst>
                        <a:ext uri="{FF2B5EF4-FFF2-40B4-BE49-F238E27FC236}">
                          <a16:creationId xmlns:a16="http://schemas.microsoft.com/office/drawing/2014/main" id="{84FC753C-AE8D-427F-A4AF-35A4D319769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896" name="Profile Icon">
                      <a:extLst>
                        <a:ext uri="{FF2B5EF4-FFF2-40B4-BE49-F238E27FC236}">
                          <a16:creationId xmlns:a16="http://schemas.microsoft.com/office/drawing/2014/main" id="{ED977030-9730-4ECA-8BCB-9F2BC56E0998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  <p:sp>
                <p:nvSpPr>
                  <p:cNvPr id="894" name="직사각형 893">
                    <a:extLst>
                      <a:ext uri="{FF2B5EF4-FFF2-40B4-BE49-F238E27FC236}">
                        <a16:creationId xmlns:a16="http://schemas.microsoft.com/office/drawing/2014/main" id="{E217B67B-FEA2-4316-8A1D-BF2AD57CB12F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700" kern="1200" dirty="0" err="1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아키텍쳐</a:t>
                    </a:r>
                    <a:r>
                      <a:rPr kumimoji="1" lang="ko-KR" altLang="en-US" sz="700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</a:t>
                    </a:r>
                    <a:r>
                      <a:rPr kumimoji="1" lang="ko-KR" altLang="en-US" sz="700" kern="1200" dirty="0">
                        <a:solidFill>
                          <a:srgbClr val="212121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솔루션팀</a:t>
                    </a:r>
                    <a:endParaRPr kumimoji="1" lang="en-US" altLang="ko-KR" sz="700" kern="1200" dirty="0">
                      <a:solidFill>
                        <a:srgbClr val="212121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</p:grpSp>
            <p:grpSp>
              <p:nvGrpSpPr>
                <p:cNvPr id="830" name="그룹 829">
                  <a:extLst>
                    <a:ext uri="{FF2B5EF4-FFF2-40B4-BE49-F238E27FC236}">
                      <a16:creationId xmlns:a16="http://schemas.microsoft.com/office/drawing/2014/main" id="{693DA2EE-DF85-4D52-A3FB-B23197D6CD05}"/>
                    </a:ext>
                  </a:extLst>
                </p:cNvPr>
                <p:cNvGrpSpPr/>
                <p:nvPr/>
              </p:nvGrpSpPr>
              <p:grpSpPr>
                <a:xfrm>
                  <a:off x="3933727" y="3786219"/>
                  <a:ext cx="144000" cy="144000"/>
                  <a:chOff x="3466614" y="2872401"/>
                  <a:chExt cx="144000" cy="144000"/>
                </a:xfrm>
              </p:grpSpPr>
              <p:sp>
                <p:nvSpPr>
                  <p:cNvPr id="890" name="타원 889">
                    <a:extLst>
                      <a:ext uri="{FF2B5EF4-FFF2-40B4-BE49-F238E27FC236}">
                        <a16:creationId xmlns:a16="http://schemas.microsoft.com/office/drawing/2014/main" id="{1AA85008-966E-4613-B2CA-85BC0338B46C}"/>
                      </a:ext>
                    </a:extLst>
                  </p:cNvPr>
                  <p:cNvSpPr/>
                  <p:nvPr/>
                </p:nvSpPr>
                <p:spPr>
                  <a:xfrm>
                    <a:off x="3466614" y="2872401"/>
                    <a:ext cx="144000" cy="144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91" name="Accept">
                    <a:extLst>
                      <a:ext uri="{FF2B5EF4-FFF2-40B4-BE49-F238E27FC236}">
                        <a16:creationId xmlns:a16="http://schemas.microsoft.com/office/drawing/2014/main" id="{E8DDE1C6-9087-4A48-AE07-0A1AEF7E1E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491528" y="2912217"/>
                    <a:ext cx="83372" cy="73992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831" name="직사각형 830">
                  <a:extLst>
                    <a:ext uri="{FF2B5EF4-FFF2-40B4-BE49-F238E27FC236}">
                      <a16:creationId xmlns:a16="http://schemas.microsoft.com/office/drawing/2014/main" id="{DFFE29F6-0D40-4DF5-AFBF-B6EEB1D0D38F}"/>
                    </a:ext>
                  </a:extLst>
                </p:cNvPr>
                <p:cNvSpPr/>
                <p:nvPr/>
              </p:nvSpPr>
              <p:spPr>
                <a:xfrm>
                  <a:off x="3285641" y="4091618"/>
                  <a:ext cx="684000" cy="200055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 algn="r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700" b="1" kern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그룹 선택</a:t>
                  </a:r>
                  <a:endParaRPr kumimoji="1" lang="ko-KR" altLang="en-US" sz="700" b="1" kern="12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832" name="타원 831">
                  <a:extLst>
                    <a:ext uri="{FF2B5EF4-FFF2-40B4-BE49-F238E27FC236}">
                      <a16:creationId xmlns:a16="http://schemas.microsoft.com/office/drawing/2014/main" id="{590E08AE-F3BF-4B53-80B3-67430668BFDB}"/>
                    </a:ext>
                  </a:extLst>
                </p:cNvPr>
                <p:cNvSpPr/>
                <p:nvPr/>
              </p:nvSpPr>
              <p:spPr>
                <a:xfrm>
                  <a:off x="3933728" y="4119645"/>
                  <a:ext cx="144000" cy="144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33" name="Accept">
                  <a:extLst>
                    <a:ext uri="{FF2B5EF4-FFF2-40B4-BE49-F238E27FC236}">
                      <a16:creationId xmlns:a16="http://schemas.microsoft.com/office/drawing/2014/main" id="{EC7B26F9-B380-48CF-9A70-AD2F2AF2E7F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958642" y="4154649"/>
                  <a:ext cx="83372" cy="73992"/>
                </a:xfrm>
                <a:custGeom>
                  <a:avLst/>
                  <a:gdLst>
                    <a:gd name="T0" fmla="*/ 504 w 525"/>
                    <a:gd name="T1" fmla="*/ 3 h 467"/>
                    <a:gd name="T2" fmla="*/ 495 w 525"/>
                    <a:gd name="T3" fmla="*/ 9 h 467"/>
                    <a:gd name="T4" fmla="*/ 223 w 525"/>
                    <a:gd name="T5" fmla="*/ 431 h 467"/>
                    <a:gd name="T6" fmla="*/ 35 w 525"/>
                    <a:gd name="T7" fmla="*/ 262 h 467"/>
                    <a:gd name="T8" fmla="*/ 18 w 525"/>
                    <a:gd name="T9" fmla="*/ 282 h 467"/>
                    <a:gd name="T10" fmla="*/ 217 w 525"/>
                    <a:gd name="T11" fmla="*/ 462 h 467"/>
                    <a:gd name="T12" fmla="*/ 237 w 525"/>
                    <a:gd name="T13" fmla="*/ 459 h 467"/>
                    <a:gd name="T14" fmla="*/ 518 w 525"/>
                    <a:gd name="T15" fmla="*/ 23 h 467"/>
                    <a:gd name="T16" fmla="*/ 504 w 525"/>
                    <a:gd name="T17" fmla="*/ 3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5" h="467">
                      <a:moveTo>
                        <a:pt x="504" y="3"/>
                      </a:moveTo>
                      <a:cubicBezTo>
                        <a:pt x="500" y="3"/>
                        <a:pt x="497" y="6"/>
                        <a:pt x="495" y="9"/>
                      </a:cubicBezTo>
                      <a:lnTo>
                        <a:pt x="223" y="431"/>
                      </a:lnTo>
                      <a:lnTo>
                        <a:pt x="35" y="262"/>
                      </a:lnTo>
                      <a:cubicBezTo>
                        <a:pt x="22" y="245"/>
                        <a:pt x="0" y="271"/>
                        <a:pt x="18" y="282"/>
                      </a:cubicBezTo>
                      <a:lnTo>
                        <a:pt x="217" y="462"/>
                      </a:lnTo>
                      <a:cubicBezTo>
                        <a:pt x="223" y="467"/>
                        <a:pt x="232" y="466"/>
                        <a:pt x="237" y="459"/>
                      </a:cubicBezTo>
                      <a:lnTo>
                        <a:pt x="518" y="23"/>
                      </a:lnTo>
                      <a:cubicBezTo>
                        <a:pt x="525" y="13"/>
                        <a:pt x="515" y="0"/>
                        <a:pt x="504" y="3"/>
                      </a:cubicBez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6350">
                  <a:solidFill>
                    <a:srgbClr val="FBE0D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34" name="Label" descr="&lt;Tags&gt;&lt;SMARTRESIZEANCHORS&gt;Absolute,None,Absolute,None&lt;/SMARTRESIZEANCHORS&gt;&lt;/Tags&gt;">
                  <a:extLst>
                    <a:ext uri="{FF2B5EF4-FFF2-40B4-BE49-F238E27FC236}">
                      <a16:creationId xmlns:a16="http://schemas.microsoft.com/office/drawing/2014/main" id="{06DABEEC-B66E-484C-B792-9CC241DE431B}"/>
                    </a:ext>
                  </a:extLst>
                </p:cNvPr>
                <p:cNvSpPr txBox="1"/>
                <p:nvPr/>
              </p:nvSpPr>
              <p:spPr>
                <a:xfrm>
                  <a:off x="929835" y="4093156"/>
                  <a:ext cx="352917" cy="196977"/>
                </a:xfrm>
                <a:prstGeom prst="rect">
                  <a:avLst/>
                </a:prstGeom>
                <a:noFill/>
              </p:spPr>
              <p:txBody>
                <a:bodyPr wrap="none" lIns="73152" tIns="36576" rIns="73152" bIns="36576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ko-KR" altLang="en-US" sz="800" b="1" dirty="0">
                      <a:solidFill>
                        <a:srgbClr val="21212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기본</a:t>
                  </a:r>
                </a:p>
              </p:txBody>
            </p:sp>
            <p:sp>
              <p:nvSpPr>
                <p:cNvPr id="835" name="직사각형 834">
                  <a:extLst>
                    <a:ext uri="{FF2B5EF4-FFF2-40B4-BE49-F238E27FC236}">
                      <a16:creationId xmlns:a16="http://schemas.microsoft.com/office/drawing/2014/main" id="{FB4C79E2-2B52-416D-BADC-ACC5203663AA}"/>
                    </a:ext>
                  </a:extLst>
                </p:cNvPr>
                <p:cNvSpPr/>
                <p:nvPr/>
              </p:nvSpPr>
              <p:spPr>
                <a:xfrm>
                  <a:off x="730364" y="4076229"/>
                  <a:ext cx="300082" cy="230832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/>
                  <a:r>
                    <a:rPr kumimoji="1" lang="ko-KR" altLang="en-US" sz="900" kern="1200" dirty="0"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latin typeface="맑은 고딕"/>
                      <a:ea typeface="맑은 고딕" panose="020B0503020000020004" pitchFamily="50" charset="-127"/>
                    </a:rPr>
                    <a:t>▲</a:t>
                  </a:r>
                  <a:endParaRPr lang="ko-KR" altLang="en-US" dirty="0">
                    <a:solidFill>
                      <a:srgbClr val="000000">
                        <a:lumMod val="85000"/>
                        <a:lumOff val="15000"/>
                      </a:srgbClr>
                    </a:solidFill>
                  </a:endParaRPr>
                </a:p>
              </p:txBody>
            </p:sp>
            <p:sp>
              <p:nvSpPr>
                <p:cNvPr id="836" name="직사각형 835">
                  <a:extLst>
                    <a:ext uri="{FF2B5EF4-FFF2-40B4-BE49-F238E27FC236}">
                      <a16:creationId xmlns:a16="http://schemas.microsoft.com/office/drawing/2014/main" id="{29F892CF-D739-4094-81B8-A679BF8340D3}"/>
                    </a:ext>
                  </a:extLst>
                </p:cNvPr>
                <p:cNvSpPr/>
                <p:nvPr/>
              </p:nvSpPr>
              <p:spPr>
                <a:xfrm>
                  <a:off x="1180693" y="4091618"/>
                  <a:ext cx="370939" cy="20005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ko-KR" sz="700" b="1" kern="1200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2/</a:t>
                  </a:r>
                  <a:r>
                    <a:rPr kumimoji="1" lang="en-US" altLang="ko-KR" sz="700" b="1" kern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7</a:t>
                  </a:r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837" name="그룹 836">
                  <a:extLst>
                    <a:ext uri="{FF2B5EF4-FFF2-40B4-BE49-F238E27FC236}">
                      <a16:creationId xmlns:a16="http://schemas.microsoft.com/office/drawing/2014/main" id="{7B9F9491-F000-4A78-B9C8-85567D3466A4}"/>
                    </a:ext>
                  </a:extLst>
                </p:cNvPr>
                <p:cNvGrpSpPr/>
                <p:nvPr/>
              </p:nvGrpSpPr>
              <p:grpSpPr>
                <a:xfrm>
                  <a:off x="1016189" y="4336143"/>
                  <a:ext cx="1233927" cy="377855"/>
                  <a:chOff x="11046174" y="4430284"/>
                  <a:chExt cx="1233927" cy="377855"/>
                </a:xfrm>
              </p:grpSpPr>
              <p:sp>
                <p:nvSpPr>
                  <p:cNvPr id="885" name="직사각형 884">
                    <a:extLst>
                      <a:ext uri="{FF2B5EF4-FFF2-40B4-BE49-F238E27FC236}">
                        <a16:creationId xmlns:a16="http://schemas.microsoft.com/office/drawing/2014/main" id="{0EFA4ACA-8B86-48FB-99A8-AD2FDDB84824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900" b="1" kern="1200" dirty="0">
                        <a:solidFill>
                          <a:schemeClr val="tx1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강용관 책임</a:t>
                    </a:r>
                    <a:endParaRPr kumimoji="1" lang="en-US" altLang="ko-KR" sz="900" b="1" kern="1200" dirty="0">
                      <a:solidFill>
                        <a:schemeClr val="tx1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grpSp>
                <p:nvGrpSpPr>
                  <p:cNvPr id="886" name="Profile Picture">
                    <a:extLst>
                      <a:ext uri="{FF2B5EF4-FFF2-40B4-BE49-F238E27FC236}">
                        <a16:creationId xmlns:a16="http://schemas.microsoft.com/office/drawing/2014/main" id="{BF5632A2-1BF2-4365-ACF0-5AEF2D0F040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888" name="Background">
                      <a:extLst>
                        <a:ext uri="{FF2B5EF4-FFF2-40B4-BE49-F238E27FC236}">
                          <a16:creationId xmlns:a16="http://schemas.microsoft.com/office/drawing/2014/main" id="{AEE386AF-9060-4E44-BAA4-A900B08AE84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889" name="Profile Icon">
                      <a:extLst>
                        <a:ext uri="{FF2B5EF4-FFF2-40B4-BE49-F238E27FC236}">
                          <a16:creationId xmlns:a16="http://schemas.microsoft.com/office/drawing/2014/main" id="{00DCD455-EE56-462F-8A52-8F1D1140BFC9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  <p:sp>
                <p:nvSpPr>
                  <p:cNvPr id="887" name="직사각형 886">
                    <a:extLst>
                      <a:ext uri="{FF2B5EF4-FFF2-40B4-BE49-F238E27FC236}">
                        <a16:creationId xmlns:a16="http://schemas.microsoft.com/office/drawing/2014/main" id="{38A00993-15EC-4A67-A7CC-769F0E100A68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1" lang="ko-KR" altLang="en-US" sz="7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아키텍쳐</a:t>
                    </a:r>
                    <a:r>
                      <a:rPr kumimoji="1" lang="ko-KR" altLang="en-US" sz="7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 </a:t>
                    </a:r>
                    <a:r>
                      <a:rPr kumimoji="1" lang="ko-KR" altLang="en-US" sz="7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12121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솔루션팀</a:t>
                    </a:r>
                    <a:endParaRPr kumimoji="1" lang="en-US" altLang="ko-KR" sz="7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12121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838" name="그룹 837">
                  <a:extLst>
                    <a:ext uri="{FF2B5EF4-FFF2-40B4-BE49-F238E27FC236}">
                      <a16:creationId xmlns:a16="http://schemas.microsoft.com/office/drawing/2014/main" id="{BBAB79CB-6378-47C3-80F0-18160E430D9A}"/>
                    </a:ext>
                  </a:extLst>
                </p:cNvPr>
                <p:cNvGrpSpPr/>
                <p:nvPr/>
              </p:nvGrpSpPr>
              <p:grpSpPr>
                <a:xfrm>
                  <a:off x="3933728" y="4458103"/>
                  <a:ext cx="144000" cy="144000"/>
                  <a:chOff x="3466614" y="2872401"/>
                  <a:chExt cx="144000" cy="144000"/>
                </a:xfrm>
              </p:grpSpPr>
              <p:sp>
                <p:nvSpPr>
                  <p:cNvPr id="883" name="타원 882">
                    <a:extLst>
                      <a:ext uri="{FF2B5EF4-FFF2-40B4-BE49-F238E27FC236}">
                        <a16:creationId xmlns:a16="http://schemas.microsoft.com/office/drawing/2014/main" id="{94B3F452-DFED-4359-B873-3422A4933457}"/>
                      </a:ext>
                    </a:extLst>
                  </p:cNvPr>
                  <p:cNvSpPr/>
                  <p:nvPr/>
                </p:nvSpPr>
                <p:spPr>
                  <a:xfrm>
                    <a:off x="3466614" y="2872401"/>
                    <a:ext cx="144000" cy="144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84" name="Accept">
                    <a:extLst>
                      <a:ext uri="{FF2B5EF4-FFF2-40B4-BE49-F238E27FC236}">
                        <a16:creationId xmlns:a16="http://schemas.microsoft.com/office/drawing/2014/main" id="{F170AE09-EEBA-46AC-B358-72811CE5EE5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491528" y="2912217"/>
                    <a:ext cx="83372" cy="73992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/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grpSp>
              <p:nvGrpSpPr>
                <p:cNvPr id="839" name="그룹 838">
                  <a:extLst>
                    <a:ext uri="{FF2B5EF4-FFF2-40B4-BE49-F238E27FC236}">
                      <a16:creationId xmlns:a16="http://schemas.microsoft.com/office/drawing/2014/main" id="{DCE79B2D-59AF-4E9F-9DB1-34F8881E92CA}"/>
                    </a:ext>
                  </a:extLst>
                </p:cNvPr>
                <p:cNvGrpSpPr/>
                <p:nvPr/>
              </p:nvGrpSpPr>
              <p:grpSpPr>
                <a:xfrm>
                  <a:off x="1016189" y="4743080"/>
                  <a:ext cx="1233927" cy="377855"/>
                  <a:chOff x="11046174" y="4430284"/>
                  <a:chExt cx="1233927" cy="377855"/>
                </a:xfrm>
              </p:grpSpPr>
              <p:sp>
                <p:nvSpPr>
                  <p:cNvPr id="878" name="직사각형 877">
                    <a:extLst>
                      <a:ext uri="{FF2B5EF4-FFF2-40B4-BE49-F238E27FC236}">
                        <a16:creationId xmlns:a16="http://schemas.microsoft.com/office/drawing/2014/main" id="{70B4CE2C-E550-4E9D-B8EE-A15E8CC05E5C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900" b="1" kern="1200" dirty="0">
                        <a:solidFill>
                          <a:schemeClr val="tx1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김용주 이사</a:t>
                    </a:r>
                    <a:endParaRPr kumimoji="1" lang="en-US" altLang="ko-KR" sz="900" b="1" kern="1200" dirty="0">
                      <a:solidFill>
                        <a:schemeClr val="tx1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grpSp>
                <p:nvGrpSpPr>
                  <p:cNvPr id="879" name="Profile Picture">
                    <a:extLst>
                      <a:ext uri="{FF2B5EF4-FFF2-40B4-BE49-F238E27FC236}">
                        <a16:creationId xmlns:a16="http://schemas.microsoft.com/office/drawing/2014/main" id="{2448C4BC-AF14-4696-BC83-00102344A59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881" name="Background">
                      <a:extLst>
                        <a:ext uri="{FF2B5EF4-FFF2-40B4-BE49-F238E27FC236}">
                          <a16:creationId xmlns:a16="http://schemas.microsoft.com/office/drawing/2014/main" id="{7AEA594D-B94B-4F35-B11F-E2FEA3EA68F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sp>
                  <p:nvSpPr>
                    <p:cNvPr id="882" name="Profile Icon">
                      <a:extLst>
                        <a:ext uri="{FF2B5EF4-FFF2-40B4-BE49-F238E27FC236}">
                          <a16:creationId xmlns:a16="http://schemas.microsoft.com/office/drawing/2014/main" id="{72360289-AAFB-435B-8D3B-2B75320F7279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</p:grpSp>
              <p:sp>
                <p:nvSpPr>
                  <p:cNvPr id="880" name="직사각형 879">
                    <a:extLst>
                      <a:ext uri="{FF2B5EF4-FFF2-40B4-BE49-F238E27FC236}">
                        <a16:creationId xmlns:a16="http://schemas.microsoft.com/office/drawing/2014/main" id="{AEA129BB-5ECF-40D3-9852-52EE480F1AB7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700" kern="1200" dirty="0" err="1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아키텍쳐</a:t>
                    </a:r>
                    <a:r>
                      <a:rPr kumimoji="1" lang="ko-KR" altLang="en-US" sz="700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</a:t>
                    </a:r>
                    <a:r>
                      <a:rPr kumimoji="1" lang="ko-KR" altLang="en-US" sz="700" kern="1200" dirty="0">
                        <a:solidFill>
                          <a:srgbClr val="212121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솔루션팀</a:t>
                    </a:r>
                    <a:endParaRPr kumimoji="1" lang="en-US" altLang="ko-KR" sz="700" kern="1200" dirty="0">
                      <a:solidFill>
                        <a:srgbClr val="212121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</p:grpSp>
            <p:grpSp>
              <p:nvGrpSpPr>
                <p:cNvPr id="840" name="그룹 839">
                  <a:extLst>
                    <a:ext uri="{FF2B5EF4-FFF2-40B4-BE49-F238E27FC236}">
                      <a16:creationId xmlns:a16="http://schemas.microsoft.com/office/drawing/2014/main" id="{C4474ECA-71A9-4708-B30B-A31562E321C4}"/>
                    </a:ext>
                  </a:extLst>
                </p:cNvPr>
                <p:cNvGrpSpPr/>
                <p:nvPr/>
              </p:nvGrpSpPr>
              <p:grpSpPr>
                <a:xfrm>
                  <a:off x="3933727" y="4860007"/>
                  <a:ext cx="144000" cy="144000"/>
                  <a:chOff x="3466614" y="2872401"/>
                  <a:chExt cx="144000" cy="144000"/>
                </a:xfrm>
              </p:grpSpPr>
              <p:sp>
                <p:nvSpPr>
                  <p:cNvPr id="876" name="타원 875">
                    <a:extLst>
                      <a:ext uri="{FF2B5EF4-FFF2-40B4-BE49-F238E27FC236}">
                        <a16:creationId xmlns:a16="http://schemas.microsoft.com/office/drawing/2014/main" id="{8255E850-E146-4F39-8C78-32A1B82B2CB9}"/>
                      </a:ext>
                    </a:extLst>
                  </p:cNvPr>
                  <p:cNvSpPr/>
                  <p:nvPr/>
                </p:nvSpPr>
                <p:spPr>
                  <a:xfrm>
                    <a:off x="3466614" y="2872401"/>
                    <a:ext cx="144000" cy="144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77" name="Accept">
                    <a:extLst>
                      <a:ext uri="{FF2B5EF4-FFF2-40B4-BE49-F238E27FC236}">
                        <a16:creationId xmlns:a16="http://schemas.microsoft.com/office/drawing/2014/main" id="{B0258841-26FF-4E36-83FE-334DA208C5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491528" y="2912217"/>
                    <a:ext cx="83372" cy="73992"/>
                  </a:xfrm>
                  <a:custGeom>
                    <a:avLst/>
                    <a:gdLst>
                      <a:gd name="T0" fmla="*/ 504 w 525"/>
                      <a:gd name="T1" fmla="*/ 3 h 467"/>
                      <a:gd name="T2" fmla="*/ 495 w 525"/>
                      <a:gd name="T3" fmla="*/ 9 h 467"/>
                      <a:gd name="T4" fmla="*/ 223 w 525"/>
                      <a:gd name="T5" fmla="*/ 431 h 467"/>
                      <a:gd name="T6" fmla="*/ 35 w 525"/>
                      <a:gd name="T7" fmla="*/ 262 h 467"/>
                      <a:gd name="T8" fmla="*/ 18 w 525"/>
                      <a:gd name="T9" fmla="*/ 282 h 467"/>
                      <a:gd name="T10" fmla="*/ 217 w 525"/>
                      <a:gd name="T11" fmla="*/ 462 h 467"/>
                      <a:gd name="T12" fmla="*/ 237 w 525"/>
                      <a:gd name="T13" fmla="*/ 459 h 467"/>
                      <a:gd name="T14" fmla="*/ 518 w 525"/>
                      <a:gd name="T15" fmla="*/ 23 h 467"/>
                      <a:gd name="T16" fmla="*/ 504 w 525"/>
                      <a:gd name="T17" fmla="*/ 3 h 4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25" h="467">
                        <a:moveTo>
                          <a:pt x="504" y="3"/>
                        </a:moveTo>
                        <a:cubicBezTo>
                          <a:pt x="500" y="3"/>
                          <a:pt x="497" y="6"/>
                          <a:pt x="495" y="9"/>
                        </a:cubicBezTo>
                        <a:lnTo>
                          <a:pt x="223" y="431"/>
                        </a:lnTo>
                        <a:lnTo>
                          <a:pt x="35" y="262"/>
                        </a:lnTo>
                        <a:cubicBezTo>
                          <a:pt x="22" y="245"/>
                          <a:pt x="0" y="271"/>
                          <a:pt x="18" y="282"/>
                        </a:cubicBezTo>
                        <a:lnTo>
                          <a:pt x="217" y="462"/>
                        </a:lnTo>
                        <a:cubicBezTo>
                          <a:pt x="223" y="467"/>
                          <a:pt x="232" y="466"/>
                          <a:pt x="237" y="459"/>
                        </a:cubicBezTo>
                        <a:lnTo>
                          <a:pt x="518" y="23"/>
                        </a:lnTo>
                        <a:cubicBezTo>
                          <a:pt x="525" y="13"/>
                          <a:pt x="515" y="0"/>
                          <a:pt x="504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841" name="직사각형 840">
                  <a:extLst>
                    <a:ext uri="{FF2B5EF4-FFF2-40B4-BE49-F238E27FC236}">
                      <a16:creationId xmlns:a16="http://schemas.microsoft.com/office/drawing/2014/main" id="{AABD3935-E5C8-4906-9081-7F4C197915CA}"/>
                    </a:ext>
                  </a:extLst>
                </p:cNvPr>
                <p:cNvSpPr/>
                <p:nvPr/>
              </p:nvSpPr>
              <p:spPr>
                <a:xfrm>
                  <a:off x="3285641" y="5165409"/>
                  <a:ext cx="684000" cy="200055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 algn="r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700" b="1" kern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그룹 선택</a:t>
                  </a:r>
                  <a:endParaRPr kumimoji="1" lang="ko-KR" altLang="en-US" sz="700" b="1" kern="12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842" name="타원 841">
                  <a:extLst>
                    <a:ext uri="{FF2B5EF4-FFF2-40B4-BE49-F238E27FC236}">
                      <a16:creationId xmlns:a16="http://schemas.microsoft.com/office/drawing/2014/main" id="{70073554-A5C5-4B7D-9B81-55779F4F1BA2}"/>
                    </a:ext>
                  </a:extLst>
                </p:cNvPr>
                <p:cNvSpPr/>
                <p:nvPr/>
              </p:nvSpPr>
              <p:spPr>
                <a:xfrm>
                  <a:off x="3933728" y="5193436"/>
                  <a:ext cx="144000" cy="144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43" name="Accept">
                  <a:extLst>
                    <a:ext uri="{FF2B5EF4-FFF2-40B4-BE49-F238E27FC236}">
                      <a16:creationId xmlns:a16="http://schemas.microsoft.com/office/drawing/2014/main" id="{7332D29E-53FD-4A40-B27A-D03EF86B471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958642" y="5228440"/>
                  <a:ext cx="83372" cy="73992"/>
                </a:xfrm>
                <a:custGeom>
                  <a:avLst/>
                  <a:gdLst>
                    <a:gd name="T0" fmla="*/ 504 w 525"/>
                    <a:gd name="T1" fmla="*/ 3 h 467"/>
                    <a:gd name="T2" fmla="*/ 495 w 525"/>
                    <a:gd name="T3" fmla="*/ 9 h 467"/>
                    <a:gd name="T4" fmla="*/ 223 w 525"/>
                    <a:gd name="T5" fmla="*/ 431 h 467"/>
                    <a:gd name="T6" fmla="*/ 35 w 525"/>
                    <a:gd name="T7" fmla="*/ 262 h 467"/>
                    <a:gd name="T8" fmla="*/ 18 w 525"/>
                    <a:gd name="T9" fmla="*/ 282 h 467"/>
                    <a:gd name="T10" fmla="*/ 217 w 525"/>
                    <a:gd name="T11" fmla="*/ 462 h 467"/>
                    <a:gd name="T12" fmla="*/ 237 w 525"/>
                    <a:gd name="T13" fmla="*/ 459 h 467"/>
                    <a:gd name="T14" fmla="*/ 518 w 525"/>
                    <a:gd name="T15" fmla="*/ 23 h 467"/>
                    <a:gd name="T16" fmla="*/ 504 w 525"/>
                    <a:gd name="T17" fmla="*/ 3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5" h="467">
                      <a:moveTo>
                        <a:pt x="504" y="3"/>
                      </a:moveTo>
                      <a:cubicBezTo>
                        <a:pt x="500" y="3"/>
                        <a:pt x="497" y="6"/>
                        <a:pt x="495" y="9"/>
                      </a:cubicBezTo>
                      <a:lnTo>
                        <a:pt x="223" y="431"/>
                      </a:lnTo>
                      <a:lnTo>
                        <a:pt x="35" y="262"/>
                      </a:lnTo>
                      <a:cubicBezTo>
                        <a:pt x="22" y="245"/>
                        <a:pt x="0" y="271"/>
                        <a:pt x="18" y="282"/>
                      </a:cubicBezTo>
                      <a:lnTo>
                        <a:pt x="217" y="462"/>
                      </a:lnTo>
                      <a:cubicBezTo>
                        <a:pt x="223" y="467"/>
                        <a:pt x="232" y="466"/>
                        <a:pt x="237" y="459"/>
                      </a:cubicBezTo>
                      <a:lnTo>
                        <a:pt x="518" y="23"/>
                      </a:lnTo>
                      <a:cubicBezTo>
                        <a:pt x="525" y="13"/>
                        <a:pt x="515" y="0"/>
                        <a:pt x="504" y="3"/>
                      </a:cubicBez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6350">
                  <a:solidFill>
                    <a:srgbClr val="FBE0D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44" name="Label" descr="&lt;Tags&gt;&lt;SMARTRESIZEANCHORS&gt;Absolute,None,Absolute,None&lt;/SMARTRESIZEANCHORS&gt;&lt;/Tags&gt;">
                  <a:extLst>
                    <a:ext uri="{FF2B5EF4-FFF2-40B4-BE49-F238E27FC236}">
                      <a16:creationId xmlns:a16="http://schemas.microsoft.com/office/drawing/2014/main" id="{68D4B67C-4EF8-47A8-B497-E6831035F548}"/>
                    </a:ext>
                  </a:extLst>
                </p:cNvPr>
                <p:cNvSpPr txBox="1"/>
                <p:nvPr/>
              </p:nvSpPr>
              <p:spPr>
                <a:xfrm>
                  <a:off x="929835" y="5166947"/>
                  <a:ext cx="952440" cy="196977"/>
                </a:xfrm>
                <a:prstGeom prst="rect">
                  <a:avLst/>
                </a:prstGeom>
                <a:noFill/>
              </p:spPr>
              <p:txBody>
                <a:bodyPr wrap="none" lIns="73152" tIns="36576" rIns="73152" bIns="36576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ko-KR" altLang="en-US" sz="800" b="1" dirty="0">
                      <a:solidFill>
                        <a:srgbClr val="21212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사용자 추가 그룹 </a:t>
                  </a:r>
                </a:p>
              </p:txBody>
            </p:sp>
            <p:sp>
              <p:nvSpPr>
                <p:cNvPr id="845" name="직사각형 844">
                  <a:extLst>
                    <a:ext uri="{FF2B5EF4-FFF2-40B4-BE49-F238E27FC236}">
                      <a16:creationId xmlns:a16="http://schemas.microsoft.com/office/drawing/2014/main" id="{FE44C220-9482-49B6-9511-332ADFCA8244}"/>
                    </a:ext>
                  </a:extLst>
                </p:cNvPr>
                <p:cNvSpPr/>
                <p:nvPr/>
              </p:nvSpPr>
              <p:spPr>
                <a:xfrm>
                  <a:off x="730364" y="5150020"/>
                  <a:ext cx="300082" cy="230832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/>
                  <a:r>
                    <a:rPr kumimoji="1" lang="ko-KR" altLang="en-US" sz="900" kern="1200" dirty="0"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latin typeface="맑은 고딕"/>
                      <a:ea typeface="맑은 고딕" panose="020B0503020000020004" pitchFamily="50" charset="-127"/>
                    </a:rPr>
                    <a:t>▼</a:t>
                  </a:r>
                  <a:endParaRPr lang="ko-KR" altLang="en-US" dirty="0">
                    <a:solidFill>
                      <a:srgbClr val="000000">
                        <a:lumMod val="85000"/>
                        <a:lumOff val="15000"/>
                      </a:srgbClr>
                    </a:solidFill>
                  </a:endParaRPr>
                </a:p>
              </p:txBody>
            </p:sp>
            <p:sp>
              <p:nvSpPr>
                <p:cNvPr id="846" name="직사각형 845">
                  <a:extLst>
                    <a:ext uri="{FF2B5EF4-FFF2-40B4-BE49-F238E27FC236}">
                      <a16:creationId xmlns:a16="http://schemas.microsoft.com/office/drawing/2014/main" id="{F0C20C27-6DE7-4D14-9DE4-8C5156306F26}"/>
                    </a:ext>
                  </a:extLst>
                </p:cNvPr>
                <p:cNvSpPr/>
                <p:nvPr/>
              </p:nvSpPr>
              <p:spPr>
                <a:xfrm>
                  <a:off x="1764893" y="5165409"/>
                  <a:ext cx="370939" cy="20005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ko-KR" sz="700" b="1" kern="1200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2/</a:t>
                  </a:r>
                  <a:r>
                    <a:rPr kumimoji="1" lang="en-US" altLang="ko-KR" sz="700" b="1" kern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7</a:t>
                  </a:r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47" name="Text Box">
                  <a:extLst>
                    <a:ext uri="{FF2B5EF4-FFF2-40B4-BE49-F238E27FC236}">
                      <a16:creationId xmlns:a16="http://schemas.microsoft.com/office/drawing/2014/main" id="{725931C6-CA46-4512-A613-941934336267}"/>
                    </a:ext>
                  </a:extLst>
                </p:cNvPr>
                <p:cNvSpPr/>
                <p:nvPr/>
              </p:nvSpPr>
              <p:spPr>
                <a:xfrm>
                  <a:off x="4330851" y="2316167"/>
                  <a:ext cx="2203200" cy="3124800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50800" rIns="91440" bIns="508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48" name="Tab 1">
                  <a:extLst>
                    <a:ext uri="{FF2B5EF4-FFF2-40B4-BE49-F238E27FC236}">
                      <a16:creationId xmlns:a16="http://schemas.microsoft.com/office/drawing/2014/main" id="{5E2E1BBD-13F8-45B6-AF13-1113CB362F86}"/>
                    </a:ext>
                  </a:extLst>
                </p:cNvPr>
                <p:cNvSpPr/>
                <p:nvPr/>
              </p:nvSpPr>
              <p:spPr>
                <a:xfrm>
                  <a:off x="4601749" y="2346275"/>
                  <a:ext cx="1661405" cy="30480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rPr>
                    <a:t>선택한 동료 목록 </a:t>
                  </a:r>
                  <a:r>
                    <a:rPr lang="en-US" altLang="ko-KR" sz="800" b="1" dirty="0">
                      <a:solidFill>
                        <a:srgbClr val="FF0000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N</a:t>
                  </a:r>
                  <a:endParaRPr kumimoji="0" 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49" name="Selection">
                  <a:extLst>
                    <a:ext uri="{FF2B5EF4-FFF2-40B4-BE49-F238E27FC236}">
                      <a16:creationId xmlns:a16="http://schemas.microsoft.com/office/drawing/2014/main" id="{0150E277-45E3-410F-93E1-6B292DB9BBC4}"/>
                    </a:ext>
                  </a:extLst>
                </p:cNvPr>
                <p:cNvSpPr/>
                <p:nvPr/>
              </p:nvSpPr>
              <p:spPr>
                <a:xfrm>
                  <a:off x="4601749" y="2632025"/>
                  <a:ext cx="1661405" cy="1905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grpSp>
              <p:nvGrpSpPr>
                <p:cNvPr id="850" name="그룹 849">
                  <a:extLst>
                    <a:ext uri="{FF2B5EF4-FFF2-40B4-BE49-F238E27FC236}">
                      <a16:creationId xmlns:a16="http://schemas.microsoft.com/office/drawing/2014/main" id="{F0CE0279-DD09-4C6F-929B-4BD869EEEE41}"/>
                    </a:ext>
                  </a:extLst>
                </p:cNvPr>
                <p:cNvGrpSpPr/>
                <p:nvPr/>
              </p:nvGrpSpPr>
              <p:grpSpPr>
                <a:xfrm>
                  <a:off x="4489314" y="2752756"/>
                  <a:ext cx="1886274" cy="197517"/>
                  <a:chOff x="5108887" y="1844606"/>
                  <a:chExt cx="1886274" cy="197517"/>
                </a:xfrm>
              </p:grpSpPr>
              <p:grpSp>
                <p:nvGrpSpPr>
                  <p:cNvPr id="867" name="그룹 866">
                    <a:extLst>
                      <a:ext uri="{FF2B5EF4-FFF2-40B4-BE49-F238E27FC236}">
                        <a16:creationId xmlns:a16="http://schemas.microsoft.com/office/drawing/2014/main" id="{33E30AD8-75C4-4158-8347-22E5A9A30310}"/>
                      </a:ext>
                    </a:extLst>
                  </p:cNvPr>
                  <p:cNvGrpSpPr/>
                  <p:nvPr/>
                </p:nvGrpSpPr>
                <p:grpSpPr>
                  <a:xfrm>
                    <a:off x="6401303" y="1844606"/>
                    <a:ext cx="593858" cy="197517"/>
                    <a:chOff x="9330957" y="3233678"/>
                    <a:chExt cx="665474" cy="221337"/>
                  </a:xfrm>
                </p:grpSpPr>
                <p:sp>
                  <p:nvSpPr>
                    <p:cNvPr id="874" name="Title Bar">
                      <a:extLst>
                        <a:ext uri="{FF2B5EF4-FFF2-40B4-BE49-F238E27FC236}">
                          <a16:creationId xmlns:a16="http://schemas.microsoft.com/office/drawing/2014/main" id="{7F5FDFE0-6503-42ED-A6A9-92495A34FC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0957" y="3233678"/>
                      <a:ext cx="665474" cy="221337"/>
                    </a:xfrm>
                    <a:prstGeom prst="roundRect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80808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45720" rIns="252000" bIns="45720" numCol="1" spcCol="0" rtlCol="0" fromWordArt="0" anchor="ctr" anchorCtr="0" forceAA="0" compatLnSpc="1">
                      <a:prstTxWarp prst="textNoShape">
                        <a:avLst/>
                      </a:prstTxWarp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r"/>
                      <a:r>
                        <a:rPr lang="ko-KR" altLang="en-US" sz="700" dirty="0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강용관</a:t>
                      </a:r>
                      <a:endParaRPr lang="en-US" sz="700" dirty="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875" name="Close Button">
                      <a:extLst>
                        <a:ext uri="{FF2B5EF4-FFF2-40B4-BE49-F238E27FC236}">
                          <a16:creationId xmlns:a16="http://schemas.microsoft.com/office/drawing/2014/main" id="{51DCFD38-8D71-4008-8D47-8D5C976EE8A3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9785547" y="3296721"/>
                      <a:ext cx="98425" cy="95250"/>
                    </a:xfrm>
                    <a:custGeom>
                      <a:avLst/>
                      <a:gdLst>
                        <a:gd name="T0" fmla="*/ 254 w 254"/>
                        <a:gd name="T1" fmla="*/ 0 h 254"/>
                        <a:gd name="T2" fmla="*/ 0 w 254"/>
                        <a:gd name="T3" fmla="*/ 254 h 254"/>
                        <a:gd name="T4" fmla="*/ 0 w 254"/>
                        <a:gd name="T5" fmla="*/ 0 h 254"/>
                        <a:gd name="T6" fmla="*/ 254 w 254"/>
                        <a:gd name="T7" fmla="*/ 254 h 2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54" h="254">
                          <a:moveTo>
                            <a:pt x="254" y="0"/>
                          </a:moveTo>
                          <a:lnTo>
                            <a:pt x="0" y="254"/>
                          </a:lnTo>
                          <a:moveTo>
                            <a:pt x="0" y="0"/>
                          </a:moveTo>
                          <a:lnTo>
                            <a:pt x="254" y="254"/>
                          </a:lnTo>
                        </a:path>
                      </a:pathLst>
                    </a:custGeom>
                    <a:noFill/>
                    <a:ln w="9525" cap="flat">
                      <a:solidFill>
                        <a:srgbClr val="80808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140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  <p:grpSp>
                <p:nvGrpSpPr>
                  <p:cNvPr id="868" name="그룹 867">
                    <a:extLst>
                      <a:ext uri="{FF2B5EF4-FFF2-40B4-BE49-F238E27FC236}">
                        <a16:creationId xmlns:a16="http://schemas.microsoft.com/office/drawing/2014/main" id="{560309BE-64F4-422A-B556-EED5393BC13A}"/>
                      </a:ext>
                    </a:extLst>
                  </p:cNvPr>
                  <p:cNvGrpSpPr/>
                  <p:nvPr/>
                </p:nvGrpSpPr>
                <p:grpSpPr>
                  <a:xfrm>
                    <a:off x="5755094" y="1844606"/>
                    <a:ext cx="593858" cy="197517"/>
                    <a:chOff x="9330957" y="3233678"/>
                    <a:chExt cx="665474" cy="221337"/>
                  </a:xfrm>
                </p:grpSpPr>
                <p:sp>
                  <p:nvSpPr>
                    <p:cNvPr id="872" name="Title Bar">
                      <a:extLst>
                        <a:ext uri="{FF2B5EF4-FFF2-40B4-BE49-F238E27FC236}">
                          <a16:creationId xmlns:a16="http://schemas.microsoft.com/office/drawing/2014/main" id="{B94F93B5-EF80-47AD-99AD-36FED98971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0957" y="3233678"/>
                      <a:ext cx="665474" cy="221337"/>
                    </a:xfrm>
                    <a:prstGeom prst="roundRect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80808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45720" rIns="252000" bIns="45720" numCol="1" spcCol="0" rtlCol="0" fromWordArt="0" anchor="ctr" anchorCtr="0" forceAA="0" compatLnSpc="1">
                      <a:prstTxWarp prst="textNoShape">
                        <a:avLst/>
                      </a:prstTxWarp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r"/>
                      <a:r>
                        <a:rPr lang="ko-KR" altLang="en-US" sz="700" dirty="0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배기영</a:t>
                      </a:r>
                      <a:endParaRPr lang="en-US" sz="700" dirty="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873" name="Close Button">
                      <a:extLst>
                        <a:ext uri="{FF2B5EF4-FFF2-40B4-BE49-F238E27FC236}">
                          <a16:creationId xmlns:a16="http://schemas.microsoft.com/office/drawing/2014/main" id="{FCCFE5CC-4FB2-477B-938D-EEA3CCB2B0C4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9785547" y="3296721"/>
                      <a:ext cx="98425" cy="95250"/>
                    </a:xfrm>
                    <a:custGeom>
                      <a:avLst/>
                      <a:gdLst>
                        <a:gd name="T0" fmla="*/ 254 w 254"/>
                        <a:gd name="T1" fmla="*/ 0 h 254"/>
                        <a:gd name="T2" fmla="*/ 0 w 254"/>
                        <a:gd name="T3" fmla="*/ 254 h 254"/>
                        <a:gd name="T4" fmla="*/ 0 w 254"/>
                        <a:gd name="T5" fmla="*/ 0 h 254"/>
                        <a:gd name="T6" fmla="*/ 254 w 254"/>
                        <a:gd name="T7" fmla="*/ 254 h 2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54" h="254">
                          <a:moveTo>
                            <a:pt x="254" y="0"/>
                          </a:moveTo>
                          <a:lnTo>
                            <a:pt x="0" y="254"/>
                          </a:lnTo>
                          <a:moveTo>
                            <a:pt x="0" y="0"/>
                          </a:moveTo>
                          <a:lnTo>
                            <a:pt x="254" y="254"/>
                          </a:lnTo>
                        </a:path>
                      </a:pathLst>
                    </a:custGeom>
                    <a:noFill/>
                    <a:ln w="9525" cap="flat">
                      <a:solidFill>
                        <a:srgbClr val="80808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140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  <p:grpSp>
                <p:nvGrpSpPr>
                  <p:cNvPr id="869" name="그룹 868">
                    <a:extLst>
                      <a:ext uri="{FF2B5EF4-FFF2-40B4-BE49-F238E27FC236}">
                        <a16:creationId xmlns:a16="http://schemas.microsoft.com/office/drawing/2014/main" id="{BCB38368-0D23-48D2-856F-C123CA43BD50}"/>
                      </a:ext>
                    </a:extLst>
                  </p:cNvPr>
                  <p:cNvGrpSpPr/>
                  <p:nvPr/>
                </p:nvGrpSpPr>
                <p:grpSpPr>
                  <a:xfrm>
                    <a:off x="5108887" y="1844606"/>
                    <a:ext cx="593858" cy="197517"/>
                    <a:chOff x="9330957" y="3233678"/>
                    <a:chExt cx="665474" cy="221337"/>
                  </a:xfrm>
                </p:grpSpPr>
                <p:sp>
                  <p:nvSpPr>
                    <p:cNvPr id="870" name="Title Bar">
                      <a:extLst>
                        <a:ext uri="{FF2B5EF4-FFF2-40B4-BE49-F238E27FC236}">
                          <a16:creationId xmlns:a16="http://schemas.microsoft.com/office/drawing/2014/main" id="{0BC92B2B-0048-48C2-952F-3065D96D38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0957" y="3233678"/>
                      <a:ext cx="665474" cy="221337"/>
                    </a:xfrm>
                    <a:prstGeom prst="roundRect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80808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45720" rIns="252000" bIns="45720" numCol="1" spcCol="0" rtlCol="0" fromWordArt="0" anchor="ctr" anchorCtr="0" forceAA="0" compatLnSpc="1">
                      <a:prstTxWarp prst="textNoShape">
                        <a:avLst/>
                      </a:prstTxWarp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r"/>
                      <a:r>
                        <a:rPr lang="ko-KR" altLang="en-US" sz="700" dirty="0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신동인</a:t>
                      </a:r>
                      <a:endParaRPr lang="en-US" sz="700" dirty="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871" name="Close Button">
                      <a:extLst>
                        <a:ext uri="{FF2B5EF4-FFF2-40B4-BE49-F238E27FC236}">
                          <a16:creationId xmlns:a16="http://schemas.microsoft.com/office/drawing/2014/main" id="{56A28795-4981-4DB2-8D91-FB03E8A30E38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9785547" y="3296721"/>
                      <a:ext cx="98425" cy="95250"/>
                    </a:xfrm>
                    <a:custGeom>
                      <a:avLst/>
                      <a:gdLst>
                        <a:gd name="T0" fmla="*/ 254 w 254"/>
                        <a:gd name="T1" fmla="*/ 0 h 254"/>
                        <a:gd name="T2" fmla="*/ 0 w 254"/>
                        <a:gd name="T3" fmla="*/ 254 h 254"/>
                        <a:gd name="T4" fmla="*/ 0 w 254"/>
                        <a:gd name="T5" fmla="*/ 0 h 254"/>
                        <a:gd name="T6" fmla="*/ 254 w 254"/>
                        <a:gd name="T7" fmla="*/ 254 h 2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54" h="254">
                          <a:moveTo>
                            <a:pt x="254" y="0"/>
                          </a:moveTo>
                          <a:lnTo>
                            <a:pt x="0" y="254"/>
                          </a:lnTo>
                          <a:moveTo>
                            <a:pt x="0" y="0"/>
                          </a:moveTo>
                          <a:lnTo>
                            <a:pt x="254" y="254"/>
                          </a:lnTo>
                        </a:path>
                      </a:pathLst>
                    </a:custGeom>
                    <a:noFill/>
                    <a:ln w="9525" cap="flat">
                      <a:solidFill>
                        <a:srgbClr val="80808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140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851" name="그룹 850">
                  <a:extLst>
                    <a:ext uri="{FF2B5EF4-FFF2-40B4-BE49-F238E27FC236}">
                      <a16:creationId xmlns:a16="http://schemas.microsoft.com/office/drawing/2014/main" id="{921A90C2-B6E2-4D99-9310-A27B058F34C4}"/>
                    </a:ext>
                  </a:extLst>
                </p:cNvPr>
                <p:cNvGrpSpPr/>
                <p:nvPr/>
              </p:nvGrpSpPr>
              <p:grpSpPr>
                <a:xfrm>
                  <a:off x="4489314" y="3021376"/>
                  <a:ext cx="1886274" cy="197517"/>
                  <a:chOff x="5108887" y="2113225"/>
                  <a:chExt cx="1886274" cy="197517"/>
                </a:xfrm>
              </p:grpSpPr>
              <p:grpSp>
                <p:nvGrpSpPr>
                  <p:cNvPr id="858" name="그룹 857">
                    <a:extLst>
                      <a:ext uri="{FF2B5EF4-FFF2-40B4-BE49-F238E27FC236}">
                        <a16:creationId xmlns:a16="http://schemas.microsoft.com/office/drawing/2014/main" id="{B54DE9DE-1E79-4B09-92BA-9DF0F5187017}"/>
                      </a:ext>
                    </a:extLst>
                  </p:cNvPr>
                  <p:cNvGrpSpPr/>
                  <p:nvPr/>
                </p:nvGrpSpPr>
                <p:grpSpPr>
                  <a:xfrm>
                    <a:off x="6401303" y="2113225"/>
                    <a:ext cx="593858" cy="197517"/>
                    <a:chOff x="9330957" y="3233678"/>
                    <a:chExt cx="665474" cy="221337"/>
                  </a:xfrm>
                </p:grpSpPr>
                <p:sp>
                  <p:nvSpPr>
                    <p:cNvPr id="865" name="Title Bar">
                      <a:extLst>
                        <a:ext uri="{FF2B5EF4-FFF2-40B4-BE49-F238E27FC236}">
                          <a16:creationId xmlns:a16="http://schemas.microsoft.com/office/drawing/2014/main" id="{03A732FD-0F4E-486F-A9DE-9BCC7CA178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0957" y="3233678"/>
                      <a:ext cx="665474" cy="221337"/>
                    </a:xfrm>
                    <a:prstGeom prst="roundRect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80808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45720" rIns="252000" bIns="45720" numCol="1" spcCol="0" rtlCol="0" fromWordArt="0" anchor="ctr" anchorCtr="0" forceAA="0" compatLnSpc="1">
                      <a:prstTxWarp prst="textNoShape">
                        <a:avLst/>
                      </a:prstTxWarp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r"/>
                      <a:r>
                        <a:rPr lang="ko-KR" altLang="en-US" sz="700" dirty="0" err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김철주</a:t>
                      </a:r>
                      <a:endParaRPr lang="en-US" sz="700" dirty="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866" name="Close Button">
                      <a:extLst>
                        <a:ext uri="{FF2B5EF4-FFF2-40B4-BE49-F238E27FC236}">
                          <a16:creationId xmlns:a16="http://schemas.microsoft.com/office/drawing/2014/main" id="{96C50F25-2654-4C1F-9BE8-D311488F2AF5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9785547" y="3296721"/>
                      <a:ext cx="98425" cy="95250"/>
                    </a:xfrm>
                    <a:custGeom>
                      <a:avLst/>
                      <a:gdLst>
                        <a:gd name="T0" fmla="*/ 254 w 254"/>
                        <a:gd name="T1" fmla="*/ 0 h 254"/>
                        <a:gd name="T2" fmla="*/ 0 w 254"/>
                        <a:gd name="T3" fmla="*/ 254 h 254"/>
                        <a:gd name="T4" fmla="*/ 0 w 254"/>
                        <a:gd name="T5" fmla="*/ 0 h 254"/>
                        <a:gd name="T6" fmla="*/ 254 w 254"/>
                        <a:gd name="T7" fmla="*/ 254 h 2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54" h="254">
                          <a:moveTo>
                            <a:pt x="254" y="0"/>
                          </a:moveTo>
                          <a:lnTo>
                            <a:pt x="0" y="254"/>
                          </a:lnTo>
                          <a:moveTo>
                            <a:pt x="0" y="0"/>
                          </a:moveTo>
                          <a:lnTo>
                            <a:pt x="254" y="254"/>
                          </a:lnTo>
                        </a:path>
                      </a:pathLst>
                    </a:custGeom>
                    <a:noFill/>
                    <a:ln w="9525" cap="flat">
                      <a:solidFill>
                        <a:srgbClr val="80808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140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  <p:grpSp>
                <p:nvGrpSpPr>
                  <p:cNvPr id="859" name="그룹 858">
                    <a:extLst>
                      <a:ext uri="{FF2B5EF4-FFF2-40B4-BE49-F238E27FC236}">
                        <a16:creationId xmlns:a16="http://schemas.microsoft.com/office/drawing/2014/main" id="{47305379-AC6A-4F90-B2C0-A7B855A0F4F2}"/>
                      </a:ext>
                    </a:extLst>
                  </p:cNvPr>
                  <p:cNvGrpSpPr/>
                  <p:nvPr/>
                </p:nvGrpSpPr>
                <p:grpSpPr>
                  <a:xfrm>
                    <a:off x="5755094" y="2113225"/>
                    <a:ext cx="593858" cy="197517"/>
                    <a:chOff x="9330957" y="3233678"/>
                    <a:chExt cx="665474" cy="221337"/>
                  </a:xfrm>
                </p:grpSpPr>
                <p:sp>
                  <p:nvSpPr>
                    <p:cNvPr id="863" name="Title Bar">
                      <a:extLst>
                        <a:ext uri="{FF2B5EF4-FFF2-40B4-BE49-F238E27FC236}">
                          <a16:creationId xmlns:a16="http://schemas.microsoft.com/office/drawing/2014/main" id="{E7D05991-FDD4-497B-A8DB-6DB909F3D6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0957" y="3233678"/>
                      <a:ext cx="665474" cy="221337"/>
                    </a:xfrm>
                    <a:prstGeom prst="roundRect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80808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45720" rIns="252000" bIns="45720" numCol="1" spcCol="0" rtlCol="0" fromWordArt="0" anchor="ctr" anchorCtr="0" forceAA="0" compatLnSpc="1">
                      <a:prstTxWarp prst="textNoShape">
                        <a:avLst/>
                      </a:prstTxWarp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r"/>
                      <a:r>
                        <a:rPr lang="ko-KR" altLang="en-US" sz="700" dirty="0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박병준</a:t>
                      </a:r>
                      <a:endParaRPr lang="en-US" sz="700" dirty="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864" name="Close Button">
                      <a:extLst>
                        <a:ext uri="{FF2B5EF4-FFF2-40B4-BE49-F238E27FC236}">
                          <a16:creationId xmlns:a16="http://schemas.microsoft.com/office/drawing/2014/main" id="{7E8E04B3-C913-4918-86BB-AC8FCAA769CA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9785547" y="3296721"/>
                      <a:ext cx="98425" cy="95250"/>
                    </a:xfrm>
                    <a:custGeom>
                      <a:avLst/>
                      <a:gdLst>
                        <a:gd name="T0" fmla="*/ 254 w 254"/>
                        <a:gd name="T1" fmla="*/ 0 h 254"/>
                        <a:gd name="T2" fmla="*/ 0 w 254"/>
                        <a:gd name="T3" fmla="*/ 254 h 254"/>
                        <a:gd name="T4" fmla="*/ 0 w 254"/>
                        <a:gd name="T5" fmla="*/ 0 h 254"/>
                        <a:gd name="T6" fmla="*/ 254 w 254"/>
                        <a:gd name="T7" fmla="*/ 254 h 2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54" h="254">
                          <a:moveTo>
                            <a:pt x="254" y="0"/>
                          </a:moveTo>
                          <a:lnTo>
                            <a:pt x="0" y="254"/>
                          </a:lnTo>
                          <a:moveTo>
                            <a:pt x="0" y="0"/>
                          </a:moveTo>
                          <a:lnTo>
                            <a:pt x="254" y="254"/>
                          </a:lnTo>
                        </a:path>
                      </a:pathLst>
                    </a:custGeom>
                    <a:noFill/>
                    <a:ln w="9525" cap="flat">
                      <a:solidFill>
                        <a:srgbClr val="80808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140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  <p:grpSp>
                <p:nvGrpSpPr>
                  <p:cNvPr id="860" name="그룹 859">
                    <a:extLst>
                      <a:ext uri="{FF2B5EF4-FFF2-40B4-BE49-F238E27FC236}">
                        <a16:creationId xmlns:a16="http://schemas.microsoft.com/office/drawing/2014/main" id="{19306E63-1714-4DC8-B0F4-0545DF8AE4FA}"/>
                      </a:ext>
                    </a:extLst>
                  </p:cNvPr>
                  <p:cNvGrpSpPr/>
                  <p:nvPr/>
                </p:nvGrpSpPr>
                <p:grpSpPr>
                  <a:xfrm>
                    <a:off x="5108887" y="2113225"/>
                    <a:ext cx="593858" cy="197517"/>
                    <a:chOff x="9330957" y="3233678"/>
                    <a:chExt cx="665474" cy="221337"/>
                  </a:xfrm>
                </p:grpSpPr>
                <p:sp>
                  <p:nvSpPr>
                    <p:cNvPr id="861" name="Title Bar">
                      <a:extLst>
                        <a:ext uri="{FF2B5EF4-FFF2-40B4-BE49-F238E27FC236}">
                          <a16:creationId xmlns:a16="http://schemas.microsoft.com/office/drawing/2014/main" id="{98D287A0-755E-4AFA-93B7-678E5FD789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0957" y="3233678"/>
                      <a:ext cx="665474" cy="221337"/>
                    </a:xfrm>
                    <a:prstGeom prst="roundRect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80808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45720" rIns="252000" bIns="45720" numCol="1" spcCol="0" rtlCol="0" fromWordArt="0" anchor="ctr" anchorCtr="0" forceAA="0" compatLnSpc="1">
                      <a:prstTxWarp prst="textNoShape">
                        <a:avLst/>
                      </a:prstTxWarp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r"/>
                      <a:r>
                        <a:rPr lang="ko-KR" altLang="en-US" sz="700" dirty="0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김용주</a:t>
                      </a:r>
                      <a:endParaRPr lang="en-US" sz="700" dirty="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862" name="Close Button">
                      <a:extLst>
                        <a:ext uri="{FF2B5EF4-FFF2-40B4-BE49-F238E27FC236}">
                          <a16:creationId xmlns:a16="http://schemas.microsoft.com/office/drawing/2014/main" id="{74DB554B-C694-41E0-BA1E-EFE3E2459CEE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9785547" y="3296721"/>
                      <a:ext cx="98425" cy="95250"/>
                    </a:xfrm>
                    <a:custGeom>
                      <a:avLst/>
                      <a:gdLst>
                        <a:gd name="T0" fmla="*/ 254 w 254"/>
                        <a:gd name="T1" fmla="*/ 0 h 254"/>
                        <a:gd name="T2" fmla="*/ 0 w 254"/>
                        <a:gd name="T3" fmla="*/ 254 h 254"/>
                        <a:gd name="T4" fmla="*/ 0 w 254"/>
                        <a:gd name="T5" fmla="*/ 0 h 254"/>
                        <a:gd name="T6" fmla="*/ 254 w 254"/>
                        <a:gd name="T7" fmla="*/ 254 h 2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54" h="254">
                          <a:moveTo>
                            <a:pt x="254" y="0"/>
                          </a:moveTo>
                          <a:lnTo>
                            <a:pt x="0" y="254"/>
                          </a:lnTo>
                          <a:moveTo>
                            <a:pt x="0" y="0"/>
                          </a:moveTo>
                          <a:lnTo>
                            <a:pt x="254" y="254"/>
                          </a:lnTo>
                        </a:path>
                      </a:pathLst>
                    </a:custGeom>
                    <a:noFill/>
                    <a:ln w="9525" cap="flat">
                      <a:solidFill>
                        <a:srgbClr val="80808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140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852" name="그룹 851">
                  <a:extLst>
                    <a:ext uri="{FF2B5EF4-FFF2-40B4-BE49-F238E27FC236}">
                      <a16:creationId xmlns:a16="http://schemas.microsoft.com/office/drawing/2014/main" id="{396C8222-9FA5-4CF0-B574-EF3A3A3F4F2D}"/>
                    </a:ext>
                  </a:extLst>
                </p:cNvPr>
                <p:cNvGrpSpPr/>
                <p:nvPr/>
              </p:nvGrpSpPr>
              <p:grpSpPr>
                <a:xfrm>
                  <a:off x="4489314" y="3289995"/>
                  <a:ext cx="593858" cy="197517"/>
                  <a:chOff x="9330957" y="3233678"/>
                  <a:chExt cx="665474" cy="221337"/>
                </a:xfrm>
              </p:grpSpPr>
              <p:sp>
                <p:nvSpPr>
                  <p:cNvPr id="856" name="Title Bar">
                    <a:extLst>
                      <a:ext uri="{FF2B5EF4-FFF2-40B4-BE49-F238E27FC236}">
                        <a16:creationId xmlns:a16="http://schemas.microsoft.com/office/drawing/2014/main" id="{DD2AD652-ABA9-42AD-A5D0-C7C9916613E0}"/>
                      </a:ext>
                    </a:extLst>
                  </p:cNvPr>
                  <p:cNvSpPr/>
                  <p:nvPr/>
                </p:nvSpPr>
                <p:spPr>
                  <a:xfrm>
                    <a:off x="9330957" y="3233678"/>
                    <a:ext cx="665474" cy="221337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45720" rIns="25200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lang="ko-KR" altLang="en-US" sz="700" dirty="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김주화</a:t>
                    </a:r>
                    <a:endParaRPr 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857" name="Close Button">
                    <a:extLst>
                      <a:ext uri="{FF2B5EF4-FFF2-40B4-BE49-F238E27FC236}">
                        <a16:creationId xmlns:a16="http://schemas.microsoft.com/office/drawing/2014/main" id="{397289DA-1771-4813-8F36-CDA1D28AABD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785547" y="3296721"/>
                    <a:ext cx="98425" cy="95250"/>
                  </a:xfrm>
                  <a:custGeom>
                    <a:avLst/>
                    <a:gdLst>
                      <a:gd name="T0" fmla="*/ 254 w 254"/>
                      <a:gd name="T1" fmla="*/ 0 h 254"/>
                      <a:gd name="T2" fmla="*/ 0 w 254"/>
                      <a:gd name="T3" fmla="*/ 254 h 254"/>
                      <a:gd name="T4" fmla="*/ 0 w 254"/>
                      <a:gd name="T5" fmla="*/ 0 h 254"/>
                      <a:gd name="T6" fmla="*/ 254 w 254"/>
                      <a:gd name="T7" fmla="*/ 254 h 2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4" h="254">
                        <a:moveTo>
                          <a:pt x="254" y="0"/>
                        </a:moveTo>
                        <a:lnTo>
                          <a:pt x="0" y="254"/>
                        </a:lnTo>
                        <a:moveTo>
                          <a:pt x="0" y="0"/>
                        </a:moveTo>
                        <a:lnTo>
                          <a:pt x="254" y="254"/>
                        </a:lnTo>
                      </a:path>
                    </a:pathLst>
                  </a:custGeom>
                  <a:noFill/>
                  <a:ln w="9525" cap="flat">
                    <a:solidFill>
                      <a:srgbClr val="80808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14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grpSp>
              <p:nvGrpSpPr>
                <p:cNvPr id="853" name="그룹 852">
                  <a:extLst>
                    <a:ext uri="{FF2B5EF4-FFF2-40B4-BE49-F238E27FC236}">
                      <a16:creationId xmlns:a16="http://schemas.microsoft.com/office/drawing/2014/main" id="{9FEDBCED-D67C-4E4F-B2B9-B7CF1970BFA8}"/>
                    </a:ext>
                  </a:extLst>
                </p:cNvPr>
                <p:cNvGrpSpPr/>
                <p:nvPr/>
              </p:nvGrpSpPr>
              <p:grpSpPr>
                <a:xfrm>
                  <a:off x="4174614" y="2957618"/>
                  <a:ext cx="25400" cy="2412000"/>
                  <a:chOff x="4049472" y="2065533"/>
                  <a:chExt cx="25400" cy="2268000"/>
                </a:xfrm>
              </p:grpSpPr>
              <p:cxnSp>
                <p:nvCxnSpPr>
                  <p:cNvPr id="854" name="Track">
                    <a:extLst>
                      <a:ext uri="{FF2B5EF4-FFF2-40B4-BE49-F238E27FC236}">
                        <a16:creationId xmlns:a16="http://schemas.microsoft.com/office/drawing/2014/main" id="{786D36D5-7B12-4725-A05A-8DE02C8399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062172" y="2065533"/>
                    <a:ext cx="0" cy="2268000"/>
                  </a:xfrm>
                  <a:prstGeom prst="line">
                    <a:avLst/>
                  </a:prstGeom>
                  <a:ln w="6350">
                    <a:solidFill>
                      <a:srgbClr val="000000">
                        <a:alpha val="12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55" name="Thumb">
                    <a:extLst>
                      <a:ext uri="{FF2B5EF4-FFF2-40B4-BE49-F238E27FC236}">
                        <a16:creationId xmlns:a16="http://schemas.microsoft.com/office/drawing/2014/main" id="{EE09471C-E5B6-41AE-8AE6-6AD35D64540C}"/>
                      </a:ext>
                    </a:extLst>
                  </p:cNvPr>
                  <p:cNvSpPr/>
                  <p:nvPr/>
                </p:nvSpPr>
                <p:spPr>
                  <a:xfrm>
                    <a:off x="4049472" y="2409634"/>
                    <a:ext cx="25400" cy="381978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</p:grpSp>
        <p:sp>
          <p:nvSpPr>
            <p:cNvPr id="915" name="Tile Background">
              <a:extLst>
                <a:ext uri="{FF2B5EF4-FFF2-40B4-BE49-F238E27FC236}">
                  <a16:creationId xmlns:a16="http://schemas.microsoft.com/office/drawing/2014/main" id="{3AEDB78A-19D4-4F8C-BD4F-51E36879D7B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99771" y="2017761"/>
              <a:ext cx="6439048" cy="4166991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>
                  <a:lumMod val="50000"/>
                </a:srgbClr>
              </a:solidFill>
              <a:prstDash val="solid"/>
              <a:miter lim="800000"/>
              <a:headEnd/>
              <a:tailEnd/>
            </a:ln>
            <a:effectLst>
              <a:outerShdw blurRad="635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54864" tIns="36576" rIns="54864" bIns="3657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5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 새 대화상대 추가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16" name="Tile Header Line" descr="&lt;SmartSettings&gt;&lt;SmartResize anchorLeft=&quot;Relative&quot; anchorTop=&quot;Absolute&quot; anchorRight=&quot;Relative&quot; anchorBottom=&quot;None&quot; /&gt;&lt;/SmartSettings&gt;">
              <a:extLst>
                <a:ext uri="{FF2B5EF4-FFF2-40B4-BE49-F238E27FC236}">
                  <a16:creationId xmlns:a16="http://schemas.microsoft.com/office/drawing/2014/main" id="{3BAB93D8-30D1-4C77-956B-D6E40EE1ED69}"/>
                </a:ext>
              </a:extLst>
            </p:cNvPr>
            <p:cNvSpPr>
              <a:spLocks noChangeShapeType="1"/>
            </p:cNvSpPr>
            <p:nvPr>
              <p:custDataLst>
                <p:tags r:id="rId1"/>
              </p:custDataLst>
            </p:nvPr>
          </p:nvSpPr>
          <p:spPr bwMode="auto">
            <a:xfrm>
              <a:off x="399772" y="2367653"/>
              <a:ext cx="6421793" cy="0"/>
            </a:xfrm>
            <a:prstGeom prst="line">
              <a:avLst/>
            </a:prstGeom>
            <a:noFill/>
            <a:ln w="6350" cap="sq">
              <a:solidFill>
                <a:srgbClr val="D3D3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17" name="사각형: 둥근 모서리 916">
              <a:extLst>
                <a:ext uri="{FF2B5EF4-FFF2-40B4-BE49-F238E27FC236}">
                  <a16:creationId xmlns:a16="http://schemas.microsoft.com/office/drawing/2014/main" id="{FD7202C5-E33B-40C3-AAFB-D97894EFA1E4}"/>
                </a:ext>
              </a:extLst>
            </p:cNvPr>
            <p:cNvSpPr/>
            <p:nvPr/>
          </p:nvSpPr>
          <p:spPr>
            <a:xfrm>
              <a:off x="426954" y="2365861"/>
              <a:ext cx="1403661" cy="310710"/>
            </a:xfrm>
            <a:prstGeom prst="roundRect">
              <a:avLst>
                <a:gd name="adj" fmla="val 9340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defTabSz="844083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105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대화상대 선택</a:t>
              </a:r>
              <a:endPara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918" name="Close">
              <a:extLst>
                <a:ext uri="{FF2B5EF4-FFF2-40B4-BE49-F238E27FC236}">
                  <a16:creationId xmlns:a16="http://schemas.microsoft.com/office/drawing/2014/main" id="{5C71A9B1-5C07-478C-8804-904583BB858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513327" y="2082484"/>
              <a:ext cx="215152" cy="217260"/>
            </a:xfrm>
            <a:custGeom>
              <a:avLst/>
              <a:gdLst>
                <a:gd name="T0" fmla="*/ 333 w 667"/>
                <a:gd name="T1" fmla="*/ 0 h 667"/>
                <a:gd name="T2" fmla="*/ 0 w 667"/>
                <a:gd name="T3" fmla="*/ 334 h 667"/>
                <a:gd name="T4" fmla="*/ 333 w 667"/>
                <a:gd name="T5" fmla="*/ 667 h 667"/>
                <a:gd name="T6" fmla="*/ 667 w 667"/>
                <a:gd name="T7" fmla="*/ 334 h 667"/>
                <a:gd name="T8" fmla="*/ 333 w 667"/>
                <a:gd name="T9" fmla="*/ 0 h 667"/>
                <a:gd name="T10" fmla="*/ 333 w 667"/>
                <a:gd name="T11" fmla="*/ 27 h 667"/>
                <a:gd name="T12" fmla="*/ 640 w 667"/>
                <a:gd name="T13" fmla="*/ 334 h 667"/>
                <a:gd name="T14" fmla="*/ 333 w 667"/>
                <a:gd name="T15" fmla="*/ 640 h 667"/>
                <a:gd name="T16" fmla="*/ 27 w 667"/>
                <a:gd name="T17" fmla="*/ 334 h 667"/>
                <a:gd name="T18" fmla="*/ 333 w 667"/>
                <a:gd name="T19" fmla="*/ 27 h 667"/>
                <a:gd name="T20" fmla="*/ 210 w 667"/>
                <a:gd name="T21" fmla="*/ 200 h 667"/>
                <a:gd name="T22" fmla="*/ 204 w 667"/>
                <a:gd name="T23" fmla="*/ 223 h 667"/>
                <a:gd name="T24" fmla="*/ 314 w 667"/>
                <a:gd name="T25" fmla="*/ 334 h 667"/>
                <a:gd name="T26" fmla="*/ 204 w 667"/>
                <a:gd name="T27" fmla="*/ 444 h 667"/>
                <a:gd name="T28" fmla="*/ 223 w 667"/>
                <a:gd name="T29" fmla="*/ 463 h 667"/>
                <a:gd name="T30" fmla="*/ 333 w 667"/>
                <a:gd name="T31" fmla="*/ 353 h 667"/>
                <a:gd name="T32" fmla="*/ 444 w 667"/>
                <a:gd name="T33" fmla="*/ 463 h 667"/>
                <a:gd name="T34" fmla="*/ 463 w 667"/>
                <a:gd name="T35" fmla="*/ 463 h 667"/>
                <a:gd name="T36" fmla="*/ 463 w 667"/>
                <a:gd name="T37" fmla="*/ 444 h 667"/>
                <a:gd name="T38" fmla="*/ 352 w 667"/>
                <a:gd name="T39" fmla="*/ 334 h 667"/>
                <a:gd name="T40" fmla="*/ 463 w 667"/>
                <a:gd name="T41" fmla="*/ 223 h 667"/>
                <a:gd name="T42" fmla="*/ 452 w 667"/>
                <a:gd name="T43" fmla="*/ 200 h 667"/>
                <a:gd name="T44" fmla="*/ 444 w 667"/>
                <a:gd name="T45" fmla="*/ 204 h 667"/>
                <a:gd name="T46" fmla="*/ 333 w 667"/>
                <a:gd name="T47" fmla="*/ 314 h 667"/>
                <a:gd name="T48" fmla="*/ 223 w 667"/>
                <a:gd name="T49" fmla="*/ 204 h 667"/>
                <a:gd name="T50" fmla="*/ 210 w 667"/>
                <a:gd name="T51" fmla="*/ 20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7" h="667">
                  <a:moveTo>
                    <a:pt x="333" y="0"/>
                  </a:moveTo>
                  <a:cubicBezTo>
                    <a:pt x="149" y="0"/>
                    <a:pt x="0" y="150"/>
                    <a:pt x="0" y="334"/>
                  </a:cubicBezTo>
                  <a:cubicBezTo>
                    <a:pt x="0" y="518"/>
                    <a:pt x="149" y="667"/>
                    <a:pt x="333" y="667"/>
                  </a:cubicBezTo>
                  <a:cubicBezTo>
                    <a:pt x="517" y="667"/>
                    <a:pt x="667" y="518"/>
                    <a:pt x="667" y="334"/>
                  </a:cubicBezTo>
                  <a:cubicBezTo>
                    <a:pt x="667" y="150"/>
                    <a:pt x="517" y="0"/>
                    <a:pt x="333" y="0"/>
                  </a:cubicBezTo>
                  <a:close/>
                  <a:moveTo>
                    <a:pt x="333" y="27"/>
                  </a:moveTo>
                  <a:cubicBezTo>
                    <a:pt x="503" y="27"/>
                    <a:pt x="640" y="164"/>
                    <a:pt x="640" y="334"/>
                  </a:cubicBezTo>
                  <a:cubicBezTo>
                    <a:pt x="640" y="503"/>
                    <a:pt x="503" y="640"/>
                    <a:pt x="333" y="640"/>
                  </a:cubicBezTo>
                  <a:cubicBezTo>
                    <a:pt x="164" y="640"/>
                    <a:pt x="27" y="503"/>
                    <a:pt x="27" y="334"/>
                  </a:cubicBezTo>
                  <a:cubicBezTo>
                    <a:pt x="27" y="164"/>
                    <a:pt x="164" y="27"/>
                    <a:pt x="333" y="27"/>
                  </a:cubicBezTo>
                  <a:close/>
                  <a:moveTo>
                    <a:pt x="210" y="200"/>
                  </a:moveTo>
                  <a:cubicBezTo>
                    <a:pt x="201" y="202"/>
                    <a:pt x="196" y="217"/>
                    <a:pt x="204" y="223"/>
                  </a:cubicBezTo>
                  <a:lnTo>
                    <a:pt x="314" y="334"/>
                  </a:lnTo>
                  <a:lnTo>
                    <a:pt x="204" y="444"/>
                  </a:lnTo>
                  <a:cubicBezTo>
                    <a:pt x="191" y="457"/>
                    <a:pt x="210" y="476"/>
                    <a:pt x="223" y="463"/>
                  </a:cubicBezTo>
                  <a:lnTo>
                    <a:pt x="333" y="353"/>
                  </a:lnTo>
                  <a:lnTo>
                    <a:pt x="444" y="463"/>
                  </a:lnTo>
                  <a:cubicBezTo>
                    <a:pt x="449" y="468"/>
                    <a:pt x="458" y="468"/>
                    <a:pt x="463" y="463"/>
                  </a:cubicBezTo>
                  <a:cubicBezTo>
                    <a:pt x="468" y="458"/>
                    <a:pt x="468" y="449"/>
                    <a:pt x="463" y="444"/>
                  </a:cubicBezTo>
                  <a:lnTo>
                    <a:pt x="352" y="334"/>
                  </a:lnTo>
                  <a:lnTo>
                    <a:pt x="463" y="223"/>
                  </a:lnTo>
                  <a:cubicBezTo>
                    <a:pt x="472" y="214"/>
                    <a:pt x="465" y="198"/>
                    <a:pt x="452" y="200"/>
                  </a:cubicBezTo>
                  <a:cubicBezTo>
                    <a:pt x="449" y="201"/>
                    <a:pt x="446" y="202"/>
                    <a:pt x="444" y="204"/>
                  </a:cubicBezTo>
                  <a:lnTo>
                    <a:pt x="333" y="314"/>
                  </a:lnTo>
                  <a:lnTo>
                    <a:pt x="223" y="204"/>
                  </a:lnTo>
                  <a:cubicBezTo>
                    <a:pt x="219" y="199"/>
                    <a:pt x="213" y="200"/>
                    <a:pt x="210" y="200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920" name="Track">
              <a:extLst>
                <a:ext uri="{FF2B5EF4-FFF2-40B4-BE49-F238E27FC236}">
                  <a16:creationId xmlns:a16="http://schemas.microsoft.com/office/drawing/2014/main" id="{964B8674-8F33-453D-A616-0D019B4CA55D}"/>
                </a:ext>
              </a:extLst>
            </p:cNvPr>
            <p:cNvCxnSpPr>
              <a:cxnSpLocks/>
            </p:cNvCxnSpPr>
            <p:nvPr/>
          </p:nvCxnSpPr>
          <p:spPr>
            <a:xfrm>
              <a:off x="4164722" y="3390420"/>
              <a:ext cx="0" cy="2268000"/>
            </a:xfrm>
            <a:prstGeom prst="line">
              <a:avLst/>
            </a:prstGeom>
            <a:noFill/>
            <a:ln w="6350" cap="flat" cmpd="sng" algn="ctr">
              <a:solidFill>
                <a:srgbClr val="000000">
                  <a:alpha val="12000"/>
                </a:srgbClr>
              </a:solidFill>
              <a:prstDash val="solid"/>
            </a:ln>
            <a:effectLst/>
          </p:spPr>
        </p:cxnSp>
        <p:grpSp>
          <p:nvGrpSpPr>
            <p:cNvPr id="921" name="그룹 920">
              <a:extLst>
                <a:ext uri="{FF2B5EF4-FFF2-40B4-BE49-F238E27FC236}">
                  <a16:creationId xmlns:a16="http://schemas.microsoft.com/office/drawing/2014/main" id="{4153AD57-FAD0-4013-8B43-988C20613670}"/>
                </a:ext>
              </a:extLst>
            </p:cNvPr>
            <p:cNvGrpSpPr/>
            <p:nvPr/>
          </p:nvGrpSpPr>
          <p:grpSpPr>
            <a:xfrm>
              <a:off x="745218" y="2986782"/>
              <a:ext cx="3532557" cy="270620"/>
              <a:chOff x="591872" y="1640730"/>
              <a:chExt cx="3532557" cy="203875"/>
            </a:xfrm>
          </p:grpSpPr>
          <p:sp>
            <p:nvSpPr>
              <p:cNvPr id="1015" name="Text Box">
                <a:extLst>
                  <a:ext uri="{FF2B5EF4-FFF2-40B4-BE49-F238E27FC236}">
                    <a16:creationId xmlns:a16="http://schemas.microsoft.com/office/drawing/2014/main" id="{E2F4504B-6782-420D-B5AC-A2265CE43365}"/>
                  </a:ext>
                </a:extLst>
              </p:cNvPr>
              <p:cNvSpPr/>
              <p:nvPr/>
            </p:nvSpPr>
            <p:spPr>
              <a:xfrm>
                <a:off x="591872" y="1640730"/>
                <a:ext cx="1747492" cy="20387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50800" rIns="91440" bIns="50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그룹</a:t>
                </a:r>
                <a:endPara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1016" name="Text Box">
                <a:extLst>
                  <a:ext uri="{FF2B5EF4-FFF2-40B4-BE49-F238E27FC236}">
                    <a16:creationId xmlns:a16="http://schemas.microsoft.com/office/drawing/2014/main" id="{79FFEEA1-0472-4F1F-9032-CF57785BCCB9}"/>
                  </a:ext>
                </a:extLst>
              </p:cNvPr>
              <p:cNvSpPr/>
              <p:nvPr/>
            </p:nvSpPr>
            <p:spPr>
              <a:xfrm>
                <a:off x="2376937" y="1640730"/>
                <a:ext cx="1747492" cy="20387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50800" rIns="91440" bIns="50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defRPr/>
                </a:pPr>
                <a:r>
                  <a:rPr lang="ko-KR" altLang="en-US" sz="900" b="1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조직도</a:t>
                </a:r>
                <a:endParaRPr lang="en-US" altLang="ko-KR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922" name="Text Box">
              <a:extLst>
                <a:ext uri="{FF2B5EF4-FFF2-40B4-BE49-F238E27FC236}">
                  <a16:creationId xmlns:a16="http://schemas.microsoft.com/office/drawing/2014/main" id="{509DBA18-D602-4EB2-B390-29F1B6364B7F}"/>
                </a:ext>
              </a:extLst>
            </p:cNvPr>
            <p:cNvSpPr/>
            <p:nvPr/>
          </p:nvSpPr>
          <p:spPr>
            <a:xfrm>
              <a:off x="745217" y="2713732"/>
              <a:ext cx="3531347" cy="3124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grpSp>
          <p:nvGrpSpPr>
            <p:cNvPr id="923" name="그룹 922">
              <a:extLst>
                <a:ext uri="{FF2B5EF4-FFF2-40B4-BE49-F238E27FC236}">
                  <a16:creationId xmlns:a16="http://schemas.microsoft.com/office/drawing/2014/main" id="{99B34FD5-BB26-4FDF-985D-585A64B810BE}"/>
                </a:ext>
              </a:extLst>
            </p:cNvPr>
            <p:cNvGrpSpPr/>
            <p:nvPr/>
          </p:nvGrpSpPr>
          <p:grpSpPr>
            <a:xfrm>
              <a:off x="5746881" y="2413494"/>
              <a:ext cx="981598" cy="215444"/>
              <a:chOff x="438307" y="4558832"/>
              <a:chExt cx="981598" cy="215444"/>
            </a:xfrm>
          </p:grpSpPr>
          <p:sp>
            <p:nvSpPr>
              <p:cNvPr id="1013" name="직사각형 1012">
                <a:extLst>
                  <a:ext uri="{FF2B5EF4-FFF2-40B4-BE49-F238E27FC236}">
                    <a16:creationId xmlns:a16="http://schemas.microsoft.com/office/drawing/2014/main" id="{1FCAD410-E2E4-4A64-A8A0-897159500031}"/>
                  </a:ext>
                </a:extLst>
              </p:cNvPr>
              <p:cNvSpPr/>
              <p:nvPr/>
            </p:nvSpPr>
            <p:spPr>
              <a:xfrm>
                <a:off x="438307" y="4558832"/>
                <a:ext cx="87395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kern="12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그룹 지정 안내</a:t>
                </a:r>
              </a:p>
            </p:txBody>
          </p:sp>
          <p:sp>
            <p:nvSpPr>
              <p:cNvPr id="1014" name="About">
                <a:extLst>
                  <a:ext uri="{FF2B5EF4-FFF2-40B4-BE49-F238E27FC236}">
                    <a16:creationId xmlns:a16="http://schemas.microsoft.com/office/drawing/2014/main" id="{D7517142-8ACD-468F-8821-9C11EB9627C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266131" y="4598564"/>
                <a:ext cx="153774" cy="152282"/>
              </a:xfrm>
              <a:custGeom>
                <a:avLst/>
                <a:gdLst>
                  <a:gd name="T0" fmla="*/ 711 w 1417"/>
                  <a:gd name="T1" fmla="*/ 0 h 1405"/>
                  <a:gd name="T2" fmla="*/ 6 w 1417"/>
                  <a:gd name="T3" fmla="*/ 624 h 1405"/>
                  <a:gd name="T4" fmla="*/ 223 w 1417"/>
                  <a:gd name="T5" fmla="*/ 1073 h 1405"/>
                  <a:gd name="T6" fmla="*/ 12 w 1417"/>
                  <a:gd name="T7" fmla="*/ 1337 h 1405"/>
                  <a:gd name="T8" fmla="*/ 549 w 1417"/>
                  <a:gd name="T9" fmla="*/ 1231 h 1405"/>
                  <a:gd name="T10" fmla="*/ 711 w 1417"/>
                  <a:gd name="T11" fmla="*/ 1248 h 1405"/>
                  <a:gd name="T12" fmla="*/ 1417 w 1417"/>
                  <a:gd name="T13" fmla="*/ 624 h 1405"/>
                  <a:gd name="T14" fmla="*/ 711 w 1417"/>
                  <a:gd name="T15" fmla="*/ 0 h 1405"/>
                  <a:gd name="T16" fmla="*/ 816 w 1417"/>
                  <a:gd name="T17" fmla="*/ 945 h 1405"/>
                  <a:gd name="T18" fmla="*/ 671 w 1417"/>
                  <a:gd name="T19" fmla="*/ 984 h 1405"/>
                  <a:gd name="T20" fmla="*/ 546 w 1417"/>
                  <a:gd name="T21" fmla="*/ 882 h 1405"/>
                  <a:gd name="T22" fmla="*/ 610 w 1417"/>
                  <a:gd name="T23" fmla="*/ 590 h 1405"/>
                  <a:gd name="T24" fmla="*/ 495 w 1417"/>
                  <a:gd name="T25" fmla="*/ 555 h 1405"/>
                  <a:gd name="T26" fmla="*/ 506 w 1417"/>
                  <a:gd name="T27" fmla="*/ 511 h 1405"/>
                  <a:gd name="T28" fmla="*/ 651 w 1417"/>
                  <a:gd name="T29" fmla="*/ 472 h 1405"/>
                  <a:gd name="T30" fmla="*/ 773 w 1417"/>
                  <a:gd name="T31" fmla="*/ 574 h 1405"/>
                  <a:gd name="T32" fmla="*/ 709 w 1417"/>
                  <a:gd name="T33" fmla="*/ 866 h 1405"/>
                  <a:gd name="T34" fmla="*/ 766 w 1417"/>
                  <a:gd name="T35" fmla="*/ 915 h 1405"/>
                  <a:gd name="T36" fmla="*/ 827 w 1417"/>
                  <a:gd name="T37" fmla="*/ 901 h 1405"/>
                  <a:gd name="T38" fmla="*/ 816 w 1417"/>
                  <a:gd name="T39" fmla="*/ 945 h 1405"/>
                  <a:gd name="T40" fmla="*/ 741 w 1417"/>
                  <a:gd name="T41" fmla="*/ 390 h 1405"/>
                  <a:gd name="T42" fmla="*/ 644 w 1417"/>
                  <a:gd name="T43" fmla="*/ 300 h 1405"/>
                  <a:gd name="T44" fmla="*/ 741 w 1417"/>
                  <a:gd name="T45" fmla="*/ 210 h 1405"/>
                  <a:gd name="T46" fmla="*/ 837 w 1417"/>
                  <a:gd name="T47" fmla="*/ 300 h 1405"/>
                  <a:gd name="T48" fmla="*/ 741 w 1417"/>
                  <a:gd name="T49" fmla="*/ 390 h 1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17" h="1405">
                    <a:moveTo>
                      <a:pt x="711" y="0"/>
                    </a:moveTo>
                    <a:cubicBezTo>
                      <a:pt x="322" y="0"/>
                      <a:pt x="6" y="279"/>
                      <a:pt x="6" y="624"/>
                    </a:cubicBezTo>
                    <a:cubicBezTo>
                      <a:pt x="6" y="801"/>
                      <a:pt x="89" y="960"/>
                      <a:pt x="223" y="1073"/>
                    </a:cubicBezTo>
                    <a:cubicBezTo>
                      <a:pt x="186" y="1229"/>
                      <a:pt x="0" y="1293"/>
                      <a:pt x="12" y="1337"/>
                    </a:cubicBezTo>
                    <a:cubicBezTo>
                      <a:pt x="130" y="1405"/>
                      <a:pt x="446" y="1276"/>
                      <a:pt x="549" y="1231"/>
                    </a:cubicBezTo>
                    <a:cubicBezTo>
                      <a:pt x="601" y="1242"/>
                      <a:pt x="655" y="1248"/>
                      <a:pt x="711" y="1248"/>
                    </a:cubicBezTo>
                    <a:cubicBezTo>
                      <a:pt x="1101" y="1248"/>
                      <a:pt x="1417" y="969"/>
                      <a:pt x="1417" y="624"/>
                    </a:cubicBezTo>
                    <a:cubicBezTo>
                      <a:pt x="1417" y="279"/>
                      <a:pt x="1101" y="0"/>
                      <a:pt x="711" y="0"/>
                    </a:cubicBezTo>
                    <a:close/>
                    <a:moveTo>
                      <a:pt x="816" y="945"/>
                    </a:moveTo>
                    <a:cubicBezTo>
                      <a:pt x="789" y="956"/>
                      <a:pt x="728" y="984"/>
                      <a:pt x="671" y="984"/>
                    </a:cubicBezTo>
                    <a:cubicBezTo>
                      <a:pt x="618" y="984"/>
                      <a:pt x="546" y="960"/>
                      <a:pt x="546" y="882"/>
                    </a:cubicBezTo>
                    <a:cubicBezTo>
                      <a:pt x="546" y="792"/>
                      <a:pt x="610" y="664"/>
                      <a:pt x="610" y="590"/>
                    </a:cubicBezTo>
                    <a:cubicBezTo>
                      <a:pt x="610" y="508"/>
                      <a:pt x="503" y="552"/>
                      <a:pt x="495" y="555"/>
                    </a:cubicBezTo>
                    <a:lnTo>
                      <a:pt x="506" y="511"/>
                    </a:lnTo>
                    <a:cubicBezTo>
                      <a:pt x="532" y="500"/>
                      <a:pt x="595" y="472"/>
                      <a:pt x="651" y="472"/>
                    </a:cubicBezTo>
                    <a:cubicBezTo>
                      <a:pt x="696" y="472"/>
                      <a:pt x="773" y="488"/>
                      <a:pt x="773" y="574"/>
                    </a:cubicBezTo>
                    <a:cubicBezTo>
                      <a:pt x="773" y="659"/>
                      <a:pt x="709" y="797"/>
                      <a:pt x="709" y="866"/>
                    </a:cubicBezTo>
                    <a:cubicBezTo>
                      <a:pt x="709" y="885"/>
                      <a:pt x="707" y="915"/>
                      <a:pt x="766" y="915"/>
                    </a:cubicBezTo>
                    <a:cubicBezTo>
                      <a:pt x="789" y="915"/>
                      <a:pt x="821" y="903"/>
                      <a:pt x="827" y="901"/>
                    </a:cubicBezTo>
                    <a:lnTo>
                      <a:pt x="816" y="945"/>
                    </a:lnTo>
                    <a:close/>
                    <a:moveTo>
                      <a:pt x="741" y="390"/>
                    </a:moveTo>
                    <a:cubicBezTo>
                      <a:pt x="702" y="390"/>
                      <a:pt x="644" y="364"/>
                      <a:pt x="644" y="300"/>
                    </a:cubicBezTo>
                    <a:cubicBezTo>
                      <a:pt x="644" y="236"/>
                      <a:pt x="706" y="210"/>
                      <a:pt x="741" y="210"/>
                    </a:cubicBezTo>
                    <a:cubicBezTo>
                      <a:pt x="781" y="210"/>
                      <a:pt x="837" y="240"/>
                      <a:pt x="837" y="300"/>
                    </a:cubicBezTo>
                    <a:cubicBezTo>
                      <a:pt x="837" y="337"/>
                      <a:pt x="808" y="390"/>
                      <a:pt x="741" y="390"/>
                    </a:cubicBezTo>
                    <a:close/>
                  </a:path>
                </a:pathLst>
              </a:custGeom>
              <a:solidFill>
                <a:srgbClr val="5F5F5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924" name="그룹 923">
              <a:extLst>
                <a:ext uri="{FF2B5EF4-FFF2-40B4-BE49-F238E27FC236}">
                  <a16:creationId xmlns:a16="http://schemas.microsoft.com/office/drawing/2014/main" id="{A94A150A-E0DA-4CAA-A151-C000E3360407}"/>
                </a:ext>
              </a:extLst>
            </p:cNvPr>
            <p:cNvGrpSpPr/>
            <p:nvPr/>
          </p:nvGrpSpPr>
          <p:grpSpPr>
            <a:xfrm>
              <a:off x="744006" y="2818678"/>
              <a:ext cx="3479951" cy="225640"/>
              <a:chOff x="233347" y="2198634"/>
              <a:chExt cx="3479951" cy="225640"/>
            </a:xfrm>
          </p:grpSpPr>
          <p:grpSp>
            <p:nvGrpSpPr>
              <p:cNvPr id="1007" name="그룹 1006">
                <a:extLst>
                  <a:ext uri="{FF2B5EF4-FFF2-40B4-BE49-F238E27FC236}">
                    <a16:creationId xmlns:a16="http://schemas.microsoft.com/office/drawing/2014/main" id="{423C2B92-EB19-4C32-9A7F-2C2733601A5E}"/>
                  </a:ext>
                </a:extLst>
              </p:cNvPr>
              <p:cNvGrpSpPr/>
              <p:nvPr/>
            </p:nvGrpSpPr>
            <p:grpSpPr>
              <a:xfrm>
                <a:off x="293298" y="2208830"/>
                <a:ext cx="3420000" cy="215444"/>
                <a:chOff x="2753227" y="6341570"/>
                <a:chExt cx="3420000" cy="215444"/>
              </a:xfrm>
            </p:grpSpPr>
            <p:grpSp>
              <p:nvGrpSpPr>
                <p:cNvPr id="1009" name="그룹 1008">
                  <a:extLst>
                    <a:ext uri="{FF2B5EF4-FFF2-40B4-BE49-F238E27FC236}">
                      <a16:creationId xmlns:a16="http://schemas.microsoft.com/office/drawing/2014/main" id="{649452AA-7D74-428F-A18B-B4106FD6E8A3}"/>
                    </a:ext>
                  </a:extLst>
                </p:cNvPr>
                <p:cNvGrpSpPr/>
                <p:nvPr/>
              </p:nvGrpSpPr>
              <p:grpSpPr>
                <a:xfrm>
                  <a:off x="3244556" y="6341570"/>
                  <a:ext cx="2873893" cy="215444"/>
                  <a:chOff x="3244556" y="6341570"/>
                  <a:chExt cx="2873893" cy="215444"/>
                </a:xfrm>
              </p:grpSpPr>
              <p:sp>
                <p:nvSpPr>
                  <p:cNvPr id="1011" name="Search Icon">
                    <a:extLst>
                      <a:ext uri="{FF2B5EF4-FFF2-40B4-BE49-F238E27FC236}">
                        <a16:creationId xmlns:a16="http://schemas.microsoft.com/office/drawing/2014/main" id="{FE10A186-D92C-49E3-81B4-28A015629D2B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6007440" y="6393938"/>
                    <a:ext cx="111009" cy="110708"/>
                  </a:xfrm>
                  <a:custGeom>
                    <a:avLst/>
                    <a:gdLst>
                      <a:gd name="T0" fmla="*/ 229 w 617"/>
                      <a:gd name="T1" fmla="*/ 388 h 617"/>
                      <a:gd name="T2" fmla="*/ 70 w 617"/>
                      <a:gd name="T3" fmla="*/ 229 h 617"/>
                      <a:gd name="T4" fmla="*/ 229 w 617"/>
                      <a:gd name="T5" fmla="*/ 70 h 617"/>
                      <a:gd name="T6" fmla="*/ 388 w 617"/>
                      <a:gd name="T7" fmla="*/ 229 h 617"/>
                      <a:gd name="T8" fmla="*/ 229 w 617"/>
                      <a:gd name="T9" fmla="*/ 388 h 617"/>
                      <a:gd name="T10" fmla="*/ 441 w 617"/>
                      <a:gd name="T11" fmla="*/ 388 h 617"/>
                      <a:gd name="T12" fmla="*/ 413 w 617"/>
                      <a:gd name="T13" fmla="*/ 388 h 617"/>
                      <a:gd name="T14" fmla="*/ 403 w 617"/>
                      <a:gd name="T15" fmla="*/ 378 h 617"/>
                      <a:gd name="T16" fmla="*/ 458 w 617"/>
                      <a:gd name="T17" fmla="*/ 229 h 617"/>
                      <a:gd name="T18" fmla="*/ 229 w 617"/>
                      <a:gd name="T19" fmla="*/ 0 h 617"/>
                      <a:gd name="T20" fmla="*/ 0 w 617"/>
                      <a:gd name="T21" fmla="*/ 229 h 617"/>
                      <a:gd name="T22" fmla="*/ 229 w 617"/>
                      <a:gd name="T23" fmla="*/ 458 h 617"/>
                      <a:gd name="T24" fmla="*/ 378 w 617"/>
                      <a:gd name="T25" fmla="*/ 403 h 617"/>
                      <a:gd name="T26" fmla="*/ 388 w 617"/>
                      <a:gd name="T27" fmla="*/ 413 h 617"/>
                      <a:gd name="T28" fmla="*/ 388 w 617"/>
                      <a:gd name="T29" fmla="*/ 441 h 617"/>
                      <a:gd name="T30" fmla="*/ 564 w 617"/>
                      <a:gd name="T31" fmla="*/ 617 h 617"/>
                      <a:gd name="T32" fmla="*/ 617 w 617"/>
                      <a:gd name="T33" fmla="*/ 564 h 617"/>
                      <a:gd name="T34" fmla="*/ 441 w 617"/>
                      <a:gd name="T35" fmla="*/ 388 h 6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617" h="617">
                        <a:moveTo>
                          <a:pt x="229" y="388"/>
                        </a:moveTo>
                        <a:cubicBezTo>
                          <a:pt x="141" y="388"/>
                          <a:pt x="70" y="317"/>
                          <a:pt x="70" y="229"/>
                        </a:cubicBezTo>
                        <a:cubicBezTo>
                          <a:pt x="70" y="141"/>
                          <a:pt x="141" y="70"/>
                          <a:pt x="229" y="70"/>
                        </a:cubicBezTo>
                        <a:cubicBezTo>
                          <a:pt x="317" y="70"/>
                          <a:pt x="388" y="141"/>
                          <a:pt x="388" y="229"/>
                        </a:cubicBezTo>
                        <a:cubicBezTo>
                          <a:pt x="388" y="317"/>
                          <a:pt x="317" y="388"/>
                          <a:pt x="229" y="388"/>
                        </a:cubicBezTo>
                        <a:moveTo>
                          <a:pt x="441" y="388"/>
                        </a:moveTo>
                        <a:lnTo>
                          <a:pt x="413" y="388"/>
                        </a:lnTo>
                        <a:lnTo>
                          <a:pt x="403" y="378"/>
                        </a:lnTo>
                        <a:cubicBezTo>
                          <a:pt x="438" y="338"/>
                          <a:pt x="458" y="286"/>
                          <a:pt x="458" y="229"/>
                        </a:cubicBezTo>
                        <a:cubicBezTo>
                          <a:pt x="458" y="102"/>
                          <a:pt x="356" y="0"/>
                          <a:pt x="229" y="0"/>
                        </a:cubicBezTo>
                        <a:cubicBezTo>
                          <a:pt x="102" y="0"/>
                          <a:pt x="0" y="102"/>
                          <a:pt x="0" y="229"/>
                        </a:cubicBezTo>
                        <a:cubicBezTo>
                          <a:pt x="0" y="356"/>
                          <a:pt x="102" y="458"/>
                          <a:pt x="229" y="458"/>
                        </a:cubicBezTo>
                        <a:cubicBezTo>
                          <a:pt x="286" y="458"/>
                          <a:pt x="338" y="437"/>
                          <a:pt x="378" y="403"/>
                        </a:cubicBezTo>
                        <a:lnTo>
                          <a:pt x="388" y="413"/>
                        </a:lnTo>
                        <a:lnTo>
                          <a:pt x="388" y="441"/>
                        </a:lnTo>
                        <a:lnTo>
                          <a:pt x="564" y="617"/>
                        </a:lnTo>
                        <a:lnTo>
                          <a:pt x="617" y="564"/>
                        </a:lnTo>
                        <a:lnTo>
                          <a:pt x="441" y="388"/>
                        </a:lnTo>
                        <a:close/>
                      </a:path>
                    </a:pathLst>
                  </a:custGeom>
                  <a:solidFill>
                    <a:srgbClr val="000000">
                      <a:alpha val="54000"/>
                    </a:srgb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900" dirty="0">
                      <a:solidFill>
                        <a:schemeClr val="bg1">
                          <a:lumMod val="95000"/>
                        </a:schemeClr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1012" name="직사각형 1011">
                    <a:extLst>
                      <a:ext uri="{FF2B5EF4-FFF2-40B4-BE49-F238E27FC236}">
                        <a16:creationId xmlns:a16="http://schemas.microsoft.com/office/drawing/2014/main" id="{7C58B7A3-B21E-41BF-A43B-8521210F4434}"/>
                      </a:ext>
                    </a:extLst>
                  </p:cNvPr>
                  <p:cNvSpPr/>
                  <p:nvPr/>
                </p:nvSpPr>
                <p:spPr>
                  <a:xfrm>
                    <a:off x="3244556" y="6341570"/>
                    <a:ext cx="1835759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defTabSz="844083" fontAlgn="base" latinLnBrk="1"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defRPr/>
                    </a:pPr>
                    <a:r>
                      <a:rPr kumimoji="1" lang="ko-KR" altLang="en-US" sz="800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이름</a:t>
                    </a:r>
                    <a:r>
                      <a:rPr kumimoji="1" lang="en-US" altLang="ko-KR" sz="800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, </a:t>
                    </a:r>
                    <a:r>
                      <a:rPr kumimoji="1" lang="ko-KR" altLang="en-US" sz="800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부서명</a:t>
                    </a:r>
                    <a:r>
                      <a:rPr kumimoji="1" lang="en-US" altLang="ko-KR" sz="800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, </a:t>
                    </a:r>
                    <a:r>
                      <a:rPr kumimoji="1" lang="ko-KR" altLang="en-US" sz="800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전화번호</a:t>
                    </a:r>
                    <a:r>
                      <a:rPr kumimoji="1" lang="en-US" altLang="ko-KR" sz="800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, </a:t>
                    </a:r>
                    <a:r>
                      <a:rPr kumimoji="1" lang="ko-KR" altLang="en-US" sz="800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이메일 검색</a:t>
                    </a:r>
                  </a:p>
                </p:txBody>
              </p:sp>
            </p:grpSp>
            <p:cxnSp>
              <p:nvCxnSpPr>
                <p:cNvPr id="1010" name="Line">
                  <a:extLst>
                    <a:ext uri="{FF2B5EF4-FFF2-40B4-BE49-F238E27FC236}">
                      <a16:creationId xmlns:a16="http://schemas.microsoft.com/office/drawing/2014/main" id="{254C964A-6C8B-4323-8CED-4EA28B435D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53227" y="6550866"/>
                  <a:ext cx="3420000" cy="0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08" name="직사각형 1007">
                <a:extLst>
                  <a:ext uri="{FF2B5EF4-FFF2-40B4-BE49-F238E27FC236}">
                    <a16:creationId xmlns:a16="http://schemas.microsoft.com/office/drawing/2014/main" id="{C5C1D0CC-95EF-48AC-A428-F9992AFD1A72}"/>
                  </a:ext>
                </a:extLst>
              </p:cNvPr>
              <p:cNvSpPr/>
              <p:nvPr/>
            </p:nvSpPr>
            <p:spPr>
              <a:xfrm>
                <a:off x="233347" y="2198634"/>
                <a:ext cx="729687" cy="215444"/>
              </a:xfrm>
              <a:prstGeom prst="rect">
                <a:avLst/>
              </a:prstGeom>
            </p:spPr>
            <p:txBody>
              <a:bodyPr wrap="none" anchor="t">
                <a:spAutoFit/>
              </a:bodyPr>
              <a:lstStyle/>
              <a:p>
                <a:r>
                  <a:rPr kumimoji="1" lang="en-US" altLang="ko-KR" sz="8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LG CNS</a:t>
                </a:r>
                <a:r>
                  <a:rPr kumimoji="1" lang="en-US" altLang="ko-KR" sz="8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8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▼</a:t>
                </a:r>
                <a:r>
                  <a:rPr kumimoji="1" lang="ko-KR" altLang="en-US" sz="800" b="1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sz="1600" dirty="0"/>
              </a:p>
            </p:txBody>
          </p:sp>
        </p:grpSp>
        <p:sp>
          <p:nvSpPr>
            <p:cNvPr id="925" name="Tab 1">
              <a:extLst>
                <a:ext uri="{FF2B5EF4-FFF2-40B4-BE49-F238E27FC236}">
                  <a16:creationId xmlns:a16="http://schemas.microsoft.com/office/drawing/2014/main" id="{FFF15B65-DCB6-4133-9935-F28C12E97A4C}"/>
                </a:ext>
              </a:extLst>
            </p:cNvPr>
            <p:cNvSpPr/>
            <p:nvPr/>
          </p:nvSpPr>
          <p:spPr>
            <a:xfrm>
              <a:off x="849485" y="3056106"/>
              <a:ext cx="1661405" cy="30480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그룹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26" name="Tab 2">
              <a:extLst>
                <a:ext uri="{FF2B5EF4-FFF2-40B4-BE49-F238E27FC236}">
                  <a16:creationId xmlns:a16="http://schemas.microsoft.com/office/drawing/2014/main" id="{FF070834-22F6-4226-A523-BB09F54E97E1}"/>
                </a:ext>
              </a:extLst>
            </p:cNvPr>
            <p:cNvSpPr/>
            <p:nvPr/>
          </p:nvSpPr>
          <p:spPr>
            <a:xfrm>
              <a:off x="2510890" y="3056106"/>
              <a:ext cx="1661405" cy="30480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조직도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27" name="Selection">
              <a:extLst>
                <a:ext uri="{FF2B5EF4-FFF2-40B4-BE49-F238E27FC236}">
                  <a16:creationId xmlns:a16="http://schemas.microsoft.com/office/drawing/2014/main" id="{F54BF1AB-899B-44D2-B7ED-FF017DB85F8B}"/>
                </a:ext>
              </a:extLst>
            </p:cNvPr>
            <p:cNvSpPr/>
            <p:nvPr/>
          </p:nvSpPr>
          <p:spPr>
            <a:xfrm>
              <a:off x="2517418" y="3341856"/>
              <a:ext cx="1661405" cy="190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28" name="Text Box">
              <a:extLst>
                <a:ext uri="{FF2B5EF4-FFF2-40B4-BE49-F238E27FC236}">
                  <a16:creationId xmlns:a16="http://schemas.microsoft.com/office/drawing/2014/main" id="{17328A89-2E84-4ED4-A0FB-35271C53E089}"/>
                </a:ext>
              </a:extLst>
            </p:cNvPr>
            <p:cNvSpPr/>
            <p:nvPr/>
          </p:nvSpPr>
          <p:spPr>
            <a:xfrm>
              <a:off x="4330851" y="2713732"/>
              <a:ext cx="2203200" cy="3124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grpSp>
          <p:nvGrpSpPr>
            <p:cNvPr id="929" name="그룹 928">
              <a:extLst>
                <a:ext uri="{FF2B5EF4-FFF2-40B4-BE49-F238E27FC236}">
                  <a16:creationId xmlns:a16="http://schemas.microsoft.com/office/drawing/2014/main" id="{E215BED1-B71C-4DEE-B190-C8FE2560E1FF}"/>
                </a:ext>
              </a:extLst>
            </p:cNvPr>
            <p:cNvGrpSpPr/>
            <p:nvPr/>
          </p:nvGrpSpPr>
          <p:grpSpPr>
            <a:xfrm>
              <a:off x="4601749" y="2743840"/>
              <a:ext cx="1661405" cy="304800"/>
              <a:chOff x="5992573" y="3549219"/>
              <a:chExt cx="1661405" cy="304800"/>
            </a:xfrm>
          </p:grpSpPr>
          <p:sp>
            <p:nvSpPr>
              <p:cNvPr id="1005" name="Tab 1">
                <a:extLst>
                  <a:ext uri="{FF2B5EF4-FFF2-40B4-BE49-F238E27FC236}">
                    <a16:creationId xmlns:a16="http://schemas.microsoft.com/office/drawing/2014/main" id="{B70752DB-0741-4DBD-8871-F672D7DA39F7}"/>
                  </a:ext>
                </a:extLst>
              </p:cNvPr>
              <p:cNvSpPr/>
              <p:nvPr/>
            </p:nvSpPr>
            <p:spPr>
              <a:xfrm>
                <a:off x="5992573" y="3549219"/>
                <a:ext cx="1661405" cy="304800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선택한 대화상대 목록 </a:t>
                </a:r>
                <a:r>
                  <a:rPr lang="en-US" altLang="ko-KR" sz="8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N</a:t>
                </a:r>
                <a:endPara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006" name="Selection">
                <a:extLst>
                  <a:ext uri="{FF2B5EF4-FFF2-40B4-BE49-F238E27FC236}">
                    <a16:creationId xmlns:a16="http://schemas.microsoft.com/office/drawing/2014/main" id="{C1C5CE9A-AB1A-4FA7-B28B-24678DC331A8}"/>
                  </a:ext>
                </a:extLst>
              </p:cNvPr>
              <p:cNvSpPr/>
              <p:nvPr/>
            </p:nvSpPr>
            <p:spPr>
              <a:xfrm>
                <a:off x="5992573" y="3834969"/>
                <a:ext cx="1661405" cy="1905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930" name="그룹 929">
              <a:extLst>
                <a:ext uri="{FF2B5EF4-FFF2-40B4-BE49-F238E27FC236}">
                  <a16:creationId xmlns:a16="http://schemas.microsoft.com/office/drawing/2014/main" id="{356FD77B-92DC-43D6-92E0-2C638BEF1615}"/>
                </a:ext>
              </a:extLst>
            </p:cNvPr>
            <p:cNvGrpSpPr/>
            <p:nvPr/>
          </p:nvGrpSpPr>
          <p:grpSpPr>
            <a:xfrm>
              <a:off x="4489314" y="3150321"/>
              <a:ext cx="1886274" cy="734756"/>
              <a:chOff x="4323884" y="1804269"/>
              <a:chExt cx="1886274" cy="734756"/>
            </a:xfrm>
          </p:grpSpPr>
          <p:grpSp>
            <p:nvGrpSpPr>
              <p:cNvPr id="982" name="그룹 981">
                <a:extLst>
                  <a:ext uri="{FF2B5EF4-FFF2-40B4-BE49-F238E27FC236}">
                    <a16:creationId xmlns:a16="http://schemas.microsoft.com/office/drawing/2014/main" id="{D581667D-2B3B-4358-BCDE-481406852DBC}"/>
                  </a:ext>
                </a:extLst>
              </p:cNvPr>
              <p:cNvGrpSpPr/>
              <p:nvPr/>
            </p:nvGrpSpPr>
            <p:grpSpPr>
              <a:xfrm>
                <a:off x="4323884" y="1804269"/>
                <a:ext cx="1886274" cy="197517"/>
                <a:chOff x="5108887" y="1844606"/>
                <a:chExt cx="1886274" cy="197517"/>
              </a:xfrm>
            </p:grpSpPr>
            <p:grpSp>
              <p:nvGrpSpPr>
                <p:cNvPr id="996" name="그룹 995">
                  <a:extLst>
                    <a:ext uri="{FF2B5EF4-FFF2-40B4-BE49-F238E27FC236}">
                      <a16:creationId xmlns:a16="http://schemas.microsoft.com/office/drawing/2014/main" id="{D266E8BD-8879-4712-840D-51ADF7478B1F}"/>
                    </a:ext>
                  </a:extLst>
                </p:cNvPr>
                <p:cNvGrpSpPr/>
                <p:nvPr/>
              </p:nvGrpSpPr>
              <p:grpSpPr>
                <a:xfrm>
                  <a:off x="6401303" y="1844606"/>
                  <a:ext cx="593858" cy="197517"/>
                  <a:chOff x="9330957" y="3233678"/>
                  <a:chExt cx="665474" cy="221337"/>
                </a:xfrm>
              </p:grpSpPr>
              <p:sp>
                <p:nvSpPr>
                  <p:cNvPr id="1003" name="Title Bar">
                    <a:extLst>
                      <a:ext uri="{FF2B5EF4-FFF2-40B4-BE49-F238E27FC236}">
                        <a16:creationId xmlns:a16="http://schemas.microsoft.com/office/drawing/2014/main" id="{A865AE63-F611-423A-9460-23AEB8134C2A}"/>
                      </a:ext>
                    </a:extLst>
                  </p:cNvPr>
                  <p:cNvSpPr/>
                  <p:nvPr/>
                </p:nvSpPr>
                <p:spPr>
                  <a:xfrm>
                    <a:off x="9330957" y="3233678"/>
                    <a:ext cx="665474" cy="221337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45720" rIns="25200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lang="ko-KR" altLang="en-US" sz="700" dirty="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강용관</a:t>
                    </a:r>
                    <a:endParaRPr 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1004" name="Close Button">
                    <a:extLst>
                      <a:ext uri="{FF2B5EF4-FFF2-40B4-BE49-F238E27FC236}">
                        <a16:creationId xmlns:a16="http://schemas.microsoft.com/office/drawing/2014/main" id="{B8F8ED80-316F-4644-8ACE-54496B179AD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785547" y="3296721"/>
                    <a:ext cx="98425" cy="95250"/>
                  </a:xfrm>
                  <a:custGeom>
                    <a:avLst/>
                    <a:gdLst>
                      <a:gd name="T0" fmla="*/ 254 w 254"/>
                      <a:gd name="T1" fmla="*/ 0 h 254"/>
                      <a:gd name="T2" fmla="*/ 0 w 254"/>
                      <a:gd name="T3" fmla="*/ 254 h 254"/>
                      <a:gd name="T4" fmla="*/ 0 w 254"/>
                      <a:gd name="T5" fmla="*/ 0 h 254"/>
                      <a:gd name="T6" fmla="*/ 254 w 254"/>
                      <a:gd name="T7" fmla="*/ 254 h 2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4" h="254">
                        <a:moveTo>
                          <a:pt x="254" y="0"/>
                        </a:moveTo>
                        <a:lnTo>
                          <a:pt x="0" y="254"/>
                        </a:lnTo>
                        <a:moveTo>
                          <a:pt x="0" y="0"/>
                        </a:moveTo>
                        <a:lnTo>
                          <a:pt x="254" y="254"/>
                        </a:lnTo>
                      </a:path>
                    </a:pathLst>
                  </a:custGeom>
                  <a:noFill/>
                  <a:ln w="9525" cap="flat">
                    <a:solidFill>
                      <a:srgbClr val="80808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14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grpSp>
              <p:nvGrpSpPr>
                <p:cNvPr id="997" name="그룹 996">
                  <a:extLst>
                    <a:ext uri="{FF2B5EF4-FFF2-40B4-BE49-F238E27FC236}">
                      <a16:creationId xmlns:a16="http://schemas.microsoft.com/office/drawing/2014/main" id="{0C8CE5D7-4960-4A66-BB68-53823CC1AAE7}"/>
                    </a:ext>
                  </a:extLst>
                </p:cNvPr>
                <p:cNvGrpSpPr/>
                <p:nvPr/>
              </p:nvGrpSpPr>
              <p:grpSpPr>
                <a:xfrm>
                  <a:off x="5755094" y="1844606"/>
                  <a:ext cx="593858" cy="197517"/>
                  <a:chOff x="9330957" y="3233678"/>
                  <a:chExt cx="665474" cy="221337"/>
                </a:xfrm>
              </p:grpSpPr>
              <p:sp>
                <p:nvSpPr>
                  <p:cNvPr id="1001" name="Title Bar">
                    <a:extLst>
                      <a:ext uri="{FF2B5EF4-FFF2-40B4-BE49-F238E27FC236}">
                        <a16:creationId xmlns:a16="http://schemas.microsoft.com/office/drawing/2014/main" id="{5E5F95B7-3BC3-46BE-A5E1-DA1F346D5AF0}"/>
                      </a:ext>
                    </a:extLst>
                  </p:cNvPr>
                  <p:cNvSpPr/>
                  <p:nvPr/>
                </p:nvSpPr>
                <p:spPr>
                  <a:xfrm>
                    <a:off x="9330957" y="3233678"/>
                    <a:ext cx="665474" cy="221337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45720" rIns="25200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lang="ko-KR" altLang="en-US" sz="700" dirty="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배기영</a:t>
                    </a:r>
                    <a:endParaRPr 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1002" name="Close Button">
                    <a:extLst>
                      <a:ext uri="{FF2B5EF4-FFF2-40B4-BE49-F238E27FC236}">
                        <a16:creationId xmlns:a16="http://schemas.microsoft.com/office/drawing/2014/main" id="{F8CECADB-8C46-47CC-B1AF-9D243F0A511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785547" y="3296721"/>
                    <a:ext cx="98425" cy="95250"/>
                  </a:xfrm>
                  <a:custGeom>
                    <a:avLst/>
                    <a:gdLst>
                      <a:gd name="T0" fmla="*/ 254 w 254"/>
                      <a:gd name="T1" fmla="*/ 0 h 254"/>
                      <a:gd name="T2" fmla="*/ 0 w 254"/>
                      <a:gd name="T3" fmla="*/ 254 h 254"/>
                      <a:gd name="T4" fmla="*/ 0 w 254"/>
                      <a:gd name="T5" fmla="*/ 0 h 254"/>
                      <a:gd name="T6" fmla="*/ 254 w 254"/>
                      <a:gd name="T7" fmla="*/ 254 h 2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4" h="254">
                        <a:moveTo>
                          <a:pt x="254" y="0"/>
                        </a:moveTo>
                        <a:lnTo>
                          <a:pt x="0" y="254"/>
                        </a:lnTo>
                        <a:moveTo>
                          <a:pt x="0" y="0"/>
                        </a:moveTo>
                        <a:lnTo>
                          <a:pt x="254" y="254"/>
                        </a:lnTo>
                      </a:path>
                    </a:pathLst>
                  </a:custGeom>
                  <a:noFill/>
                  <a:ln w="9525" cap="flat">
                    <a:solidFill>
                      <a:srgbClr val="80808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14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grpSp>
              <p:nvGrpSpPr>
                <p:cNvPr id="998" name="그룹 997">
                  <a:extLst>
                    <a:ext uri="{FF2B5EF4-FFF2-40B4-BE49-F238E27FC236}">
                      <a16:creationId xmlns:a16="http://schemas.microsoft.com/office/drawing/2014/main" id="{83D66DF1-48DC-46E6-B3A4-0D6D79F2E030}"/>
                    </a:ext>
                  </a:extLst>
                </p:cNvPr>
                <p:cNvGrpSpPr/>
                <p:nvPr/>
              </p:nvGrpSpPr>
              <p:grpSpPr>
                <a:xfrm>
                  <a:off x="5108887" y="1844606"/>
                  <a:ext cx="593858" cy="197517"/>
                  <a:chOff x="9330957" y="3233678"/>
                  <a:chExt cx="665474" cy="221337"/>
                </a:xfrm>
              </p:grpSpPr>
              <p:sp>
                <p:nvSpPr>
                  <p:cNvPr id="999" name="Title Bar">
                    <a:extLst>
                      <a:ext uri="{FF2B5EF4-FFF2-40B4-BE49-F238E27FC236}">
                        <a16:creationId xmlns:a16="http://schemas.microsoft.com/office/drawing/2014/main" id="{711543FC-3D2E-43F3-AA97-2F5573C57F4A}"/>
                      </a:ext>
                    </a:extLst>
                  </p:cNvPr>
                  <p:cNvSpPr/>
                  <p:nvPr/>
                </p:nvSpPr>
                <p:spPr>
                  <a:xfrm>
                    <a:off x="9330957" y="3233678"/>
                    <a:ext cx="665474" cy="221337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45720" rIns="25200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lang="ko-KR" altLang="en-US" sz="700" dirty="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신동인</a:t>
                    </a:r>
                    <a:endParaRPr 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1000" name="Close Button">
                    <a:extLst>
                      <a:ext uri="{FF2B5EF4-FFF2-40B4-BE49-F238E27FC236}">
                        <a16:creationId xmlns:a16="http://schemas.microsoft.com/office/drawing/2014/main" id="{376F5334-880A-44D0-8407-1EC8708D612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785547" y="3296721"/>
                    <a:ext cx="98425" cy="95250"/>
                  </a:xfrm>
                  <a:custGeom>
                    <a:avLst/>
                    <a:gdLst>
                      <a:gd name="T0" fmla="*/ 254 w 254"/>
                      <a:gd name="T1" fmla="*/ 0 h 254"/>
                      <a:gd name="T2" fmla="*/ 0 w 254"/>
                      <a:gd name="T3" fmla="*/ 254 h 254"/>
                      <a:gd name="T4" fmla="*/ 0 w 254"/>
                      <a:gd name="T5" fmla="*/ 0 h 254"/>
                      <a:gd name="T6" fmla="*/ 254 w 254"/>
                      <a:gd name="T7" fmla="*/ 254 h 2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4" h="254">
                        <a:moveTo>
                          <a:pt x="254" y="0"/>
                        </a:moveTo>
                        <a:lnTo>
                          <a:pt x="0" y="254"/>
                        </a:lnTo>
                        <a:moveTo>
                          <a:pt x="0" y="0"/>
                        </a:moveTo>
                        <a:lnTo>
                          <a:pt x="254" y="254"/>
                        </a:lnTo>
                      </a:path>
                    </a:pathLst>
                  </a:custGeom>
                  <a:noFill/>
                  <a:ln w="9525" cap="flat">
                    <a:solidFill>
                      <a:srgbClr val="80808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14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</p:grpSp>
          <p:grpSp>
            <p:nvGrpSpPr>
              <p:cNvPr id="983" name="그룹 982">
                <a:extLst>
                  <a:ext uri="{FF2B5EF4-FFF2-40B4-BE49-F238E27FC236}">
                    <a16:creationId xmlns:a16="http://schemas.microsoft.com/office/drawing/2014/main" id="{3C2E8360-4E93-45EE-B55E-A3030E4B31C6}"/>
                  </a:ext>
                </a:extLst>
              </p:cNvPr>
              <p:cNvGrpSpPr/>
              <p:nvPr/>
            </p:nvGrpSpPr>
            <p:grpSpPr>
              <a:xfrm>
                <a:off x="4323884" y="2072889"/>
                <a:ext cx="1886274" cy="197517"/>
                <a:chOff x="5108887" y="2113225"/>
                <a:chExt cx="1886274" cy="197517"/>
              </a:xfrm>
            </p:grpSpPr>
            <p:grpSp>
              <p:nvGrpSpPr>
                <p:cNvPr id="987" name="그룹 986">
                  <a:extLst>
                    <a:ext uri="{FF2B5EF4-FFF2-40B4-BE49-F238E27FC236}">
                      <a16:creationId xmlns:a16="http://schemas.microsoft.com/office/drawing/2014/main" id="{9A50EFED-AB5D-4D32-B02C-E57EAA6EEAB2}"/>
                    </a:ext>
                  </a:extLst>
                </p:cNvPr>
                <p:cNvGrpSpPr/>
                <p:nvPr/>
              </p:nvGrpSpPr>
              <p:grpSpPr>
                <a:xfrm>
                  <a:off x="6401303" y="2113225"/>
                  <a:ext cx="593858" cy="197517"/>
                  <a:chOff x="9330957" y="3233678"/>
                  <a:chExt cx="665474" cy="221337"/>
                </a:xfrm>
              </p:grpSpPr>
              <p:sp>
                <p:nvSpPr>
                  <p:cNvPr id="994" name="Title Bar">
                    <a:extLst>
                      <a:ext uri="{FF2B5EF4-FFF2-40B4-BE49-F238E27FC236}">
                        <a16:creationId xmlns:a16="http://schemas.microsoft.com/office/drawing/2014/main" id="{DD8C306D-D2D5-46D1-8839-834ED93ED25E}"/>
                      </a:ext>
                    </a:extLst>
                  </p:cNvPr>
                  <p:cNvSpPr/>
                  <p:nvPr/>
                </p:nvSpPr>
                <p:spPr>
                  <a:xfrm>
                    <a:off x="9330957" y="3233678"/>
                    <a:ext cx="665474" cy="221337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45720" rIns="25200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lang="ko-KR" altLang="en-US" sz="700" dirty="0" err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김철주</a:t>
                    </a:r>
                    <a:endParaRPr 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995" name="Close Button">
                    <a:extLst>
                      <a:ext uri="{FF2B5EF4-FFF2-40B4-BE49-F238E27FC236}">
                        <a16:creationId xmlns:a16="http://schemas.microsoft.com/office/drawing/2014/main" id="{AABB934F-3561-4C5E-A9B9-B680BDF37DB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785547" y="3296721"/>
                    <a:ext cx="98425" cy="95250"/>
                  </a:xfrm>
                  <a:custGeom>
                    <a:avLst/>
                    <a:gdLst>
                      <a:gd name="T0" fmla="*/ 254 w 254"/>
                      <a:gd name="T1" fmla="*/ 0 h 254"/>
                      <a:gd name="T2" fmla="*/ 0 w 254"/>
                      <a:gd name="T3" fmla="*/ 254 h 254"/>
                      <a:gd name="T4" fmla="*/ 0 w 254"/>
                      <a:gd name="T5" fmla="*/ 0 h 254"/>
                      <a:gd name="T6" fmla="*/ 254 w 254"/>
                      <a:gd name="T7" fmla="*/ 254 h 2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4" h="254">
                        <a:moveTo>
                          <a:pt x="254" y="0"/>
                        </a:moveTo>
                        <a:lnTo>
                          <a:pt x="0" y="254"/>
                        </a:lnTo>
                        <a:moveTo>
                          <a:pt x="0" y="0"/>
                        </a:moveTo>
                        <a:lnTo>
                          <a:pt x="254" y="254"/>
                        </a:lnTo>
                      </a:path>
                    </a:pathLst>
                  </a:custGeom>
                  <a:noFill/>
                  <a:ln w="9525" cap="flat">
                    <a:solidFill>
                      <a:srgbClr val="80808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14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grpSp>
              <p:nvGrpSpPr>
                <p:cNvPr id="988" name="그룹 987">
                  <a:extLst>
                    <a:ext uri="{FF2B5EF4-FFF2-40B4-BE49-F238E27FC236}">
                      <a16:creationId xmlns:a16="http://schemas.microsoft.com/office/drawing/2014/main" id="{FEE23EFB-2296-4990-B0F6-95FFFF567E98}"/>
                    </a:ext>
                  </a:extLst>
                </p:cNvPr>
                <p:cNvGrpSpPr/>
                <p:nvPr/>
              </p:nvGrpSpPr>
              <p:grpSpPr>
                <a:xfrm>
                  <a:off x="5755094" y="2113225"/>
                  <a:ext cx="593858" cy="197517"/>
                  <a:chOff x="9330957" y="3233678"/>
                  <a:chExt cx="665474" cy="221337"/>
                </a:xfrm>
              </p:grpSpPr>
              <p:sp>
                <p:nvSpPr>
                  <p:cNvPr id="992" name="Title Bar">
                    <a:extLst>
                      <a:ext uri="{FF2B5EF4-FFF2-40B4-BE49-F238E27FC236}">
                        <a16:creationId xmlns:a16="http://schemas.microsoft.com/office/drawing/2014/main" id="{7BAC6C55-2DCE-4C72-8B5E-C0F9A14D16C2}"/>
                      </a:ext>
                    </a:extLst>
                  </p:cNvPr>
                  <p:cNvSpPr/>
                  <p:nvPr/>
                </p:nvSpPr>
                <p:spPr>
                  <a:xfrm>
                    <a:off x="9330957" y="3233678"/>
                    <a:ext cx="665474" cy="221337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45720" rIns="25200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lang="ko-KR" altLang="en-US" sz="700" dirty="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박병준</a:t>
                    </a:r>
                    <a:endParaRPr 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993" name="Close Button">
                    <a:extLst>
                      <a:ext uri="{FF2B5EF4-FFF2-40B4-BE49-F238E27FC236}">
                        <a16:creationId xmlns:a16="http://schemas.microsoft.com/office/drawing/2014/main" id="{0062B82E-8195-4B69-8923-12366B24B07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785547" y="3296721"/>
                    <a:ext cx="98425" cy="95250"/>
                  </a:xfrm>
                  <a:custGeom>
                    <a:avLst/>
                    <a:gdLst>
                      <a:gd name="T0" fmla="*/ 254 w 254"/>
                      <a:gd name="T1" fmla="*/ 0 h 254"/>
                      <a:gd name="T2" fmla="*/ 0 w 254"/>
                      <a:gd name="T3" fmla="*/ 254 h 254"/>
                      <a:gd name="T4" fmla="*/ 0 w 254"/>
                      <a:gd name="T5" fmla="*/ 0 h 254"/>
                      <a:gd name="T6" fmla="*/ 254 w 254"/>
                      <a:gd name="T7" fmla="*/ 254 h 2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4" h="254">
                        <a:moveTo>
                          <a:pt x="254" y="0"/>
                        </a:moveTo>
                        <a:lnTo>
                          <a:pt x="0" y="254"/>
                        </a:lnTo>
                        <a:moveTo>
                          <a:pt x="0" y="0"/>
                        </a:moveTo>
                        <a:lnTo>
                          <a:pt x="254" y="254"/>
                        </a:lnTo>
                      </a:path>
                    </a:pathLst>
                  </a:custGeom>
                  <a:noFill/>
                  <a:ln w="9525" cap="flat">
                    <a:solidFill>
                      <a:srgbClr val="80808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14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grpSp>
              <p:nvGrpSpPr>
                <p:cNvPr id="989" name="그룹 988">
                  <a:extLst>
                    <a:ext uri="{FF2B5EF4-FFF2-40B4-BE49-F238E27FC236}">
                      <a16:creationId xmlns:a16="http://schemas.microsoft.com/office/drawing/2014/main" id="{C6A7B910-45F4-4DD7-BB5E-1B344A46E2E8}"/>
                    </a:ext>
                  </a:extLst>
                </p:cNvPr>
                <p:cNvGrpSpPr/>
                <p:nvPr/>
              </p:nvGrpSpPr>
              <p:grpSpPr>
                <a:xfrm>
                  <a:off x="5108887" y="2113225"/>
                  <a:ext cx="593858" cy="197517"/>
                  <a:chOff x="9330957" y="3233678"/>
                  <a:chExt cx="665474" cy="221337"/>
                </a:xfrm>
              </p:grpSpPr>
              <p:sp>
                <p:nvSpPr>
                  <p:cNvPr id="990" name="Title Bar">
                    <a:extLst>
                      <a:ext uri="{FF2B5EF4-FFF2-40B4-BE49-F238E27FC236}">
                        <a16:creationId xmlns:a16="http://schemas.microsoft.com/office/drawing/2014/main" id="{4CD0DB0C-87E6-46B7-AC27-AF0D90D2FA23}"/>
                      </a:ext>
                    </a:extLst>
                  </p:cNvPr>
                  <p:cNvSpPr/>
                  <p:nvPr/>
                </p:nvSpPr>
                <p:spPr>
                  <a:xfrm>
                    <a:off x="9330957" y="3233678"/>
                    <a:ext cx="665474" cy="221337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8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45720" rIns="25200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lang="ko-KR" altLang="en-US" sz="700" dirty="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김용주</a:t>
                    </a:r>
                    <a:endParaRPr 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991" name="Close Button">
                    <a:extLst>
                      <a:ext uri="{FF2B5EF4-FFF2-40B4-BE49-F238E27FC236}">
                        <a16:creationId xmlns:a16="http://schemas.microsoft.com/office/drawing/2014/main" id="{019E1D3C-EE67-4C62-BF9C-AED82119936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785547" y="3296721"/>
                    <a:ext cx="98425" cy="95250"/>
                  </a:xfrm>
                  <a:custGeom>
                    <a:avLst/>
                    <a:gdLst>
                      <a:gd name="T0" fmla="*/ 254 w 254"/>
                      <a:gd name="T1" fmla="*/ 0 h 254"/>
                      <a:gd name="T2" fmla="*/ 0 w 254"/>
                      <a:gd name="T3" fmla="*/ 254 h 254"/>
                      <a:gd name="T4" fmla="*/ 0 w 254"/>
                      <a:gd name="T5" fmla="*/ 0 h 254"/>
                      <a:gd name="T6" fmla="*/ 254 w 254"/>
                      <a:gd name="T7" fmla="*/ 254 h 2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4" h="254">
                        <a:moveTo>
                          <a:pt x="254" y="0"/>
                        </a:moveTo>
                        <a:lnTo>
                          <a:pt x="0" y="254"/>
                        </a:lnTo>
                        <a:moveTo>
                          <a:pt x="0" y="0"/>
                        </a:moveTo>
                        <a:lnTo>
                          <a:pt x="254" y="254"/>
                        </a:lnTo>
                      </a:path>
                    </a:pathLst>
                  </a:custGeom>
                  <a:noFill/>
                  <a:ln w="9525" cap="flat">
                    <a:solidFill>
                      <a:srgbClr val="80808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140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</p:grpSp>
          <p:grpSp>
            <p:nvGrpSpPr>
              <p:cNvPr id="984" name="그룹 983">
                <a:extLst>
                  <a:ext uri="{FF2B5EF4-FFF2-40B4-BE49-F238E27FC236}">
                    <a16:creationId xmlns:a16="http://schemas.microsoft.com/office/drawing/2014/main" id="{7D16FA62-77A5-471E-9A6A-CEF95F2E769D}"/>
                  </a:ext>
                </a:extLst>
              </p:cNvPr>
              <p:cNvGrpSpPr/>
              <p:nvPr/>
            </p:nvGrpSpPr>
            <p:grpSpPr>
              <a:xfrm>
                <a:off x="4323884" y="2341508"/>
                <a:ext cx="593858" cy="197517"/>
                <a:chOff x="9330957" y="3233678"/>
                <a:chExt cx="665474" cy="221337"/>
              </a:xfrm>
            </p:grpSpPr>
            <p:sp>
              <p:nvSpPr>
                <p:cNvPr id="985" name="Title Bar">
                  <a:extLst>
                    <a:ext uri="{FF2B5EF4-FFF2-40B4-BE49-F238E27FC236}">
                      <a16:creationId xmlns:a16="http://schemas.microsoft.com/office/drawing/2014/main" id="{450B7201-13C2-46A3-A6B4-9E6AA26F722D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김주화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986" name="Close Button">
                  <a:extLst>
                    <a:ext uri="{FF2B5EF4-FFF2-40B4-BE49-F238E27FC236}">
                      <a16:creationId xmlns:a16="http://schemas.microsoft.com/office/drawing/2014/main" id="{62EB4BFC-2CEA-49CD-A79D-6F3A98A341F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931" name="사각형: 둥근 모서리 930">
              <a:extLst>
                <a:ext uri="{FF2B5EF4-FFF2-40B4-BE49-F238E27FC236}">
                  <a16:creationId xmlns:a16="http://schemas.microsoft.com/office/drawing/2014/main" id="{0CF56742-CE36-4AD7-B4DC-56BF3FB333AD}"/>
                </a:ext>
              </a:extLst>
            </p:cNvPr>
            <p:cNvSpPr/>
            <p:nvPr/>
          </p:nvSpPr>
          <p:spPr>
            <a:xfrm>
              <a:off x="720800" y="3429057"/>
              <a:ext cx="619559" cy="228600"/>
            </a:xfrm>
            <a:prstGeom prst="round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LG CNS</a:t>
              </a:r>
              <a:endParaRPr kumimoji="1" lang="ko-KR" altLang="en-US" sz="800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932" name="그룹 931">
              <a:extLst>
                <a:ext uri="{FF2B5EF4-FFF2-40B4-BE49-F238E27FC236}">
                  <a16:creationId xmlns:a16="http://schemas.microsoft.com/office/drawing/2014/main" id="{AE3B511F-26E4-4D89-80C0-D16ED6DE004D}"/>
                </a:ext>
              </a:extLst>
            </p:cNvPr>
            <p:cNvGrpSpPr/>
            <p:nvPr/>
          </p:nvGrpSpPr>
          <p:grpSpPr>
            <a:xfrm>
              <a:off x="3940804" y="5272603"/>
              <a:ext cx="144000" cy="144000"/>
              <a:chOff x="3466614" y="2872401"/>
              <a:chExt cx="144000" cy="144000"/>
            </a:xfrm>
          </p:grpSpPr>
          <p:sp>
            <p:nvSpPr>
              <p:cNvPr id="980" name="타원 979">
                <a:extLst>
                  <a:ext uri="{FF2B5EF4-FFF2-40B4-BE49-F238E27FC236}">
                    <a16:creationId xmlns:a16="http://schemas.microsoft.com/office/drawing/2014/main" id="{B51216F8-37D7-4E5C-924C-F2C7A716F38A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81" name="Accept">
                <a:extLst>
                  <a:ext uri="{FF2B5EF4-FFF2-40B4-BE49-F238E27FC236}">
                    <a16:creationId xmlns:a16="http://schemas.microsoft.com/office/drawing/2014/main" id="{7F5AE73E-DF22-4CE0-AE00-6707FDA1050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933" name="그룹 932">
              <a:extLst>
                <a:ext uri="{FF2B5EF4-FFF2-40B4-BE49-F238E27FC236}">
                  <a16:creationId xmlns:a16="http://schemas.microsoft.com/office/drawing/2014/main" id="{4B6530B9-0DA3-4210-A5AE-49040E93E74C}"/>
                </a:ext>
              </a:extLst>
            </p:cNvPr>
            <p:cNvGrpSpPr/>
            <p:nvPr/>
          </p:nvGrpSpPr>
          <p:grpSpPr>
            <a:xfrm>
              <a:off x="902057" y="5229187"/>
              <a:ext cx="1591327" cy="230832"/>
              <a:chOff x="781439" y="3095455"/>
              <a:chExt cx="1591327" cy="230832"/>
            </a:xfrm>
          </p:grpSpPr>
          <p:grpSp>
            <p:nvGrpSpPr>
              <p:cNvPr id="976" name="그룹 975">
                <a:extLst>
                  <a:ext uri="{FF2B5EF4-FFF2-40B4-BE49-F238E27FC236}">
                    <a16:creationId xmlns:a16="http://schemas.microsoft.com/office/drawing/2014/main" id="{4013BA0E-26B7-4918-9846-4E8D0810047C}"/>
                  </a:ext>
                </a:extLst>
              </p:cNvPr>
              <p:cNvGrpSpPr/>
              <p:nvPr/>
            </p:nvGrpSpPr>
            <p:grpSpPr>
              <a:xfrm>
                <a:off x="781439" y="3095455"/>
                <a:ext cx="1299387" cy="230832"/>
                <a:chOff x="591157" y="2724973"/>
                <a:chExt cx="1299387" cy="230832"/>
              </a:xfrm>
            </p:grpSpPr>
            <p:sp>
              <p:nvSpPr>
                <p:cNvPr id="978" name="Label" descr="&lt;SmartSettings&gt;&lt;SmartResize anchorLeft=&quot;Absolute&quot; anchorTop=&quot;Absolute&quot; anchorRight=&quot;None&quot; anchorBottom=&quot;None&quot; /&gt;&lt;/SmartSettings&gt;">
                  <a:extLst>
                    <a:ext uri="{FF2B5EF4-FFF2-40B4-BE49-F238E27FC236}">
                      <a16:creationId xmlns:a16="http://schemas.microsoft.com/office/drawing/2014/main" id="{5187B1C9-CD59-49F9-85B2-89775C02D6D7}"/>
                    </a:ext>
                  </a:extLst>
                </p:cNvPr>
                <p:cNvSpPr txBox="1"/>
                <p:nvPr>
                  <p:custDataLst>
                    <p:tags r:id="rId8"/>
                  </p:custDataLst>
                </p:nvPr>
              </p:nvSpPr>
              <p:spPr>
                <a:xfrm>
                  <a:off x="790628" y="2741900"/>
                  <a:ext cx="1099916" cy="196977"/>
                </a:xfrm>
                <a:prstGeom prst="rect">
                  <a:avLst/>
                </a:prstGeom>
                <a:noFill/>
              </p:spPr>
              <p:txBody>
                <a:bodyPr wrap="none" lIns="73152" tIns="36576" rIns="73152" bIns="36576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ko-KR" altLang="en-US" sz="800" dirty="0">
                      <a:solidFill>
                        <a:srgbClr val="21212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스마트솔루션 사업부</a:t>
                  </a:r>
                </a:p>
              </p:txBody>
            </p:sp>
            <p:sp>
              <p:nvSpPr>
                <p:cNvPr id="979" name="직사각형 978">
                  <a:extLst>
                    <a:ext uri="{FF2B5EF4-FFF2-40B4-BE49-F238E27FC236}">
                      <a16:creationId xmlns:a16="http://schemas.microsoft.com/office/drawing/2014/main" id="{1C97917C-E13F-42D0-87F7-BE8EB2D771D8}"/>
                    </a:ext>
                  </a:extLst>
                </p:cNvPr>
                <p:cNvSpPr/>
                <p:nvPr/>
              </p:nvSpPr>
              <p:spPr>
                <a:xfrm>
                  <a:off x="591157" y="2724973"/>
                  <a:ext cx="300082" cy="230832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/>
                  <a:r>
                    <a:rPr kumimoji="1" lang="ko-KR" altLang="en-US" sz="900" kern="1200" dirty="0"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latin typeface="맑은 고딕"/>
                      <a:ea typeface="맑은 고딕" panose="020B0503020000020004" pitchFamily="50" charset="-127"/>
                    </a:rPr>
                    <a:t>▼</a:t>
                  </a:r>
                  <a:endParaRPr lang="ko-KR" altLang="en-US" dirty="0">
                    <a:solidFill>
                      <a:srgbClr val="000000">
                        <a:lumMod val="85000"/>
                        <a:lumOff val="15000"/>
                      </a:srgbClr>
                    </a:solidFill>
                  </a:endParaRPr>
                </a:p>
              </p:txBody>
            </p:sp>
          </p:grpSp>
          <p:sp>
            <p:nvSpPr>
              <p:cNvPr id="977" name="직사각형 976">
                <a:extLst>
                  <a:ext uri="{FF2B5EF4-FFF2-40B4-BE49-F238E27FC236}">
                    <a16:creationId xmlns:a16="http://schemas.microsoft.com/office/drawing/2014/main" id="{B3074740-566F-4414-9D90-B81B0679AB9F}"/>
                  </a:ext>
                </a:extLst>
              </p:cNvPr>
              <p:cNvSpPr/>
              <p:nvPr/>
            </p:nvSpPr>
            <p:spPr>
              <a:xfrm>
                <a:off x="2136804" y="3105276"/>
                <a:ext cx="235962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en-US" altLang="ko-KR" sz="700" b="1" kern="12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</a:t>
                </a:r>
                <a:endParaRPr lang="ko-KR" altLang="en-US" dirty="0"/>
              </a:p>
            </p:txBody>
          </p:sp>
        </p:grpSp>
        <p:grpSp>
          <p:nvGrpSpPr>
            <p:cNvPr id="934" name="그룹 933">
              <a:extLst>
                <a:ext uri="{FF2B5EF4-FFF2-40B4-BE49-F238E27FC236}">
                  <a16:creationId xmlns:a16="http://schemas.microsoft.com/office/drawing/2014/main" id="{43269848-80EF-4AB0-AA0B-27D09C48FA24}"/>
                </a:ext>
              </a:extLst>
            </p:cNvPr>
            <p:cNvGrpSpPr/>
            <p:nvPr/>
          </p:nvGrpSpPr>
          <p:grpSpPr>
            <a:xfrm>
              <a:off x="3940804" y="3985953"/>
              <a:ext cx="144000" cy="144000"/>
              <a:chOff x="3466614" y="2872401"/>
              <a:chExt cx="144000" cy="144000"/>
            </a:xfrm>
          </p:grpSpPr>
          <p:sp>
            <p:nvSpPr>
              <p:cNvPr id="974" name="타원 973">
                <a:extLst>
                  <a:ext uri="{FF2B5EF4-FFF2-40B4-BE49-F238E27FC236}">
                    <a16:creationId xmlns:a16="http://schemas.microsoft.com/office/drawing/2014/main" id="{79B09163-5E1D-4861-8B2B-1994DDB62FF2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75" name="Accept">
                <a:extLst>
                  <a:ext uri="{FF2B5EF4-FFF2-40B4-BE49-F238E27FC236}">
                    <a16:creationId xmlns:a16="http://schemas.microsoft.com/office/drawing/2014/main" id="{8961B435-CFAC-4183-BB08-3629B12D38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935" name="그룹 934">
              <a:extLst>
                <a:ext uri="{FF2B5EF4-FFF2-40B4-BE49-F238E27FC236}">
                  <a16:creationId xmlns:a16="http://schemas.microsoft.com/office/drawing/2014/main" id="{3BA08B0C-16BD-40E4-9610-D768CA2EBC40}"/>
                </a:ext>
              </a:extLst>
            </p:cNvPr>
            <p:cNvGrpSpPr/>
            <p:nvPr/>
          </p:nvGrpSpPr>
          <p:grpSpPr>
            <a:xfrm>
              <a:off x="877836" y="3942537"/>
              <a:ext cx="1196795" cy="230832"/>
              <a:chOff x="591157" y="2724973"/>
              <a:chExt cx="1196795" cy="230832"/>
            </a:xfrm>
          </p:grpSpPr>
          <p:sp>
            <p:nvSpPr>
              <p:cNvPr id="972" name="Label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20AA3876-8330-4FC5-950E-2AB830B07273}"/>
                  </a:ext>
                </a:extLst>
              </p:cNvPr>
              <p:cNvSpPr txBox="1"/>
              <p:nvPr/>
            </p:nvSpPr>
            <p:spPr>
              <a:xfrm>
                <a:off x="790628" y="2741900"/>
                <a:ext cx="997324" cy="196977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800" b="1" dirty="0" err="1">
                    <a:solidFill>
                      <a:srgbClr val="21212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아키텍쳐</a:t>
                </a:r>
                <a:r>
                  <a:rPr lang="ko-KR" altLang="en-US" sz="800" b="1" dirty="0">
                    <a:solidFill>
                      <a:srgbClr val="21212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솔루션팀</a:t>
                </a:r>
              </a:p>
            </p:txBody>
          </p:sp>
          <p:sp>
            <p:nvSpPr>
              <p:cNvPr id="973" name="직사각형 972">
                <a:extLst>
                  <a:ext uri="{FF2B5EF4-FFF2-40B4-BE49-F238E27FC236}">
                    <a16:creationId xmlns:a16="http://schemas.microsoft.com/office/drawing/2014/main" id="{B4B7F331-16A5-425C-A424-7DCC7B4C4C9B}"/>
                  </a:ext>
                </a:extLst>
              </p:cNvPr>
              <p:cNvSpPr/>
              <p:nvPr/>
            </p:nvSpPr>
            <p:spPr>
              <a:xfrm>
                <a:off x="591157" y="2724973"/>
                <a:ext cx="300082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/>
                <a:r>
                  <a:rPr kumimoji="1" lang="ko-KR" altLang="en-US" sz="900" kern="1200" dirty="0">
                    <a:solidFill>
                      <a:srgbClr val="000000">
                        <a:lumMod val="85000"/>
                        <a:lumOff val="15000"/>
                      </a:srgbClr>
                    </a:solidFill>
                    <a:latin typeface="맑은 고딕"/>
                    <a:ea typeface="맑은 고딕" panose="020B0503020000020004" pitchFamily="50" charset="-127"/>
                  </a:rPr>
                  <a:t>▲</a:t>
                </a:r>
                <a:endParaRPr lang="ko-KR" altLang="en-US" dirty="0">
                  <a:solidFill>
                    <a:srgbClr val="000000">
                      <a:lumMod val="85000"/>
                      <a:lumOff val="15000"/>
                    </a:srgbClr>
                  </a:solidFill>
                </a:endParaRPr>
              </a:p>
            </p:txBody>
          </p:sp>
        </p:grpSp>
        <p:sp>
          <p:nvSpPr>
            <p:cNvPr id="936" name="직사각형 935">
              <a:extLst>
                <a:ext uri="{FF2B5EF4-FFF2-40B4-BE49-F238E27FC236}">
                  <a16:creationId xmlns:a16="http://schemas.microsoft.com/office/drawing/2014/main" id="{15F2DC6D-7AB5-4CAC-ABA1-EF52E7056B0F}"/>
                </a:ext>
              </a:extLst>
            </p:cNvPr>
            <p:cNvSpPr/>
            <p:nvPr/>
          </p:nvSpPr>
          <p:spPr>
            <a:xfrm>
              <a:off x="2257422" y="3957926"/>
              <a:ext cx="235962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dirty="0"/>
            </a:p>
          </p:txBody>
        </p:sp>
        <p:sp>
          <p:nvSpPr>
            <p:cNvPr id="937" name="직사각형 936">
              <a:extLst>
                <a:ext uri="{FF2B5EF4-FFF2-40B4-BE49-F238E27FC236}">
                  <a16:creationId xmlns:a16="http://schemas.microsoft.com/office/drawing/2014/main" id="{C425B436-9363-4910-9424-311F546DC222}"/>
                </a:ext>
              </a:extLst>
            </p:cNvPr>
            <p:cNvSpPr/>
            <p:nvPr/>
          </p:nvSpPr>
          <p:spPr>
            <a:xfrm>
              <a:off x="2231774" y="3686184"/>
              <a:ext cx="287258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10</a:t>
              </a:r>
              <a:endParaRPr lang="ko-KR" altLang="en-US" dirty="0"/>
            </a:p>
          </p:txBody>
        </p:sp>
        <p:grpSp>
          <p:nvGrpSpPr>
            <p:cNvPr id="938" name="그룹 937">
              <a:extLst>
                <a:ext uri="{FF2B5EF4-FFF2-40B4-BE49-F238E27FC236}">
                  <a16:creationId xmlns:a16="http://schemas.microsoft.com/office/drawing/2014/main" id="{145903A8-9C79-4762-A907-D97D5C5F069B}"/>
                </a:ext>
              </a:extLst>
            </p:cNvPr>
            <p:cNvGrpSpPr/>
            <p:nvPr/>
          </p:nvGrpSpPr>
          <p:grpSpPr>
            <a:xfrm>
              <a:off x="758621" y="3678489"/>
              <a:ext cx="1430834" cy="215444"/>
              <a:chOff x="591157" y="2732667"/>
              <a:chExt cx="1430834" cy="215444"/>
            </a:xfrm>
          </p:grpSpPr>
          <p:sp>
            <p:nvSpPr>
              <p:cNvPr id="970" name="Label" descr="&lt;Tags&gt;&lt;SMARTRESIZEANCHORS&gt;Absolute,None,Absolute,None&lt;/SMARTRESIZEANCHORS&gt;&lt;/Tags&gt;">
                <a:extLst>
                  <a:ext uri="{FF2B5EF4-FFF2-40B4-BE49-F238E27FC236}">
                    <a16:creationId xmlns:a16="http://schemas.microsoft.com/office/drawing/2014/main" id="{66CC8E76-6EA4-44E8-9A13-0EEE774EED51}"/>
                  </a:ext>
                </a:extLst>
              </p:cNvPr>
              <p:cNvSpPr txBox="1"/>
              <p:nvPr/>
            </p:nvSpPr>
            <p:spPr>
              <a:xfrm>
                <a:off x="790628" y="2741900"/>
                <a:ext cx="1231363" cy="196977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DT Optimization </a:t>
                </a:r>
                <a:r>
                  <a:rPr lang="ko-KR" altLang="en-US" sz="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사업부</a:t>
                </a:r>
                <a:endParaRPr lang="en-US" altLang="ko-KR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971" name="직사각형 970">
                <a:extLst>
                  <a:ext uri="{FF2B5EF4-FFF2-40B4-BE49-F238E27FC236}">
                    <a16:creationId xmlns:a16="http://schemas.microsoft.com/office/drawing/2014/main" id="{CE5E6B16-F2A8-4918-B7B4-89B33BB69BD4}"/>
                  </a:ext>
                </a:extLst>
              </p:cNvPr>
              <p:cNvSpPr/>
              <p:nvPr/>
            </p:nvSpPr>
            <p:spPr>
              <a:xfrm>
                <a:off x="591157" y="2732667"/>
                <a:ext cx="287258" cy="21544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r>
                  <a:rPr kumimoji="1" lang="ko-KR" altLang="en-US" sz="800" kern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▲</a:t>
                </a:r>
                <a:endParaRPr lang="ko-KR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39" name="그룹 938">
              <a:extLst>
                <a:ext uri="{FF2B5EF4-FFF2-40B4-BE49-F238E27FC236}">
                  <a16:creationId xmlns:a16="http://schemas.microsoft.com/office/drawing/2014/main" id="{D739977D-29DE-4500-8786-716C6A3B83B0}"/>
                </a:ext>
              </a:extLst>
            </p:cNvPr>
            <p:cNvGrpSpPr/>
            <p:nvPr/>
          </p:nvGrpSpPr>
          <p:grpSpPr>
            <a:xfrm>
              <a:off x="3940804" y="3714211"/>
              <a:ext cx="144000" cy="144000"/>
              <a:chOff x="3466614" y="2872401"/>
              <a:chExt cx="144000" cy="144000"/>
            </a:xfrm>
          </p:grpSpPr>
          <p:sp>
            <p:nvSpPr>
              <p:cNvPr id="968" name="타원 967">
                <a:extLst>
                  <a:ext uri="{FF2B5EF4-FFF2-40B4-BE49-F238E27FC236}">
                    <a16:creationId xmlns:a16="http://schemas.microsoft.com/office/drawing/2014/main" id="{55DD1C85-ECA0-471F-A965-7149B56853A4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69" name="Accept">
                <a:extLst>
                  <a:ext uri="{FF2B5EF4-FFF2-40B4-BE49-F238E27FC236}">
                    <a16:creationId xmlns:a16="http://schemas.microsoft.com/office/drawing/2014/main" id="{15A53F82-1641-4E81-A05D-3C99F868F8D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940" name="그룹 939">
              <a:extLst>
                <a:ext uri="{FF2B5EF4-FFF2-40B4-BE49-F238E27FC236}">
                  <a16:creationId xmlns:a16="http://schemas.microsoft.com/office/drawing/2014/main" id="{EE0A901E-2E0E-429F-811B-1F71CE9766DF}"/>
                </a:ext>
              </a:extLst>
            </p:cNvPr>
            <p:cNvGrpSpPr/>
            <p:nvPr/>
          </p:nvGrpSpPr>
          <p:grpSpPr>
            <a:xfrm>
              <a:off x="3940804" y="4307616"/>
              <a:ext cx="144000" cy="144000"/>
              <a:chOff x="3466614" y="2872401"/>
              <a:chExt cx="144000" cy="144000"/>
            </a:xfrm>
          </p:grpSpPr>
          <p:sp>
            <p:nvSpPr>
              <p:cNvPr id="966" name="타원 965">
                <a:extLst>
                  <a:ext uri="{FF2B5EF4-FFF2-40B4-BE49-F238E27FC236}">
                    <a16:creationId xmlns:a16="http://schemas.microsoft.com/office/drawing/2014/main" id="{C37DC693-E8B2-4B29-A259-CDE215245264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67" name="Accept">
                <a:extLst>
                  <a:ext uri="{FF2B5EF4-FFF2-40B4-BE49-F238E27FC236}">
                    <a16:creationId xmlns:a16="http://schemas.microsoft.com/office/drawing/2014/main" id="{FB837C26-7606-4561-A8D5-1095F29281C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941" name="그룹 940">
              <a:extLst>
                <a:ext uri="{FF2B5EF4-FFF2-40B4-BE49-F238E27FC236}">
                  <a16:creationId xmlns:a16="http://schemas.microsoft.com/office/drawing/2014/main" id="{9DA1D6E2-DE14-425F-AA3B-47ADB5930E8B}"/>
                </a:ext>
              </a:extLst>
            </p:cNvPr>
            <p:cNvGrpSpPr/>
            <p:nvPr/>
          </p:nvGrpSpPr>
          <p:grpSpPr>
            <a:xfrm>
              <a:off x="1174335" y="4221973"/>
              <a:ext cx="1090205" cy="315286"/>
              <a:chOff x="929024" y="2888387"/>
              <a:chExt cx="1090205" cy="315286"/>
            </a:xfrm>
          </p:grpSpPr>
          <p:sp>
            <p:nvSpPr>
              <p:cNvPr id="962" name="직사각형 961">
                <a:extLst>
                  <a:ext uri="{FF2B5EF4-FFF2-40B4-BE49-F238E27FC236}">
                    <a16:creationId xmlns:a16="http://schemas.microsoft.com/office/drawing/2014/main" id="{505BEDFB-63B3-43E7-BD77-F57656292CD8}"/>
                  </a:ext>
                </a:extLst>
              </p:cNvPr>
              <p:cNvSpPr/>
              <p:nvPr/>
            </p:nvSpPr>
            <p:spPr>
              <a:xfrm>
                <a:off x="1217406" y="293061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963" name="그룹 962">
                <a:extLst>
                  <a:ext uri="{FF2B5EF4-FFF2-40B4-BE49-F238E27FC236}">
                    <a16:creationId xmlns:a16="http://schemas.microsoft.com/office/drawing/2014/main" id="{0817249E-923E-4F1D-A032-1222A41437A3}"/>
                  </a:ext>
                </a:extLst>
              </p:cNvPr>
              <p:cNvGrpSpPr/>
              <p:nvPr/>
            </p:nvGrpSpPr>
            <p:grpSpPr>
              <a:xfrm>
                <a:off x="929024" y="2888387"/>
                <a:ext cx="315286" cy="315286"/>
                <a:chOff x="918350" y="2884474"/>
                <a:chExt cx="336634" cy="336634"/>
              </a:xfrm>
            </p:grpSpPr>
            <p:sp>
              <p:nvSpPr>
                <p:cNvPr id="964" name="Background">
                  <a:extLst>
                    <a:ext uri="{FF2B5EF4-FFF2-40B4-BE49-F238E27FC236}">
                      <a16:creationId xmlns:a16="http://schemas.microsoft.com/office/drawing/2014/main" id="{C453BD74-0E82-4756-A445-79D3E1B752A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18350" y="2884474"/>
                  <a:ext cx="336634" cy="336634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965" name="Profile Icon">
                  <a:extLst>
                    <a:ext uri="{FF2B5EF4-FFF2-40B4-BE49-F238E27FC236}">
                      <a16:creationId xmlns:a16="http://schemas.microsoft.com/office/drawing/2014/main" id="{B0D36BAD-C27B-4B05-8FA6-8A15C180E7D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17210" y="2973268"/>
                  <a:ext cx="138914" cy="159046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  <p:grpSp>
          <p:nvGrpSpPr>
            <p:cNvPr id="942" name="그룹 941">
              <a:extLst>
                <a:ext uri="{FF2B5EF4-FFF2-40B4-BE49-F238E27FC236}">
                  <a16:creationId xmlns:a16="http://schemas.microsoft.com/office/drawing/2014/main" id="{CBD57724-67AA-4571-930D-8C20C206E584}"/>
                </a:ext>
              </a:extLst>
            </p:cNvPr>
            <p:cNvGrpSpPr/>
            <p:nvPr/>
          </p:nvGrpSpPr>
          <p:grpSpPr>
            <a:xfrm>
              <a:off x="758621" y="4949753"/>
              <a:ext cx="1760411" cy="230832"/>
              <a:chOff x="638003" y="2896829"/>
              <a:chExt cx="1760411" cy="230832"/>
            </a:xfrm>
          </p:grpSpPr>
          <p:grpSp>
            <p:nvGrpSpPr>
              <p:cNvPr id="958" name="그룹 957">
                <a:extLst>
                  <a:ext uri="{FF2B5EF4-FFF2-40B4-BE49-F238E27FC236}">
                    <a16:creationId xmlns:a16="http://schemas.microsoft.com/office/drawing/2014/main" id="{8AA5B682-6DA5-4A60-8318-08417709F64D}"/>
                  </a:ext>
                </a:extLst>
              </p:cNvPr>
              <p:cNvGrpSpPr/>
              <p:nvPr/>
            </p:nvGrpSpPr>
            <p:grpSpPr>
              <a:xfrm>
                <a:off x="638003" y="2896829"/>
                <a:ext cx="1299387" cy="230832"/>
                <a:chOff x="591157" y="2724973"/>
                <a:chExt cx="1299387" cy="230832"/>
              </a:xfrm>
            </p:grpSpPr>
            <p:sp>
              <p:nvSpPr>
                <p:cNvPr id="960" name="Label" descr="&lt;SmartSettings&gt;&lt;SmartResize anchorLeft=&quot;Absolute&quot; anchorTop=&quot;Absolute&quot; anchorRight=&quot;None&quot; anchorBottom=&quot;None&quot; /&gt;&lt;/SmartSettings&gt;">
                  <a:extLst>
                    <a:ext uri="{FF2B5EF4-FFF2-40B4-BE49-F238E27FC236}">
                      <a16:creationId xmlns:a16="http://schemas.microsoft.com/office/drawing/2014/main" id="{DEB117B1-721A-42F9-B8E5-97DFD079F9F1}"/>
                    </a:ext>
                  </a:extLst>
                </p:cNvPr>
                <p:cNvSpPr txBox="1"/>
                <p:nvPr>
                  <p:custDataLst>
                    <p:tags r:id="rId7"/>
                  </p:custDataLst>
                </p:nvPr>
              </p:nvSpPr>
              <p:spPr>
                <a:xfrm>
                  <a:off x="790628" y="2741900"/>
                  <a:ext cx="1099916" cy="196977"/>
                </a:xfrm>
                <a:prstGeom prst="rect">
                  <a:avLst/>
                </a:prstGeom>
                <a:noFill/>
              </p:spPr>
              <p:txBody>
                <a:bodyPr wrap="none" lIns="73152" tIns="36576" rIns="73152" bIns="36576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/>
                  <a:r>
                    <a:rPr lang="ko-KR" altLang="en-US" sz="800" kern="0" dirty="0" err="1"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스마트팩토리</a:t>
                  </a:r>
                  <a:r>
                    <a:rPr lang="ko-KR" altLang="en-US" sz="800" kern="0" dirty="0"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 사업부</a:t>
                  </a:r>
                </a:p>
              </p:txBody>
            </p:sp>
            <p:sp>
              <p:nvSpPr>
                <p:cNvPr id="961" name="직사각형 960">
                  <a:extLst>
                    <a:ext uri="{FF2B5EF4-FFF2-40B4-BE49-F238E27FC236}">
                      <a16:creationId xmlns:a16="http://schemas.microsoft.com/office/drawing/2014/main" id="{163433AD-05AD-44A9-9A7F-17FE667D8BEF}"/>
                    </a:ext>
                  </a:extLst>
                </p:cNvPr>
                <p:cNvSpPr/>
                <p:nvPr/>
              </p:nvSpPr>
              <p:spPr>
                <a:xfrm>
                  <a:off x="591157" y="2724973"/>
                  <a:ext cx="300082" cy="230832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/>
                  <a:r>
                    <a:rPr kumimoji="1" lang="ko-KR" altLang="en-US" sz="900" kern="1200" dirty="0"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latin typeface="맑은 고딕"/>
                      <a:ea typeface="맑은 고딕" panose="020B0503020000020004" pitchFamily="50" charset="-127"/>
                    </a:rPr>
                    <a:t>▼</a:t>
                  </a:r>
                  <a:endParaRPr lang="ko-KR" altLang="en-US" dirty="0">
                    <a:solidFill>
                      <a:srgbClr val="000000">
                        <a:lumMod val="85000"/>
                        <a:lumOff val="15000"/>
                      </a:srgbClr>
                    </a:solidFill>
                  </a:endParaRPr>
                </a:p>
              </p:txBody>
            </p:sp>
          </p:grpSp>
          <p:sp>
            <p:nvSpPr>
              <p:cNvPr id="959" name="직사각형 958">
                <a:extLst>
                  <a:ext uri="{FF2B5EF4-FFF2-40B4-BE49-F238E27FC236}">
                    <a16:creationId xmlns:a16="http://schemas.microsoft.com/office/drawing/2014/main" id="{439E1BF4-0F0C-4357-B14F-07EB690F32EF}"/>
                  </a:ext>
                </a:extLst>
              </p:cNvPr>
              <p:cNvSpPr/>
              <p:nvPr/>
            </p:nvSpPr>
            <p:spPr>
              <a:xfrm>
                <a:off x="2111156" y="2909869"/>
                <a:ext cx="287258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en-US" altLang="ko-KR" sz="700" b="1" kern="12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17</a:t>
                </a:r>
                <a:endParaRPr lang="ko-KR" altLang="en-US" dirty="0"/>
              </a:p>
            </p:txBody>
          </p:sp>
        </p:grpSp>
        <p:grpSp>
          <p:nvGrpSpPr>
            <p:cNvPr id="943" name="그룹 942">
              <a:extLst>
                <a:ext uri="{FF2B5EF4-FFF2-40B4-BE49-F238E27FC236}">
                  <a16:creationId xmlns:a16="http://schemas.microsoft.com/office/drawing/2014/main" id="{497040B6-3AA1-406F-A0B4-CD7C79C7CF31}"/>
                </a:ext>
              </a:extLst>
            </p:cNvPr>
            <p:cNvGrpSpPr/>
            <p:nvPr/>
          </p:nvGrpSpPr>
          <p:grpSpPr>
            <a:xfrm>
              <a:off x="3940804" y="4993169"/>
              <a:ext cx="144000" cy="144000"/>
              <a:chOff x="3466614" y="2872401"/>
              <a:chExt cx="144000" cy="144000"/>
            </a:xfrm>
          </p:grpSpPr>
          <p:sp>
            <p:nvSpPr>
              <p:cNvPr id="956" name="타원 955">
                <a:extLst>
                  <a:ext uri="{FF2B5EF4-FFF2-40B4-BE49-F238E27FC236}">
                    <a16:creationId xmlns:a16="http://schemas.microsoft.com/office/drawing/2014/main" id="{E98779FB-1391-4A04-88D8-E22D86615126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57" name="Accept">
                <a:extLst>
                  <a:ext uri="{FF2B5EF4-FFF2-40B4-BE49-F238E27FC236}">
                    <a16:creationId xmlns:a16="http://schemas.microsoft.com/office/drawing/2014/main" id="{78C10D17-EB59-41F9-8CA0-E275910322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944" name="그룹 943">
              <a:extLst>
                <a:ext uri="{FF2B5EF4-FFF2-40B4-BE49-F238E27FC236}">
                  <a16:creationId xmlns:a16="http://schemas.microsoft.com/office/drawing/2014/main" id="{29A74B35-9766-427D-82B4-F9FEFCD812A7}"/>
                </a:ext>
              </a:extLst>
            </p:cNvPr>
            <p:cNvGrpSpPr/>
            <p:nvPr/>
          </p:nvGrpSpPr>
          <p:grpSpPr>
            <a:xfrm>
              <a:off x="3940804" y="4671506"/>
              <a:ext cx="144000" cy="144000"/>
              <a:chOff x="3466614" y="2872401"/>
              <a:chExt cx="144000" cy="144000"/>
            </a:xfrm>
          </p:grpSpPr>
          <p:sp>
            <p:nvSpPr>
              <p:cNvPr id="954" name="타원 953">
                <a:extLst>
                  <a:ext uri="{FF2B5EF4-FFF2-40B4-BE49-F238E27FC236}">
                    <a16:creationId xmlns:a16="http://schemas.microsoft.com/office/drawing/2014/main" id="{0D47EAEB-1EDE-41A2-87D5-7EF0F9C6EBF5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55" name="Accept">
                <a:extLst>
                  <a:ext uri="{FF2B5EF4-FFF2-40B4-BE49-F238E27FC236}">
                    <a16:creationId xmlns:a16="http://schemas.microsoft.com/office/drawing/2014/main" id="{D0594BF2-1C67-4A1E-B191-7C0BE9CFFDE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945" name="그룹 944">
              <a:extLst>
                <a:ext uri="{FF2B5EF4-FFF2-40B4-BE49-F238E27FC236}">
                  <a16:creationId xmlns:a16="http://schemas.microsoft.com/office/drawing/2014/main" id="{9118A6E6-0F53-4CA4-B4CC-74AC23E103BF}"/>
                </a:ext>
              </a:extLst>
            </p:cNvPr>
            <p:cNvGrpSpPr/>
            <p:nvPr/>
          </p:nvGrpSpPr>
          <p:grpSpPr>
            <a:xfrm>
              <a:off x="1174335" y="4585863"/>
              <a:ext cx="1090205" cy="315286"/>
              <a:chOff x="929024" y="2888387"/>
              <a:chExt cx="1090205" cy="315286"/>
            </a:xfrm>
          </p:grpSpPr>
          <p:sp>
            <p:nvSpPr>
              <p:cNvPr id="950" name="직사각형 949">
                <a:extLst>
                  <a:ext uri="{FF2B5EF4-FFF2-40B4-BE49-F238E27FC236}">
                    <a16:creationId xmlns:a16="http://schemas.microsoft.com/office/drawing/2014/main" id="{1FC1F99B-B2B7-4007-BDC2-4181AFD36B99}"/>
                  </a:ext>
                </a:extLst>
              </p:cNvPr>
              <p:cNvSpPr/>
              <p:nvPr/>
            </p:nvSpPr>
            <p:spPr>
              <a:xfrm>
                <a:off x="1217406" y="293061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김용주 이사</a:t>
                </a:r>
                <a:endParaRPr kumimoji="1" lang="en-US" altLang="ko-KR" sz="9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951" name="그룹 950">
                <a:extLst>
                  <a:ext uri="{FF2B5EF4-FFF2-40B4-BE49-F238E27FC236}">
                    <a16:creationId xmlns:a16="http://schemas.microsoft.com/office/drawing/2014/main" id="{BA806353-2685-478A-BA80-82BAFAFA5B0C}"/>
                  </a:ext>
                </a:extLst>
              </p:cNvPr>
              <p:cNvGrpSpPr/>
              <p:nvPr/>
            </p:nvGrpSpPr>
            <p:grpSpPr>
              <a:xfrm>
                <a:off x="929024" y="2888387"/>
                <a:ext cx="315286" cy="315286"/>
                <a:chOff x="918350" y="2884474"/>
                <a:chExt cx="336634" cy="336634"/>
              </a:xfrm>
            </p:grpSpPr>
            <p:sp>
              <p:nvSpPr>
                <p:cNvPr id="952" name="Background">
                  <a:extLst>
                    <a:ext uri="{FF2B5EF4-FFF2-40B4-BE49-F238E27FC236}">
                      <a16:creationId xmlns:a16="http://schemas.microsoft.com/office/drawing/2014/main" id="{AB229749-85B5-489B-B7FA-B7C8251F1ED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18350" y="2884474"/>
                  <a:ext cx="336634" cy="336634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953" name="Profile Icon">
                  <a:extLst>
                    <a:ext uri="{FF2B5EF4-FFF2-40B4-BE49-F238E27FC236}">
                      <a16:creationId xmlns:a16="http://schemas.microsoft.com/office/drawing/2014/main" id="{BBA32263-DFA3-4A59-B1CD-E6F8CFD81F2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017210" y="2973268"/>
                  <a:ext cx="138914" cy="159046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  <p:grpSp>
          <p:nvGrpSpPr>
            <p:cNvPr id="946" name="그룹 945">
              <a:extLst>
                <a:ext uri="{FF2B5EF4-FFF2-40B4-BE49-F238E27FC236}">
                  <a16:creationId xmlns:a16="http://schemas.microsoft.com/office/drawing/2014/main" id="{06037C88-8A63-499B-927B-04DC0412713E}"/>
                </a:ext>
              </a:extLst>
            </p:cNvPr>
            <p:cNvGrpSpPr/>
            <p:nvPr/>
          </p:nvGrpSpPr>
          <p:grpSpPr>
            <a:xfrm>
              <a:off x="4174614" y="3355183"/>
              <a:ext cx="25400" cy="2412000"/>
              <a:chOff x="4049472" y="2065533"/>
              <a:chExt cx="25400" cy="2268000"/>
            </a:xfrm>
          </p:grpSpPr>
          <p:cxnSp>
            <p:nvCxnSpPr>
              <p:cNvPr id="948" name="Track">
                <a:extLst>
                  <a:ext uri="{FF2B5EF4-FFF2-40B4-BE49-F238E27FC236}">
                    <a16:creationId xmlns:a16="http://schemas.microsoft.com/office/drawing/2014/main" id="{EA3CC0C8-0531-4E4E-AB7D-D6F2445F7E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2172" y="2065533"/>
                <a:ext cx="0" cy="226800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9" name="Thumb">
                <a:extLst>
                  <a:ext uri="{FF2B5EF4-FFF2-40B4-BE49-F238E27FC236}">
                    <a16:creationId xmlns:a16="http://schemas.microsoft.com/office/drawing/2014/main" id="{983E3B6A-046C-4A9F-830C-9D709CC44101}"/>
                  </a:ext>
                </a:extLst>
              </p:cNvPr>
              <p:cNvSpPr/>
              <p:nvPr/>
            </p:nvSpPr>
            <p:spPr>
              <a:xfrm>
                <a:off x="4049472" y="2409634"/>
                <a:ext cx="25400" cy="381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947" name="사각형: 둥근 모서리 946">
              <a:extLst>
                <a:ext uri="{FF2B5EF4-FFF2-40B4-BE49-F238E27FC236}">
                  <a16:creationId xmlns:a16="http://schemas.microsoft.com/office/drawing/2014/main" id="{80006EC7-38A7-495C-9E78-25519A9C6320}"/>
                </a:ext>
              </a:extLst>
            </p:cNvPr>
            <p:cNvSpPr/>
            <p:nvPr/>
          </p:nvSpPr>
          <p:spPr>
            <a:xfrm>
              <a:off x="796995" y="3431379"/>
              <a:ext cx="540000" cy="228600"/>
            </a:xfrm>
            <a:prstGeom prst="roundRect">
              <a:avLst/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/>
                  <a:sym typeface="Arial"/>
                </a:rPr>
                <a:t>LG CNS</a:t>
              </a:r>
              <a:endParaRPr kumimoji="1" lang="ko-KR" altLang="en-US" sz="700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E05F3DB6-7B31-4956-A489-AA215B7E021E}"/>
                </a:ext>
              </a:extLst>
            </p:cNvPr>
            <p:cNvGrpSpPr/>
            <p:nvPr/>
          </p:nvGrpSpPr>
          <p:grpSpPr>
            <a:xfrm>
              <a:off x="7333334" y="4552215"/>
              <a:ext cx="2125745" cy="1913330"/>
              <a:chOff x="6948405" y="3899004"/>
              <a:chExt cx="2125745" cy="1913330"/>
            </a:xfrm>
          </p:grpSpPr>
          <p:sp>
            <p:nvSpPr>
              <p:cNvPr id="1022" name="Label" descr="&lt;SmartSettings&gt;&lt;SmartResize anchorLeft=&quot;Absolute&quot; anchorTop=&quot;Absolute&quot; anchorRight=&quot;None&quot; anchorBottom=&quot;None&quot; /&gt;&lt;/SmartSettings&gt;">
                <a:extLst>
                  <a:ext uri="{FF2B5EF4-FFF2-40B4-BE49-F238E27FC236}">
                    <a16:creationId xmlns:a16="http://schemas.microsoft.com/office/drawing/2014/main" id="{ED6954EF-D1F2-4A86-85E4-42BEC7EAFC2E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7023220" y="4003844"/>
                <a:ext cx="532453" cy="212366"/>
              </a:xfrm>
              <a:prstGeom prst="rect">
                <a:avLst/>
              </a:prstGeom>
              <a:noFill/>
            </p:spPr>
            <p:txBody>
              <a:bodyPr wrap="none" lIns="73152" tIns="36576" rIns="73152" bIns="36576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LG CNS</a:t>
                </a:r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023" name="직사각형 1022">
                <a:extLst>
                  <a:ext uri="{FF2B5EF4-FFF2-40B4-BE49-F238E27FC236}">
                    <a16:creationId xmlns:a16="http://schemas.microsoft.com/office/drawing/2014/main" id="{FE4422D1-DB04-4D81-B036-F1994B20AE8B}"/>
                  </a:ext>
                </a:extLst>
              </p:cNvPr>
              <p:cNvSpPr/>
              <p:nvPr/>
            </p:nvSpPr>
            <p:spPr>
              <a:xfrm>
                <a:off x="8593765" y="4300030"/>
                <a:ext cx="235962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en-US" altLang="ko-KR" sz="700" b="1" kern="12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</a:t>
                </a:r>
                <a:endParaRPr lang="ko-KR" altLang="en-US" dirty="0"/>
              </a:p>
            </p:txBody>
          </p:sp>
          <p:grpSp>
            <p:nvGrpSpPr>
              <p:cNvPr id="1024" name="그룹 1023">
                <a:extLst>
                  <a:ext uri="{FF2B5EF4-FFF2-40B4-BE49-F238E27FC236}">
                    <a16:creationId xmlns:a16="http://schemas.microsoft.com/office/drawing/2014/main" id="{36DEF552-962F-4BA7-8951-1748E7EBDA13}"/>
                  </a:ext>
                </a:extLst>
              </p:cNvPr>
              <p:cNvGrpSpPr/>
              <p:nvPr/>
            </p:nvGrpSpPr>
            <p:grpSpPr>
              <a:xfrm>
                <a:off x="7094964" y="4292335"/>
                <a:ext cx="1299387" cy="215444"/>
                <a:chOff x="591157" y="2732667"/>
                <a:chExt cx="1299387" cy="215444"/>
              </a:xfrm>
            </p:grpSpPr>
            <p:sp>
              <p:nvSpPr>
                <p:cNvPr id="1063" name="Label" descr="&lt;Tags&gt;&lt;SMARTRESIZEANCHORS&gt;Absolute,None,Absolute,None&lt;/SMARTRESIZEANCHORS&gt;&lt;/Tags&gt;">
                  <a:extLst>
                    <a:ext uri="{FF2B5EF4-FFF2-40B4-BE49-F238E27FC236}">
                      <a16:creationId xmlns:a16="http://schemas.microsoft.com/office/drawing/2014/main" id="{A7B77DC7-D2EA-4EB3-838B-074A029EE0BF}"/>
                    </a:ext>
                  </a:extLst>
                </p:cNvPr>
                <p:cNvSpPr txBox="1"/>
                <p:nvPr/>
              </p:nvSpPr>
              <p:spPr>
                <a:xfrm>
                  <a:off x="790628" y="2741900"/>
                  <a:ext cx="1099916" cy="196977"/>
                </a:xfrm>
                <a:prstGeom prst="rect">
                  <a:avLst/>
                </a:prstGeom>
                <a:noFill/>
              </p:spPr>
              <p:txBody>
                <a:bodyPr wrap="none" lIns="73152" tIns="36576" rIns="73152" bIns="36576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ko-KR" altLang="en-US" sz="800" dirty="0">
                      <a:solidFill>
                        <a:srgbClr val="21212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스마트솔루션 사업부</a:t>
                  </a:r>
                </a:p>
              </p:txBody>
            </p:sp>
            <p:sp>
              <p:nvSpPr>
                <p:cNvPr id="1064" name="직사각형 1063">
                  <a:extLst>
                    <a:ext uri="{FF2B5EF4-FFF2-40B4-BE49-F238E27FC236}">
                      <a16:creationId xmlns:a16="http://schemas.microsoft.com/office/drawing/2014/main" id="{C41FE6D6-14F5-4A88-8B03-FB2598FFF7A0}"/>
                    </a:ext>
                  </a:extLst>
                </p:cNvPr>
                <p:cNvSpPr/>
                <p:nvPr/>
              </p:nvSpPr>
              <p:spPr>
                <a:xfrm>
                  <a:off x="591157" y="2732667"/>
                  <a:ext cx="287258" cy="215444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/>
                  <a:r>
                    <a:rPr kumimoji="1" lang="ko-KR" altLang="en-US" sz="800" kern="1200" dirty="0"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latin typeface="맑은 고딕"/>
                      <a:ea typeface="맑은 고딕" panose="020B0503020000020004" pitchFamily="50" charset="-127"/>
                    </a:rPr>
                    <a:t>▼</a:t>
                  </a:r>
                  <a:endParaRPr lang="ko-KR" altLang="en-US" sz="800" dirty="0">
                    <a:solidFill>
                      <a:srgbClr val="000000">
                        <a:lumMod val="85000"/>
                        <a:lumOff val="15000"/>
                      </a:srgbClr>
                    </a:solidFill>
                  </a:endParaRPr>
                </a:p>
              </p:txBody>
            </p:sp>
          </p:grpSp>
          <p:grpSp>
            <p:nvGrpSpPr>
              <p:cNvPr id="1027" name="그룹 1026">
                <a:extLst>
                  <a:ext uri="{FF2B5EF4-FFF2-40B4-BE49-F238E27FC236}">
                    <a16:creationId xmlns:a16="http://schemas.microsoft.com/office/drawing/2014/main" id="{34A8DEA6-2F60-47C0-8ACD-167A669C074B}"/>
                  </a:ext>
                </a:extLst>
              </p:cNvPr>
              <p:cNvGrpSpPr/>
              <p:nvPr/>
            </p:nvGrpSpPr>
            <p:grpSpPr>
              <a:xfrm>
                <a:off x="7358464" y="5037340"/>
                <a:ext cx="1090205" cy="315286"/>
                <a:chOff x="929024" y="2888387"/>
                <a:chExt cx="1090205" cy="315286"/>
              </a:xfrm>
            </p:grpSpPr>
            <p:sp>
              <p:nvSpPr>
                <p:cNvPr id="1055" name="직사각형 1054">
                  <a:extLst>
                    <a:ext uri="{FF2B5EF4-FFF2-40B4-BE49-F238E27FC236}">
                      <a16:creationId xmlns:a16="http://schemas.microsoft.com/office/drawing/2014/main" id="{3F1CF8AF-91B5-479F-9C00-BB50103ACA72}"/>
                    </a:ext>
                  </a:extLst>
                </p:cNvPr>
                <p:cNvSpPr/>
                <p:nvPr/>
              </p:nvSpPr>
              <p:spPr>
                <a:xfrm>
                  <a:off x="1217406" y="2930614"/>
                  <a:ext cx="801823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900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강용관 책임</a:t>
                  </a:r>
                  <a:endParaRPr kumimoji="1" lang="en-US" altLang="ko-KR" sz="9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grpSp>
              <p:nvGrpSpPr>
                <p:cNvPr id="1056" name="그룹 1055">
                  <a:extLst>
                    <a:ext uri="{FF2B5EF4-FFF2-40B4-BE49-F238E27FC236}">
                      <a16:creationId xmlns:a16="http://schemas.microsoft.com/office/drawing/2014/main" id="{63C027AB-97BD-40EF-B8C7-08451D1A0D9D}"/>
                    </a:ext>
                  </a:extLst>
                </p:cNvPr>
                <p:cNvGrpSpPr/>
                <p:nvPr/>
              </p:nvGrpSpPr>
              <p:grpSpPr>
                <a:xfrm>
                  <a:off x="929024" y="2888387"/>
                  <a:ext cx="315286" cy="315286"/>
                  <a:chOff x="918350" y="2884474"/>
                  <a:chExt cx="336634" cy="336634"/>
                </a:xfrm>
              </p:grpSpPr>
              <p:sp>
                <p:nvSpPr>
                  <p:cNvPr id="1057" name="Background">
                    <a:extLst>
                      <a:ext uri="{FF2B5EF4-FFF2-40B4-BE49-F238E27FC236}">
                        <a16:creationId xmlns:a16="http://schemas.microsoft.com/office/drawing/2014/main" id="{E77C873B-7B50-41D4-9ED1-B2146F25FA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18350" y="2884474"/>
                    <a:ext cx="336634" cy="336634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1058" name="Profile Icon">
                    <a:extLst>
                      <a:ext uri="{FF2B5EF4-FFF2-40B4-BE49-F238E27FC236}">
                        <a16:creationId xmlns:a16="http://schemas.microsoft.com/office/drawing/2014/main" id="{315BAB6B-2334-45B0-A998-8C23E4D1357F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1017210" y="2973268"/>
                    <a:ext cx="138914" cy="159046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1029" name="그룹 1028">
                <a:extLst>
                  <a:ext uri="{FF2B5EF4-FFF2-40B4-BE49-F238E27FC236}">
                    <a16:creationId xmlns:a16="http://schemas.microsoft.com/office/drawing/2014/main" id="{B1283ADF-862B-4024-AD90-A1667983972E}"/>
                  </a:ext>
                </a:extLst>
              </p:cNvPr>
              <p:cNvGrpSpPr/>
              <p:nvPr/>
            </p:nvGrpSpPr>
            <p:grpSpPr>
              <a:xfrm>
                <a:off x="7358464" y="5385518"/>
                <a:ext cx="1090205" cy="315286"/>
                <a:chOff x="929024" y="2888387"/>
                <a:chExt cx="1090205" cy="315286"/>
              </a:xfrm>
            </p:grpSpPr>
            <p:sp>
              <p:nvSpPr>
                <p:cNvPr id="1049" name="직사각형 1048">
                  <a:extLst>
                    <a:ext uri="{FF2B5EF4-FFF2-40B4-BE49-F238E27FC236}">
                      <a16:creationId xmlns:a16="http://schemas.microsoft.com/office/drawing/2014/main" id="{1250B1DB-2005-4E22-8CD4-9DC0ACD6A46F}"/>
                    </a:ext>
                  </a:extLst>
                </p:cNvPr>
                <p:cNvSpPr/>
                <p:nvPr/>
              </p:nvSpPr>
              <p:spPr>
                <a:xfrm>
                  <a:off x="1217406" y="2930614"/>
                  <a:ext cx="801823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900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김용주 이사</a:t>
                  </a:r>
                  <a:endParaRPr kumimoji="1" lang="en-US" altLang="ko-KR" sz="9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grpSp>
              <p:nvGrpSpPr>
                <p:cNvPr id="1050" name="그룹 1049">
                  <a:extLst>
                    <a:ext uri="{FF2B5EF4-FFF2-40B4-BE49-F238E27FC236}">
                      <a16:creationId xmlns:a16="http://schemas.microsoft.com/office/drawing/2014/main" id="{BC075387-A983-476E-A95F-22BA529449C2}"/>
                    </a:ext>
                  </a:extLst>
                </p:cNvPr>
                <p:cNvGrpSpPr/>
                <p:nvPr/>
              </p:nvGrpSpPr>
              <p:grpSpPr>
                <a:xfrm>
                  <a:off x="929024" y="2888387"/>
                  <a:ext cx="315286" cy="315286"/>
                  <a:chOff x="918350" y="2884474"/>
                  <a:chExt cx="336634" cy="336634"/>
                </a:xfrm>
              </p:grpSpPr>
              <p:sp>
                <p:nvSpPr>
                  <p:cNvPr id="1051" name="Background">
                    <a:extLst>
                      <a:ext uri="{FF2B5EF4-FFF2-40B4-BE49-F238E27FC236}">
                        <a16:creationId xmlns:a16="http://schemas.microsoft.com/office/drawing/2014/main" id="{0445896F-CB6F-423D-9EB4-60E5066EB6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18350" y="2884474"/>
                    <a:ext cx="336634" cy="336634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sp>
                <p:nvSpPr>
                  <p:cNvPr id="1052" name="Profile Icon">
                    <a:extLst>
                      <a:ext uri="{FF2B5EF4-FFF2-40B4-BE49-F238E27FC236}">
                        <a16:creationId xmlns:a16="http://schemas.microsoft.com/office/drawing/2014/main" id="{AC9E6BE7-4B48-4CF2-BA4C-91AFACE032CA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1017210" y="2973268"/>
                    <a:ext cx="138914" cy="159046"/>
                  </a:xfrm>
                  <a:custGeom>
                    <a:avLst/>
                    <a:gdLst>
                      <a:gd name="T0" fmla="*/ 201 w 400"/>
                      <a:gd name="T1" fmla="*/ 0 h 455"/>
                      <a:gd name="T2" fmla="*/ 60 w 400"/>
                      <a:gd name="T3" fmla="*/ 141 h 455"/>
                      <a:gd name="T4" fmla="*/ 138 w 400"/>
                      <a:gd name="T5" fmla="*/ 265 h 455"/>
                      <a:gd name="T6" fmla="*/ 0 w 400"/>
                      <a:gd name="T7" fmla="*/ 455 h 455"/>
                      <a:gd name="T8" fmla="*/ 26 w 400"/>
                      <a:gd name="T9" fmla="*/ 455 h 455"/>
                      <a:gd name="T10" fmla="*/ 201 w 400"/>
                      <a:gd name="T11" fmla="*/ 283 h 455"/>
                      <a:gd name="T12" fmla="*/ 375 w 400"/>
                      <a:gd name="T13" fmla="*/ 455 h 455"/>
                      <a:gd name="T14" fmla="*/ 400 w 400"/>
                      <a:gd name="T15" fmla="*/ 455 h 455"/>
                      <a:gd name="T16" fmla="*/ 263 w 400"/>
                      <a:gd name="T17" fmla="*/ 265 h 455"/>
                      <a:gd name="T18" fmla="*/ 340 w 400"/>
                      <a:gd name="T19" fmla="*/ 141 h 455"/>
                      <a:gd name="T20" fmla="*/ 201 w 400"/>
                      <a:gd name="T21" fmla="*/ 0 h 455"/>
                      <a:gd name="T22" fmla="*/ 201 w 400"/>
                      <a:gd name="T23" fmla="*/ 28 h 455"/>
                      <a:gd name="T24" fmla="*/ 312 w 400"/>
                      <a:gd name="T25" fmla="*/ 141 h 455"/>
                      <a:gd name="T26" fmla="*/ 201 w 400"/>
                      <a:gd name="T27" fmla="*/ 252 h 455"/>
                      <a:gd name="T28" fmla="*/ 88 w 400"/>
                      <a:gd name="T29" fmla="*/ 141 h 455"/>
                      <a:gd name="T30" fmla="*/ 201 w 400"/>
                      <a:gd name="T31" fmla="*/ 28 h 4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00" h="455">
                        <a:moveTo>
                          <a:pt x="201" y="0"/>
                        </a:moveTo>
                        <a:cubicBezTo>
                          <a:pt x="124" y="0"/>
                          <a:pt x="60" y="64"/>
                          <a:pt x="60" y="141"/>
                        </a:cubicBezTo>
                        <a:cubicBezTo>
                          <a:pt x="60" y="196"/>
                          <a:pt x="92" y="243"/>
                          <a:pt x="138" y="265"/>
                        </a:cubicBezTo>
                        <a:cubicBezTo>
                          <a:pt x="63" y="292"/>
                          <a:pt x="8" y="366"/>
                          <a:pt x="0" y="455"/>
                        </a:cubicBezTo>
                        <a:lnTo>
                          <a:pt x="26" y="455"/>
                        </a:lnTo>
                        <a:cubicBezTo>
                          <a:pt x="35" y="359"/>
                          <a:pt x="111" y="283"/>
                          <a:pt x="201" y="283"/>
                        </a:cubicBezTo>
                        <a:cubicBezTo>
                          <a:pt x="292" y="283"/>
                          <a:pt x="365" y="359"/>
                          <a:pt x="375" y="455"/>
                        </a:cubicBezTo>
                        <a:lnTo>
                          <a:pt x="400" y="455"/>
                        </a:lnTo>
                        <a:cubicBezTo>
                          <a:pt x="393" y="366"/>
                          <a:pt x="338" y="292"/>
                          <a:pt x="263" y="265"/>
                        </a:cubicBezTo>
                        <a:cubicBezTo>
                          <a:pt x="309" y="243"/>
                          <a:pt x="340" y="196"/>
                          <a:pt x="340" y="141"/>
                        </a:cubicBezTo>
                        <a:cubicBezTo>
                          <a:pt x="340" y="64"/>
                          <a:pt x="278" y="0"/>
                          <a:pt x="201" y="0"/>
                        </a:cubicBezTo>
                        <a:close/>
                        <a:moveTo>
                          <a:pt x="201" y="28"/>
                        </a:moveTo>
                        <a:cubicBezTo>
                          <a:pt x="263" y="28"/>
                          <a:pt x="312" y="79"/>
                          <a:pt x="312" y="141"/>
                        </a:cubicBezTo>
                        <a:cubicBezTo>
                          <a:pt x="312" y="203"/>
                          <a:pt x="263" y="252"/>
                          <a:pt x="201" y="252"/>
                        </a:cubicBezTo>
                        <a:cubicBezTo>
                          <a:pt x="139" y="252"/>
                          <a:pt x="88" y="203"/>
                          <a:pt x="88" y="141"/>
                        </a:cubicBezTo>
                        <a:cubicBezTo>
                          <a:pt x="88" y="79"/>
                          <a:pt x="139" y="28"/>
                          <a:pt x="201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1030" name="그룹 1029">
                <a:extLst>
                  <a:ext uri="{FF2B5EF4-FFF2-40B4-BE49-F238E27FC236}">
                    <a16:creationId xmlns:a16="http://schemas.microsoft.com/office/drawing/2014/main" id="{EEC92026-6B53-4DF1-94DA-BF3C6B50CB8F}"/>
                  </a:ext>
                </a:extLst>
              </p:cNvPr>
              <p:cNvGrpSpPr/>
              <p:nvPr/>
            </p:nvGrpSpPr>
            <p:grpSpPr>
              <a:xfrm>
                <a:off x="7034220" y="3994827"/>
                <a:ext cx="1947208" cy="230400"/>
                <a:chOff x="452566" y="2070381"/>
                <a:chExt cx="1947208" cy="230400"/>
              </a:xfrm>
            </p:grpSpPr>
            <p:sp>
              <p:nvSpPr>
                <p:cNvPr id="1046" name="사각형: 둥근 모서리 1045">
                  <a:extLst>
                    <a:ext uri="{FF2B5EF4-FFF2-40B4-BE49-F238E27FC236}">
                      <a16:creationId xmlns:a16="http://schemas.microsoft.com/office/drawing/2014/main" id="{3B8D1CB4-FDBD-43A7-A0EC-88A6F240C010}"/>
                    </a:ext>
                  </a:extLst>
                </p:cNvPr>
                <p:cNvSpPr/>
                <p:nvPr/>
              </p:nvSpPr>
              <p:spPr>
                <a:xfrm>
                  <a:off x="452566" y="2071281"/>
                  <a:ext cx="540000" cy="228600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3175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lvl="0" algn="ctr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LG CNS</a:t>
                  </a:r>
                  <a:endParaRPr kumimoji="1" lang="ko-KR" altLang="en-US" sz="7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047" name="사각형: 둥근 모서리 1046">
                  <a:extLst>
                    <a:ext uri="{FF2B5EF4-FFF2-40B4-BE49-F238E27FC236}">
                      <a16:creationId xmlns:a16="http://schemas.microsoft.com/office/drawing/2014/main" id="{B9C4C576-F30F-4C53-9FD6-3BFD0C972959}"/>
                    </a:ext>
                  </a:extLst>
                </p:cNvPr>
                <p:cNvSpPr/>
                <p:nvPr/>
              </p:nvSpPr>
              <p:spPr>
                <a:xfrm>
                  <a:off x="1175774" y="2070381"/>
                  <a:ext cx="1224000" cy="230400"/>
                </a:xfrm>
                <a:prstGeom prst="roundRect">
                  <a:avLst/>
                </a:prstGeom>
                <a:solidFill>
                  <a:sysClr val="window" lastClr="FFFFFF"/>
                </a:solidFill>
                <a:ln w="3175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effectLst/>
              </p:spPr>
              <p:txBody>
                <a:bodyPr wrap="square" rtlCol="0" anchor="ctr">
                  <a:spAutoFit/>
                </a:bodyPr>
                <a:lstStyle/>
                <a:p>
                  <a:pPr lvl="0" algn="ctr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en-US" altLang="ko-KR" sz="700" b="1" kern="1200" dirty="0">
                      <a:solidFill>
                        <a:prstClr val="black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DT Optimization </a:t>
                  </a:r>
                  <a:r>
                    <a:rPr kumimoji="1" lang="ko-KR" altLang="en-US" sz="700" b="1" kern="1200" dirty="0">
                      <a:solidFill>
                        <a:prstClr val="black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사업부</a:t>
                  </a:r>
                </a:p>
              </p:txBody>
            </p:sp>
            <p:sp>
              <p:nvSpPr>
                <p:cNvPr id="1048" name="Chevron Right">
                  <a:extLst>
                    <a:ext uri="{FF2B5EF4-FFF2-40B4-BE49-F238E27FC236}">
                      <a16:creationId xmlns:a16="http://schemas.microsoft.com/office/drawing/2014/main" id="{D1E408C2-F0D3-4FE2-A085-2A58292B79E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44482" y="2113350"/>
                  <a:ext cx="79375" cy="144462"/>
                </a:xfrm>
                <a:custGeom>
                  <a:avLst/>
                  <a:gdLst>
                    <a:gd name="T0" fmla="*/ 28 w 325"/>
                    <a:gd name="T1" fmla="*/ 0 h 594"/>
                    <a:gd name="T2" fmla="*/ 0 w 325"/>
                    <a:gd name="T3" fmla="*/ 28 h 594"/>
                    <a:gd name="T4" fmla="*/ 269 w 325"/>
                    <a:gd name="T5" fmla="*/ 297 h 594"/>
                    <a:gd name="T6" fmla="*/ 0 w 325"/>
                    <a:gd name="T7" fmla="*/ 566 h 594"/>
                    <a:gd name="T8" fmla="*/ 28 w 325"/>
                    <a:gd name="T9" fmla="*/ 594 h 594"/>
                    <a:gd name="T10" fmla="*/ 325 w 325"/>
                    <a:gd name="T11" fmla="*/ 297 h 594"/>
                    <a:gd name="T12" fmla="*/ 28 w 325"/>
                    <a:gd name="T13" fmla="*/ 0 h 5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5" h="594">
                      <a:moveTo>
                        <a:pt x="28" y="0"/>
                      </a:moveTo>
                      <a:lnTo>
                        <a:pt x="0" y="28"/>
                      </a:lnTo>
                      <a:lnTo>
                        <a:pt x="269" y="297"/>
                      </a:lnTo>
                      <a:lnTo>
                        <a:pt x="0" y="566"/>
                      </a:lnTo>
                      <a:lnTo>
                        <a:pt x="28" y="594"/>
                      </a:lnTo>
                      <a:lnTo>
                        <a:pt x="325" y="297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5F5F5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80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1031" name="직사각형 1030">
                <a:extLst>
                  <a:ext uri="{FF2B5EF4-FFF2-40B4-BE49-F238E27FC236}">
                    <a16:creationId xmlns:a16="http://schemas.microsoft.com/office/drawing/2014/main" id="{BB2FC6EE-2934-4FD7-88BA-8A9658E79BDE}"/>
                  </a:ext>
                </a:extLst>
              </p:cNvPr>
              <p:cNvSpPr/>
              <p:nvPr/>
            </p:nvSpPr>
            <p:spPr>
              <a:xfrm>
                <a:off x="8568117" y="4548365"/>
                <a:ext cx="287258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en-US" altLang="ko-KR" sz="700" b="1" kern="12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17</a:t>
                </a:r>
                <a:endParaRPr lang="ko-KR" altLang="en-US" dirty="0"/>
              </a:p>
            </p:txBody>
          </p:sp>
          <p:grpSp>
            <p:nvGrpSpPr>
              <p:cNvPr id="1032" name="그룹 1031">
                <a:extLst>
                  <a:ext uri="{FF2B5EF4-FFF2-40B4-BE49-F238E27FC236}">
                    <a16:creationId xmlns:a16="http://schemas.microsoft.com/office/drawing/2014/main" id="{D9534A68-9439-4F76-A86F-0A6DEDAE5E77}"/>
                  </a:ext>
                </a:extLst>
              </p:cNvPr>
              <p:cNvGrpSpPr/>
              <p:nvPr/>
            </p:nvGrpSpPr>
            <p:grpSpPr>
              <a:xfrm>
                <a:off x="7094964" y="4540670"/>
                <a:ext cx="1299387" cy="215444"/>
                <a:chOff x="591157" y="2732667"/>
                <a:chExt cx="1299387" cy="215444"/>
              </a:xfrm>
            </p:grpSpPr>
            <p:sp>
              <p:nvSpPr>
                <p:cNvPr id="1044" name="Label" descr="&lt;Tags&gt;&lt;SMARTRESIZEANCHORS&gt;Absolute,None,Absolute,None&lt;/SMARTRESIZEANCHORS&gt;&lt;/Tags&gt;">
                  <a:extLst>
                    <a:ext uri="{FF2B5EF4-FFF2-40B4-BE49-F238E27FC236}">
                      <a16:creationId xmlns:a16="http://schemas.microsoft.com/office/drawing/2014/main" id="{D60EEE17-4B44-4AB7-A142-1C3898A08A1D}"/>
                    </a:ext>
                  </a:extLst>
                </p:cNvPr>
                <p:cNvSpPr txBox="1"/>
                <p:nvPr/>
              </p:nvSpPr>
              <p:spPr>
                <a:xfrm>
                  <a:off x="790628" y="2741900"/>
                  <a:ext cx="1099916" cy="196977"/>
                </a:xfrm>
                <a:prstGeom prst="rect">
                  <a:avLst/>
                </a:prstGeom>
                <a:noFill/>
              </p:spPr>
              <p:txBody>
                <a:bodyPr wrap="none" lIns="73152" tIns="36576" rIns="73152" bIns="36576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/>
                  <a:r>
                    <a:rPr lang="ko-KR" altLang="en-US" sz="800" kern="0" dirty="0" err="1"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스마트팩토리</a:t>
                  </a:r>
                  <a:r>
                    <a:rPr lang="ko-KR" altLang="en-US" sz="800" kern="0" dirty="0"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 사업부</a:t>
                  </a:r>
                </a:p>
              </p:txBody>
            </p:sp>
            <p:sp>
              <p:nvSpPr>
                <p:cNvPr id="1045" name="직사각형 1044">
                  <a:extLst>
                    <a:ext uri="{FF2B5EF4-FFF2-40B4-BE49-F238E27FC236}">
                      <a16:creationId xmlns:a16="http://schemas.microsoft.com/office/drawing/2014/main" id="{98D7C231-D3A7-43CE-B20A-EC4C8935102B}"/>
                    </a:ext>
                  </a:extLst>
                </p:cNvPr>
                <p:cNvSpPr/>
                <p:nvPr/>
              </p:nvSpPr>
              <p:spPr>
                <a:xfrm>
                  <a:off x="591157" y="2732667"/>
                  <a:ext cx="287258" cy="215444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/>
                  <a:r>
                    <a:rPr kumimoji="1" lang="ko-KR" altLang="en-US" sz="800" kern="1200" dirty="0"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latin typeface="맑은 고딕"/>
                      <a:ea typeface="맑은 고딕" panose="020B0503020000020004" pitchFamily="50" charset="-127"/>
                    </a:rPr>
                    <a:t>▼</a:t>
                  </a:r>
                  <a:endParaRPr lang="ko-KR" altLang="en-US" sz="800" dirty="0">
                    <a:solidFill>
                      <a:srgbClr val="000000">
                        <a:lumMod val="85000"/>
                        <a:lumOff val="15000"/>
                      </a:srgbClr>
                    </a:solidFill>
                  </a:endParaRPr>
                </a:p>
              </p:txBody>
            </p:sp>
          </p:grpSp>
          <p:sp>
            <p:nvSpPr>
              <p:cNvPr id="1034" name="직사각형 1033">
                <a:extLst>
                  <a:ext uri="{FF2B5EF4-FFF2-40B4-BE49-F238E27FC236}">
                    <a16:creationId xmlns:a16="http://schemas.microsoft.com/office/drawing/2014/main" id="{A78307F5-CB2F-4E07-84F5-A25C31D21EFE}"/>
                  </a:ext>
                </a:extLst>
              </p:cNvPr>
              <p:cNvSpPr/>
              <p:nvPr/>
            </p:nvSpPr>
            <p:spPr>
              <a:xfrm>
                <a:off x="8568117" y="4796700"/>
                <a:ext cx="287259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en-US" altLang="ko-KR" sz="700" b="1" kern="12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10</a:t>
                </a:r>
                <a:endParaRPr lang="ko-KR" altLang="en-US" dirty="0"/>
              </a:p>
            </p:txBody>
          </p:sp>
          <p:grpSp>
            <p:nvGrpSpPr>
              <p:cNvPr id="1035" name="그룹 1034">
                <a:extLst>
                  <a:ext uri="{FF2B5EF4-FFF2-40B4-BE49-F238E27FC236}">
                    <a16:creationId xmlns:a16="http://schemas.microsoft.com/office/drawing/2014/main" id="{C30A7D41-0DE3-4CC5-8D00-D6588DE02F36}"/>
                  </a:ext>
                </a:extLst>
              </p:cNvPr>
              <p:cNvGrpSpPr/>
              <p:nvPr/>
            </p:nvGrpSpPr>
            <p:grpSpPr>
              <a:xfrm>
                <a:off x="7094964" y="4789005"/>
                <a:ext cx="1196795" cy="215444"/>
                <a:chOff x="591157" y="2732667"/>
                <a:chExt cx="1196795" cy="215444"/>
              </a:xfrm>
            </p:grpSpPr>
            <p:sp>
              <p:nvSpPr>
                <p:cNvPr id="1040" name="Label" descr="&lt;Tags&gt;&lt;SMARTRESIZEANCHORS&gt;Absolute,None,Absolute,None&lt;/SMARTRESIZEANCHORS&gt;&lt;/Tags&gt;">
                  <a:extLst>
                    <a:ext uri="{FF2B5EF4-FFF2-40B4-BE49-F238E27FC236}">
                      <a16:creationId xmlns:a16="http://schemas.microsoft.com/office/drawing/2014/main" id="{89418D8D-0932-4510-8897-ECB05F6122C8}"/>
                    </a:ext>
                  </a:extLst>
                </p:cNvPr>
                <p:cNvSpPr txBox="1"/>
                <p:nvPr/>
              </p:nvSpPr>
              <p:spPr>
                <a:xfrm>
                  <a:off x="790628" y="2741900"/>
                  <a:ext cx="997324" cy="196977"/>
                </a:xfrm>
                <a:prstGeom prst="rect">
                  <a:avLst/>
                </a:prstGeom>
                <a:noFill/>
              </p:spPr>
              <p:txBody>
                <a:bodyPr wrap="none" lIns="73152" tIns="36576" rIns="73152" bIns="36576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ko-KR" altLang="en-US" sz="8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아키텍쳐</a:t>
                  </a:r>
                  <a:r>
                    <a:rPr lang="ko-KR" altLang="en-US" sz="8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 솔루션팀</a:t>
                  </a:r>
                </a:p>
              </p:txBody>
            </p:sp>
            <p:sp>
              <p:nvSpPr>
                <p:cNvPr id="1041" name="직사각형 1040">
                  <a:extLst>
                    <a:ext uri="{FF2B5EF4-FFF2-40B4-BE49-F238E27FC236}">
                      <a16:creationId xmlns:a16="http://schemas.microsoft.com/office/drawing/2014/main" id="{728D45F2-D6D7-4F95-94EB-41FD05CE13F7}"/>
                    </a:ext>
                  </a:extLst>
                </p:cNvPr>
                <p:cNvSpPr/>
                <p:nvPr/>
              </p:nvSpPr>
              <p:spPr>
                <a:xfrm>
                  <a:off x="591157" y="2732667"/>
                  <a:ext cx="287258" cy="215444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r>
                    <a:rPr kumimoji="1" lang="ko-KR" altLang="en-US" sz="800" kern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맑은 고딕"/>
                      <a:ea typeface="맑은 고딕" panose="020B0503020000020004" pitchFamily="50" charset="-127"/>
                    </a:rPr>
                    <a:t>▲</a:t>
                  </a:r>
                  <a:endParaRPr lang="ko-KR" altLang="en-US" sz="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1037" name="사각형: 둥근 모서리 1036">
                <a:extLst>
                  <a:ext uri="{FF2B5EF4-FFF2-40B4-BE49-F238E27FC236}">
                    <a16:creationId xmlns:a16="http://schemas.microsoft.com/office/drawing/2014/main" id="{8250A43F-EB58-4AC7-9012-409185FBCC06}"/>
                  </a:ext>
                </a:extLst>
              </p:cNvPr>
              <p:cNvSpPr/>
              <p:nvPr/>
            </p:nvSpPr>
            <p:spPr>
              <a:xfrm>
                <a:off x="6948405" y="3899004"/>
                <a:ext cx="2125745" cy="1913330"/>
              </a:xfrm>
              <a:prstGeom prst="roundRect">
                <a:avLst>
                  <a:gd name="adj" fmla="val 2139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65" name="사각형: 둥근 모서리 1064">
              <a:extLst>
                <a:ext uri="{FF2B5EF4-FFF2-40B4-BE49-F238E27FC236}">
                  <a16:creationId xmlns:a16="http://schemas.microsoft.com/office/drawing/2014/main" id="{F07B9594-9B59-4F62-92C9-60A8486BBFA9}"/>
                </a:ext>
              </a:extLst>
            </p:cNvPr>
            <p:cNvSpPr/>
            <p:nvPr/>
          </p:nvSpPr>
          <p:spPr>
            <a:xfrm>
              <a:off x="755650" y="3371850"/>
              <a:ext cx="1828800" cy="2108200"/>
            </a:xfrm>
            <a:prstGeom prst="roundRect">
              <a:avLst>
                <a:gd name="adj" fmla="val 2139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cxnSp>
          <p:nvCxnSpPr>
            <p:cNvPr id="10" name="연결선: 꺾임 9">
              <a:extLst>
                <a:ext uri="{FF2B5EF4-FFF2-40B4-BE49-F238E27FC236}">
                  <a16:creationId xmlns:a16="http://schemas.microsoft.com/office/drawing/2014/main" id="{36F23B7F-3A63-4FB4-B2C0-B4342FCBF8E0}"/>
                </a:ext>
              </a:extLst>
            </p:cNvPr>
            <p:cNvCxnSpPr>
              <a:stCxn id="1065" idx="2"/>
            </p:cNvCxnSpPr>
            <p:nvPr/>
          </p:nvCxnSpPr>
          <p:spPr>
            <a:xfrm rot="16200000" flipH="1">
              <a:off x="4036849" y="3113250"/>
              <a:ext cx="895350" cy="5628949"/>
            </a:xfrm>
            <a:prstGeom prst="bentConnector2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6" name="사각형: 둥근 모서리 1065">
              <a:extLst>
                <a:ext uri="{FF2B5EF4-FFF2-40B4-BE49-F238E27FC236}">
                  <a16:creationId xmlns:a16="http://schemas.microsoft.com/office/drawing/2014/main" id="{B484CE91-DE3E-465A-8496-1907A9EF11EC}"/>
                </a:ext>
              </a:extLst>
            </p:cNvPr>
            <p:cNvSpPr/>
            <p:nvPr/>
          </p:nvSpPr>
          <p:spPr>
            <a:xfrm>
              <a:off x="6946983" y="2406577"/>
              <a:ext cx="1403661" cy="218415"/>
            </a:xfrm>
            <a:prstGeom prst="roundRect">
              <a:avLst>
                <a:gd name="adj" fmla="val 9340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800" kern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지정 안내</a:t>
              </a:r>
            </a:p>
          </p:txBody>
        </p:sp>
        <p:grpSp>
          <p:nvGrpSpPr>
            <p:cNvPr id="1067" name="Popover" descr="&lt;SmartSettings&gt;&lt;SmartResize enabled=&quot;True&quot; minWidth=&quot;25&quot; minHeight=&quot;15&quot; /&gt;&lt;/SmartSettings&gt;">
              <a:extLst>
                <a:ext uri="{FF2B5EF4-FFF2-40B4-BE49-F238E27FC236}">
                  <a16:creationId xmlns:a16="http://schemas.microsoft.com/office/drawing/2014/main" id="{5D84DD9C-C78B-4B2C-BF4A-9238015AA52A}"/>
                </a:ext>
              </a:extLst>
            </p:cNvPr>
            <p:cNvGrpSpPr/>
            <p:nvPr>
              <p:custDataLst>
                <p:tags r:id="rId2"/>
              </p:custDataLst>
            </p:nvPr>
          </p:nvGrpSpPr>
          <p:grpSpPr>
            <a:xfrm>
              <a:off x="6992507" y="1813943"/>
              <a:ext cx="2037116" cy="639283"/>
              <a:chOff x="360940" y="1630307"/>
              <a:chExt cx="2037116" cy="1182867"/>
            </a:xfrm>
            <a:solidFill>
              <a:srgbClr val="FFFFFF"/>
            </a:solidFill>
          </p:grpSpPr>
          <p:sp>
            <p:nvSpPr>
              <p:cNvPr id="1068" name="Box" descr="&lt;SmartSettings&gt;&lt;SmartResize anchorLeft=&quot;Absolute&quot; anchorTop=&quot;Absolute&quot; anchorRight=&quot;Absolute&quot; anchorBottom=&quot;Absolute&quot; /&gt;&lt;/SmartSettings&gt;">
                <a:extLst>
                  <a:ext uri="{FF2B5EF4-FFF2-40B4-BE49-F238E27FC236}">
                    <a16:creationId xmlns:a16="http://schemas.microsoft.com/office/drawing/2014/main" id="{D5860843-8C4B-4577-86EC-0402CCA5095D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360940" y="1630307"/>
                <a:ext cx="2037116" cy="973579"/>
              </a:xfrm>
              <a:prstGeom prst="roundRect">
                <a:avLst>
                  <a:gd name="adj" fmla="val 3078"/>
                </a:avLst>
              </a:prstGeom>
              <a:grpFill/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28016" tIns="45720" rIns="128016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Aft>
                    <a:spcPts val="300"/>
                  </a:spcAft>
                </a:pPr>
                <a:r>
                  <a:rPr lang="ko-KR" altLang="en-US" sz="800" b="1" noProof="1">
                    <a:solidFill>
                      <a:srgbClr val="5F5F5F"/>
                    </a:solidFill>
                    <a:latin typeface="+mn-ea"/>
                    <a:cs typeface="Segoe UI" panose="020B0502040204020203" pitchFamily="34" charset="0"/>
                  </a:rPr>
                  <a:t>그룹 지정 안내</a:t>
                </a:r>
                <a:endParaRPr lang="en-US" altLang="ko-KR" sz="800" b="1" noProof="1">
                  <a:solidFill>
                    <a:srgbClr val="5F5F5F"/>
                  </a:solidFill>
                  <a:latin typeface="+mn-ea"/>
                  <a:cs typeface="Segoe UI" panose="020B0502040204020203" pitchFamily="34" charset="0"/>
                </a:endParaRPr>
              </a:p>
              <a:p>
                <a:pPr>
                  <a:spcAft>
                    <a:spcPts val="300"/>
                  </a:spcAft>
                </a:pPr>
                <a:endParaRPr lang="en-US" sz="100" b="1" noProof="1">
                  <a:solidFill>
                    <a:srgbClr val="5F5F5F"/>
                  </a:solidFill>
                  <a:latin typeface="+mn-ea"/>
                  <a:cs typeface="Segoe UI" panose="020B0502040204020203" pitchFamily="34" charset="0"/>
                </a:endParaRPr>
              </a:p>
              <a:p>
                <a:pPr marL="92075" indent="-92075">
                  <a:spcAft>
                    <a:spcPts val="300"/>
                  </a:spcAft>
                  <a:buFont typeface="Arial" panose="020B0604020202020204" pitchFamily="34" charset="0"/>
                  <a:buChar char="•"/>
                </a:pPr>
                <a:r>
                  <a:rPr lang="ko-KR" altLang="en-US" sz="700" noProof="1">
                    <a:solidFill>
                      <a:srgbClr val="5F5F5F"/>
                    </a:solidFill>
                    <a:latin typeface="+mn-ea"/>
                    <a:cs typeface="Segoe UI" panose="020B0502040204020203" pitchFamily="34" charset="0"/>
                  </a:rPr>
                  <a:t>그룹 미선택 시 선택한 동료는 ‘기본’ 그룹으로 자동 배정됩니다</a:t>
                </a:r>
                <a:r>
                  <a:rPr lang="en-US" altLang="ko-KR" sz="700" noProof="1">
                    <a:solidFill>
                      <a:srgbClr val="5F5F5F"/>
                    </a:solidFill>
                    <a:latin typeface="+mn-ea"/>
                    <a:cs typeface="Segoe UI" panose="020B0502040204020203" pitchFamily="34" charset="0"/>
                  </a:rPr>
                  <a:t>.</a:t>
                </a:r>
                <a:endParaRPr lang="en-US" sz="700" noProof="1">
                  <a:solidFill>
                    <a:srgbClr val="5F5F5F"/>
                  </a:solidFill>
                  <a:latin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1069" name="Arrow" descr="&lt;SmartSettings&gt;&lt;SmartResize anchorLeft=&quot;None&quot; anchorTop=&quot;None&quot; anchorRight=&quot;None&quot; anchorBottom=&quot;Absolute&quot; /&gt;&lt;/SmartSettings&gt;">
                <a:extLst>
                  <a:ext uri="{FF2B5EF4-FFF2-40B4-BE49-F238E27FC236}">
                    <a16:creationId xmlns:a16="http://schemas.microsoft.com/office/drawing/2014/main" id="{757F1CA8-FA20-4791-8D0B-9F16CFF328DC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 rot="10800000">
                <a:off x="1280039" y="2603883"/>
                <a:ext cx="198915" cy="209291"/>
              </a:xfrm>
              <a:prstGeom prst="triangle">
                <a:avLst/>
              </a:prstGeom>
              <a:grpFill/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1070" name="Gap" descr="&lt;SmartSettings&gt;&lt;SmartResize anchorLeft=&quot;None&quot; anchorTop=&quot;None&quot; anchorRight=&quot;None&quot; anchorBottom=&quot;Absolute&quot; /&gt;&lt;/SmartSettings&gt;">
                <a:extLst>
                  <a:ext uri="{FF2B5EF4-FFF2-40B4-BE49-F238E27FC236}">
                    <a16:creationId xmlns:a16="http://schemas.microsoft.com/office/drawing/2014/main" id="{3D71B38E-F41F-43DB-863D-8B18D6986A71}"/>
                  </a:ext>
                </a:extLst>
              </p:cNvPr>
              <p:cNvCxnSpPr/>
              <p:nvPr>
                <p:custDataLst>
                  <p:tags r:id="rId5"/>
                </p:custDataLst>
              </p:nvPr>
            </p:nvCxnSpPr>
            <p:spPr>
              <a:xfrm>
                <a:off x="1287423" y="2603883"/>
                <a:ext cx="184150" cy="0"/>
              </a:xfrm>
              <a:prstGeom prst="line">
                <a:avLst/>
              </a:prstGeom>
              <a:grpFill/>
              <a:ln w="63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1" name="About">
              <a:extLst>
                <a:ext uri="{FF2B5EF4-FFF2-40B4-BE49-F238E27FC236}">
                  <a16:creationId xmlns:a16="http://schemas.microsoft.com/office/drawing/2014/main" id="{FF62F105-49C3-4688-9E7D-EFDFDADC2F8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96520" y="2440979"/>
              <a:ext cx="153774" cy="152282"/>
            </a:xfrm>
            <a:custGeom>
              <a:avLst/>
              <a:gdLst>
                <a:gd name="T0" fmla="*/ 711 w 1417"/>
                <a:gd name="T1" fmla="*/ 0 h 1405"/>
                <a:gd name="T2" fmla="*/ 6 w 1417"/>
                <a:gd name="T3" fmla="*/ 624 h 1405"/>
                <a:gd name="T4" fmla="*/ 223 w 1417"/>
                <a:gd name="T5" fmla="*/ 1073 h 1405"/>
                <a:gd name="T6" fmla="*/ 12 w 1417"/>
                <a:gd name="T7" fmla="*/ 1337 h 1405"/>
                <a:gd name="T8" fmla="*/ 549 w 1417"/>
                <a:gd name="T9" fmla="*/ 1231 h 1405"/>
                <a:gd name="T10" fmla="*/ 711 w 1417"/>
                <a:gd name="T11" fmla="*/ 1248 h 1405"/>
                <a:gd name="T12" fmla="*/ 1417 w 1417"/>
                <a:gd name="T13" fmla="*/ 624 h 1405"/>
                <a:gd name="T14" fmla="*/ 711 w 1417"/>
                <a:gd name="T15" fmla="*/ 0 h 1405"/>
                <a:gd name="T16" fmla="*/ 816 w 1417"/>
                <a:gd name="T17" fmla="*/ 945 h 1405"/>
                <a:gd name="T18" fmla="*/ 671 w 1417"/>
                <a:gd name="T19" fmla="*/ 984 h 1405"/>
                <a:gd name="T20" fmla="*/ 546 w 1417"/>
                <a:gd name="T21" fmla="*/ 882 h 1405"/>
                <a:gd name="T22" fmla="*/ 610 w 1417"/>
                <a:gd name="T23" fmla="*/ 590 h 1405"/>
                <a:gd name="T24" fmla="*/ 495 w 1417"/>
                <a:gd name="T25" fmla="*/ 555 h 1405"/>
                <a:gd name="T26" fmla="*/ 506 w 1417"/>
                <a:gd name="T27" fmla="*/ 511 h 1405"/>
                <a:gd name="T28" fmla="*/ 651 w 1417"/>
                <a:gd name="T29" fmla="*/ 472 h 1405"/>
                <a:gd name="T30" fmla="*/ 773 w 1417"/>
                <a:gd name="T31" fmla="*/ 574 h 1405"/>
                <a:gd name="T32" fmla="*/ 709 w 1417"/>
                <a:gd name="T33" fmla="*/ 866 h 1405"/>
                <a:gd name="T34" fmla="*/ 766 w 1417"/>
                <a:gd name="T35" fmla="*/ 915 h 1405"/>
                <a:gd name="T36" fmla="*/ 827 w 1417"/>
                <a:gd name="T37" fmla="*/ 901 h 1405"/>
                <a:gd name="T38" fmla="*/ 816 w 1417"/>
                <a:gd name="T39" fmla="*/ 945 h 1405"/>
                <a:gd name="T40" fmla="*/ 741 w 1417"/>
                <a:gd name="T41" fmla="*/ 390 h 1405"/>
                <a:gd name="T42" fmla="*/ 644 w 1417"/>
                <a:gd name="T43" fmla="*/ 300 h 1405"/>
                <a:gd name="T44" fmla="*/ 741 w 1417"/>
                <a:gd name="T45" fmla="*/ 210 h 1405"/>
                <a:gd name="T46" fmla="*/ 837 w 1417"/>
                <a:gd name="T47" fmla="*/ 300 h 1405"/>
                <a:gd name="T48" fmla="*/ 741 w 1417"/>
                <a:gd name="T49" fmla="*/ 390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17" h="1405">
                  <a:moveTo>
                    <a:pt x="711" y="0"/>
                  </a:moveTo>
                  <a:cubicBezTo>
                    <a:pt x="322" y="0"/>
                    <a:pt x="6" y="279"/>
                    <a:pt x="6" y="624"/>
                  </a:cubicBezTo>
                  <a:cubicBezTo>
                    <a:pt x="6" y="801"/>
                    <a:pt x="89" y="960"/>
                    <a:pt x="223" y="1073"/>
                  </a:cubicBezTo>
                  <a:cubicBezTo>
                    <a:pt x="186" y="1229"/>
                    <a:pt x="0" y="1293"/>
                    <a:pt x="12" y="1337"/>
                  </a:cubicBezTo>
                  <a:cubicBezTo>
                    <a:pt x="130" y="1405"/>
                    <a:pt x="446" y="1276"/>
                    <a:pt x="549" y="1231"/>
                  </a:cubicBezTo>
                  <a:cubicBezTo>
                    <a:pt x="601" y="1242"/>
                    <a:pt x="655" y="1248"/>
                    <a:pt x="711" y="1248"/>
                  </a:cubicBezTo>
                  <a:cubicBezTo>
                    <a:pt x="1101" y="1248"/>
                    <a:pt x="1417" y="969"/>
                    <a:pt x="1417" y="624"/>
                  </a:cubicBezTo>
                  <a:cubicBezTo>
                    <a:pt x="1417" y="279"/>
                    <a:pt x="1101" y="0"/>
                    <a:pt x="711" y="0"/>
                  </a:cubicBezTo>
                  <a:close/>
                  <a:moveTo>
                    <a:pt x="816" y="945"/>
                  </a:moveTo>
                  <a:cubicBezTo>
                    <a:pt x="789" y="956"/>
                    <a:pt x="728" y="984"/>
                    <a:pt x="671" y="984"/>
                  </a:cubicBezTo>
                  <a:cubicBezTo>
                    <a:pt x="618" y="984"/>
                    <a:pt x="546" y="960"/>
                    <a:pt x="546" y="882"/>
                  </a:cubicBezTo>
                  <a:cubicBezTo>
                    <a:pt x="546" y="792"/>
                    <a:pt x="610" y="664"/>
                    <a:pt x="610" y="590"/>
                  </a:cubicBezTo>
                  <a:cubicBezTo>
                    <a:pt x="610" y="508"/>
                    <a:pt x="503" y="552"/>
                    <a:pt x="495" y="555"/>
                  </a:cubicBezTo>
                  <a:lnTo>
                    <a:pt x="506" y="511"/>
                  </a:lnTo>
                  <a:cubicBezTo>
                    <a:pt x="532" y="500"/>
                    <a:pt x="595" y="472"/>
                    <a:pt x="651" y="472"/>
                  </a:cubicBezTo>
                  <a:cubicBezTo>
                    <a:pt x="696" y="472"/>
                    <a:pt x="773" y="488"/>
                    <a:pt x="773" y="574"/>
                  </a:cubicBezTo>
                  <a:cubicBezTo>
                    <a:pt x="773" y="659"/>
                    <a:pt x="709" y="797"/>
                    <a:pt x="709" y="866"/>
                  </a:cubicBezTo>
                  <a:cubicBezTo>
                    <a:pt x="709" y="885"/>
                    <a:pt x="707" y="915"/>
                    <a:pt x="766" y="915"/>
                  </a:cubicBezTo>
                  <a:cubicBezTo>
                    <a:pt x="789" y="915"/>
                    <a:pt x="821" y="903"/>
                    <a:pt x="827" y="901"/>
                  </a:cubicBezTo>
                  <a:lnTo>
                    <a:pt x="816" y="945"/>
                  </a:lnTo>
                  <a:close/>
                  <a:moveTo>
                    <a:pt x="741" y="390"/>
                  </a:moveTo>
                  <a:cubicBezTo>
                    <a:pt x="702" y="390"/>
                    <a:pt x="644" y="364"/>
                    <a:pt x="644" y="300"/>
                  </a:cubicBezTo>
                  <a:cubicBezTo>
                    <a:pt x="644" y="236"/>
                    <a:pt x="706" y="210"/>
                    <a:pt x="741" y="210"/>
                  </a:cubicBezTo>
                  <a:cubicBezTo>
                    <a:pt x="781" y="210"/>
                    <a:pt x="837" y="240"/>
                    <a:pt x="837" y="300"/>
                  </a:cubicBezTo>
                  <a:cubicBezTo>
                    <a:pt x="837" y="337"/>
                    <a:pt x="808" y="390"/>
                    <a:pt x="741" y="390"/>
                  </a:cubicBezTo>
                  <a:close/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1073" name="Line">
              <a:extLst>
                <a:ext uri="{FF2B5EF4-FFF2-40B4-BE49-F238E27FC236}">
                  <a16:creationId xmlns:a16="http://schemas.microsoft.com/office/drawing/2014/main" id="{FD78390B-3843-437B-99A4-C4B45A269709}"/>
                </a:ext>
              </a:extLst>
            </p:cNvPr>
            <p:cNvCxnSpPr>
              <a:cxnSpLocks/>
            </p:cNvCxnSpPr>
            <p:nvPr/>
          </p:nvCxnSpPr>
          <p:spPr>
            <a:xfrm>
              <a:off x="7030830" y="2023333"/>
              <a:ext cx="1982747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83" name="그룹 1082">
              <a:extLst>
                <a:ext uri="{FF2B5EF4-FFF2-40B4-BE49-F238E27FC236}">
                  <a16:creationId xmlns:a16="http://schemas.microsoft.com/office/drawing/2014/main" id="{B9F9FE6D-5231-4C3F-BF5D-74CD1AA438C4}"/>
                </a:ext>
              </a:extLst>
            </p:cNvPr>
            <p:cNvGrpSpPr/>
            <p:nvPr/>
          </p:nvGrpSpPr>
          <p:grpSpPr>
            <a:xfrm>
              <a:off x="4657791" y="5895686"/>
              <a:ext cx="813094" cy="242912"/>
              <a:chOff x="5769487" y="5541656"/>
              <a:chExt cx="811221" cy="234170"/>
            </a:xfrm>
          </p:grpSpPr>
          <p:sp>
            <p:nvSpPr>
              <p:cNvPr id="1084" name="Flyout">
                <a:extLst>
                  <a:ext uri="{FF2B5EF4-FFF2-40B4-BE49-F238E27FC236}">
                    <a16:creationId xmlns:a16="http://schemas.microsoft.com/office/drawing/2014/main" id="{194C2D4E-4253-4D3F-9122-31FDCA698B1C}"/>
                  </a:ext>
                </a:extLst>
              </p:cNvPr>
              <p:cNvSpPr/>
              <p:nvPr/>
            </p:nvSpPr>
            <p:spPr>
              <a:xfrm>
                <a:off x="5769487" y="5541656"/>
                <a:ext cx="385200" cy="234170"/>
              </a:xfrm>
              <a:prstGeom prst="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취소</a:t>
                </a:r>
                <a:endPara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1085" name="Flyout">
                <a:extLst>
                  <a:ext uri="{FF2B5EF4-FFF2-40B4-BE49-F238E27FC236}">
                    <a16:creationId xmlns:a16="http://schemas.microsoft.com/office/drawing/2014/main" id="{32EEB7C9-D7C0-4D7C-83C7-1158FC894860}"/>
                  </a:ext>
                </a:extLst>
              </p:cNvPr>
              <p:cNvSpPr/>
              <p:nvPr/>
            </p:nvSpPr>
            <p:spPr>
              <a:xfrm>
                <a:off x="6196025" y="5541656"/>
                <a:ext cx="384683" cy="234170"/>
              </a:xfrm>
              <a:prstGeom prst="rect">
                <a:avLst/>
              </a:prstGeom>
              <a:solidFill>
                <a:srgbClr val="F2F2F2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완료</a:t>
                </a:r>
                <a:endPara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086" name="Flyout">
              <a:extLst>
                <a:ext uri="{FF2B5EF4-FFF2-40B4-BE49-F238E27FC236}">
                  <a16:creationId xmlns:a16="http://schemas.microsoft.com/office/drawing/2014/main" id="{8FCBAE1F-A07D-40FD-AC38-4AD3C6AB81AB}"/>
                </a:ext>
              </a:extLst>
            </p:cNvPr>
            <p:cNvSpPr/>
            <p:nvPr/>
          </p:nvSpPr>
          <p:spPr>
            <a:xfrm>
              <a:off x="5512319" y="5895686"/>
              <a:ext cx="1021732" cy="242912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그룹 지정 후 완료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966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레이어 팝업</a:t>
            </a: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1CA141F9-C48E-4A2F-B07F-E31A88850F6F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임직원 선택 시 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&gt;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A8533BDC-FBAA-4770-921E-9B155AA7273E}"/>
              </a:ext>
            </a:extLst>
          </p:cNvPr>
          <p:cNvSpPr/>
          <p:nvPr/>
        </p:nvSpPr>
        <p:spPr>
          <a:xfrm>
            <a:off x="211050" y="911547"/>
            <a:ext cx="7240716" cy="55399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검색을 통한 선택 시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검색결과 노출 시 그룹 및 조직도 탭이 숨김 처리됨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검색어 입력 영역에서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x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버튼 클릭 시 그룹 및 조직도 탭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924" name="Tile Background">
            <a:extLst>
              <a:ext uri="{FF2B5EF4-FFF2-40B4-BE49-F238E27FC236}">
                <a16:creationId xmlns:a16="http://schemas.microsoft.com/office/drawing/2014/main" id="{DE3D9C8A-8310-45A9-B948-2C7E909121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9771" y="2017762"/>
            <a:ext cx="6439048" cy="4166991"/>
          </a:xfrm>
          <a:prstGeom prst="rect">
            <a:avLst/>
          </a:prstGeom>
          <a:solidFill>
            <a:srgbClr val="FFFFFF"/>
          </a:solidFill>
          <a:ln w="0">
            <a:solidFill>
              <a:srgbClr val="FFFFFF">
                <a:lumMod val="50000"/>
              </a:srgb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5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 새 대화상대 추가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25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8229BBF4-07DE-4D6E-B640-BE4A0A1BF657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399772" y="2367654"/>
            <a:ext cx="6421793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6" name="사각형: 둥근 모서리 925">
            <a:extLst>
              <a:ext uri="{FF2B5EF4-FFF2-40B4-BE49-F238E27FC236}">
                <a16:creationId xmlns:a16="http://schemas.microsoft.com/office/drawing/2014/main" id="{5803A289-422F-4DA1-9B65-185C7D8BE377}"/>
              </a:ext>
            </a:extLst>
          </p:cNvPr>
          <p:cNvSpPr/>
          <p:nvPr/>
        </p:nvSpPr>
        <p:spPr>
          <a:xfrm>
            <a:off x="426954" y="2365862"/>
            <a:ext cx="1403661" cy="310710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대화상대 선택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927" name="Close">
            <a:extLst>
              <a:ext uri="{FF2B5EF4-FFF2-40B4-BE49-F238E27FC236}">
                <a16:creationId xmlns:a16="http://schemas.microsoft.com/office/drawing/2014/main" id="{EFCEB878-58F0-4DCF-B8C7-A7B3CB07570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513327" y="2082485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28" name="그룹 927">
            <a:extLst>
              <a:ext uri="{FF2B5EF4-FFF2-40B4-BE49-F238E27FC236}">
                <a16:creationId xmlns:a16="http://schemas.microsoft.com/office/drawing/2014/main" id="{3F5BD9CD-1BF9-4C7C-9C9D-9DEDD02425AA}"/>
              </a:ext>
            </a:extLst>
          </p:cNvPr>
          <p:cNvGrpSpPr/>
          <p:nvPr/>
        </p:nvGrpSpPr>
        <p:grpSpPr>
          <a:xfrm>
            <a:off x="4657791" y="5889842"/>
            <a:ext cx="813094" cy="242912"/>
            <a:chOff x="5769487" y="5541656"/>
            <a:chExt cx="811221" cy="234170"/>
          </a:xfrm>
        </p:grpSpPr>
        <p:sp>
          <p:nvSpPr>
            <p:cNvPr id="929" name="Flyout">
              <a:extLst>
                <a:ext uri="{FF2B5EF4-FFF2-40B4-BE49-F238E27FC236}">
                  <a16:creationId xmlns:a16="http://schemas.microsoft.com/office/drawing/2014/main" id="{936641E5-02C0-4253-AAD4-5DCCFFDC2E55}"/>
                </a:ext>
              </a:extLst>
            </p:cNvPr>
            <p:cNvSpPr/>
            <p:nvPr/>
          </p:nvSpPr>
          <p:spPr>
            <a:xfrm>
              <a:off x="5769487" y="5541656"/>
              <a:ext cx="385200" cy="234170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취소</a:t>
              </a:r>
              <a:endParaRPr kumimoji="0" lang="en-US" altLang="ko-KR" sz="800" b="1" i="0" u="none" strike="noStrike" kern="1200" cap="none" spc="0" normalizeH="0" baseline="0" noProof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930" name="Flyout">
              <a:extLst>
                <a:ext uri="{FF2B5EF4-FFF2-40B4-BE49-F238E27FC236}">
                  <a16:creationId xmlns:a16="http://schemas.microsoft.com/office/drawing/2014/main" id="{C354433D-A4C4-4283-9DDA-8D753680935B}"/>
                </a:ext>
              </a:extLst>
            </p:cNvPr>
            <p:cNvSpPr/>
            <p:nvPr/>
          </p:nvSpPr>
          <p:spPr>
            <a:xfrm>
              <a:off x="6196025" y="5541656"/>
              <a:ext cx="384683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완료</a:t>
              </a:r>
              <a:endParaRPr kumimoji="0" lang="en-US" altLang="ko-KR" sz="800" b="1" i="0" u="none" strike="noStrike" kern="1200" cap="none" spc="0" normalizeH="0" baseline="0" noProof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931" name="Flyout">
            <a:extLst>
              <a:ext uri="{FF2B5EF4-FFF2-40B4-BE49-F238E27FC236}">
                <a16:creationId xmlns:a16="http://schemas.microsoft.com/office/drawing/2014/main" id="{C7725F99-AEA1-4FAD-8B92-56CB93EB38B2}"/>
              </a:ext>
            </a:extLst>
          </p:cNvPr>
          <p:cNvSpPr/>
          <p:nvPr/>
        </p:nvSpPr>
        <p:spPr>
          <a:xfrm>
            <a:off x="5512319" y="5889842"/>
            <a:ext cx="1021732" cy="242912"/>
          </a:xfrm>
          <a:prstGeom prst="rect">
            <a:avLst/>
          </a:prstGeom>
          <a:solidFill>
            <a:srgbClr val="FFFFFF">
              <a:lumMod val="50000"/>
            </a:srgbClr>
          </a:solidFill>
          <a:ln w="6350" cap="flat" cmpd="sng" algn="ctr">
            <a:solidFill>
              <a:srgbClr val="C2C2C2"/>
            </a:solidFill>
            <a:prstDash val="solid"/>
            <a:miter lim="800000"/>
          </a:ln>
          <a:effectLst/>
        </p:spPr>
        <p:txBody>
          <a:bodyPr wrap="none" lIns="128016" tIns="82296" rIns="128016" bIns="82296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그룹 지정 후 완료</a:t>
            </a:r>
          </a:p>
        </p:txBody>
      </p:sp>
      <p:cxnSp>
        <p:nvCxnSpPr>
          <p:cNvPr id="932" name="Track">
            <a:extLst>
              <a:ext uri="{FF2B5EF4-FFF2-40B4-BE49-F238E27FC236}">
                <a16:creationId xmlns:a16="http://schemas.microsoft.com/office/drawing/2014/main" id="{223F60DC-7DFF-4295-A880-DA841D410A23}"/>
              </a:ext>
            </a:extLst>
          </p:cNvPr>
          <p:cNvCxnSpPr>
            <a:cxnSpLocks/>
          </p:cNvCxnSpPr>
          <p:nvPr/>
        </p:nvCxnSpPr>
        <p:spPr>
          <a:xfrm>
            <a:off x="4164722" y="3090701"/>
            <a:ext cx="0" cy="2268000"/>
          </a:xfrm>
          <a:prstGeom prst="line">
            <a:avLst/>
          </a:prstGeom>
          <a:noFill/>
          <a:ln w="6350" cap="flat" cmpd="sng" algn="ctr">
            <a:solidFill>
              <a:srgbClr val="000000">
                <a:alpha val="12000"/>
              </a:srgbClr>
            </a:solidFill>
            <a:prstDash val="solid"/>
          </a:ln>
          <a:effectLst/>
        </p:spPr>
      </p:cxnSp>
      <p:sp>
        <p:nvSpPr>
          <p:cNvPr id="934" name="Text Box">
            <a:extLst>
              <a:ext uri="{FF2B5EF4-FFF2-40B4-BE49-F238E27FC236}">
                <a16:creationId xmlns:a16="http://schemas.microsoft.com/office/drawing/2014/main" id="{6575D9A8-13C7-4A46-88CD-3C51AF056134}"/>
              </a:ext>
            </a:extLst>
          </p:cNvPr>
          <p:cNvSpPr/>
          <p:nvPr/>
        </p:nvSpPr>
        <p:spPr>
          <a:xfrm>
            <a:off x="745218" y="2986783"/>
            <a:ext cx="1747492" cy="27062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그룹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35" name="Text Box">
            <a:extLst>
              <a:ext uri="{FF2B5EF4-FFF2-40B4-BE49-F238E27FC236}">
                <a16:creationId xmlns:a16="http://schemas.microsoft.com/office/drawing/2014/main" id="{C25E3885-5EBD-498E-A23B-66E38D4846A2}"/>
              </a:ext>
            </a:extLst>
          </p:cNvPr>
          <p:cNvSpPr/>
          <p:nvPr/>
        </p:nvSpPr>
        <p:spPr>
          <a:xfrm>
            <a:off x="2530283" y="2986783"/>
            <a:ext cx="1747492" cy="27062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defRPr/>
            </a:pPr>
            <a:r>
              <a:rPr lang="ko-KR" altLang="en-US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조직도</a:t>
            </a:r>
            <a:endParaRPr lang="en-US" altLang="ko-KR" sz="9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36" name="Text Box">
            <a:extLst>
              <a:ext uri="{FF2B5EF4-FFF2-40B4-BE49-F238E27FC236}">
                <a16:creationId xmlns:a16="http://schemas.microsoft.com/office/drawing/2014/main" id="{28743B08-97B7-476F-AC2C-D89372AADCE5}"/>
              </a:ext>
            </a:extLst>
          </p:cNvPr>
          <p:cNvSpPr/>
          <p:nvPr/>
        </p:nvSpPr>
        <p:spPr>
          <a:xfrm>
            <a:off x="745217" y="2713733"/>
            <a:ext cx="3531347" cy="312480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37" name="직사각형 936">
            <a:extLst>
              <a:ext uri="{FF2B5EF4-FFF2-40B4-BE49-F238E27FC236}">
                <a16:creationId xmlns:a16="http://schemas.microsoft.com/office/drawing/2014/main" id="{FEBA984F-9F12-41A5-A5B6-8B8A42F2786C}"/>
              </a:ext>
            </a:extLst>
          </p:cNvPr>
          <p:cNvSpPr/>
          <p:nvPr/>
        </p:nvSpPr>
        <p:spPr>
          <a:xfrm>
            <a:off x="5746881" y="2413495"/>
            <a:ext cx="87395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그룹 지정 안내</a:t>
            </a:r>
          </a:p>
        </p:txBody>
      </p:sp>
      <p:sp>
        <p:nvSpPr>
          <p:cNvPr id="938" name="About">
            <a:extLst>
              <a:ext uri="{FF2B5EF4-FFF2-40B4-BE49-F238E27FC236}">
                <a16:creationId xmlns:a16="http://schemas.microsoft.com/office/drawing/2014/main" id="{8C8F383C-DAA0-49F4-AD28-45518245D2B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574705" y="2453227"/>
            <a:ext cx="153774" cy="152282"/>
          </a:xfrm>
          <a:custGeom>
            <a:avLst/>
            <a:gdLst>
              <a:gd name="T0" fmla="*/ 711 w 1417"/>
              <a:gd name="T1" fmla="*/ 0 h 1405"/>
              <a:gd name="T2" fmla="*/ 6 w 1417"/>
              <a:gd name="T3" fmla="*/ 624 h 1405"/>
              <a:gd name="T4" fmla="*/ 223 w 1417"/>
              <a:gd name="T5" fmla="*/ 1073 h 1405"/>
              <a:gd name="T6" fmla="*/ 12 w 1417"/>
              <a:gd name="T7" fmla="*/ 1337 h 1405"/>
              <a:gd name="T8" fmla="*/ 549 w 1417"/>
              <a:gd name="T9" fmla="*/ 1231 h 1405"/>
              <a:gd name="T10" fmla="*/ 711 w 1417"/>
              <a:gd name="T11" fmla="*/ 1248 h 1405"/>
              <a:gd name="T12" fmla="*/ 1417 w 1417"/>
              <a:gd name="T13" fmla="*/ 624 h 1405"/>
              <a:gd name="T14" fmla="*/ 711 w 1417"/>
              <a:gd name="T15" fmla="*/ 0 h 1405"/>
              <a:gd name="T16" fmla="*/ 816 w 1417"/>
              <a:gd name="T17" fmla="*/ 945 h 1405"/>
              <a:gd name="T18" fmla="*/ 671 w 1417"/>
              <a:gd name="T19" fmla="*/ 984 h 1405"/>
              <a:gd name="T20" fmla="*/ 546 w 1417"/>
              <a:gd name="T21" fmla="*/ 882 h 1405"/>
              <a:gd name="T22" fmla="*/ 610 w 1417"/>
              <a:gd name="T23" fmla="*/ 590 h 1405"/>
              <a:gd name="T24" fmla="*/ 495 w 1417"/>
              <a:gd name="T25" fmla="*/ 555 h 1405"/>
              <a:gd name="T26" fmla="*/ 506 w 1417"/>
              <a:gd name="T27" fmla="*/ 511 h 1405"/>
              <a:gd name="T28" fmla="*/ 651 w 1417"/>
              <a:gd name="T29" fmla="*/ 472 h 1405"/>
              <a:gd name="T30" fmla="*/ 773 w 1417"/>
              <a:gd name="T31" fmla="*/ 574 h 1405"/>
              <a:gd name="T32" fmla="*/ 709 w 1417"/>
              <a:gd name="T33" fmla="*/ 866 h 1405"/>
              <a:gd name="T34" fmla="*/ 766 w 1417"/>
              <a:gd name="T35" fmla="*/ 915 h 1405"/>
              <a:gd name="T36" fmla="*/ 827 w 1417"/>
              <a:gd name="T37" fmla="*/ 901 h 1405"/>
              <a:gd name="T38" fmla="*/ 816 w 1417"/>
              <a:gd name="T39" fmla="*/ 945 h 1405"/>
              <a:gd name="T40" fmla="*/ 741 w 1417"/>
              <a:gd name="T41" fmla="*/ 390 h 1405"/>
              <a:gd name="T42" fmla="*/ 644 w 1417"/>
              <a:gd name="T43" fmla="*/ 300 h 1405"/>
              <a:gd name="T44" fmla="*/ 741 w 1417"/>
              <a:gd name="T45" fmla="*/ 210 h 1405"/>
              <a:gd name="T46" fmla="*/ 837 w 1417"/>
              <a:gd name="T47" fmla="*/ 300 h 1405"/>
              <a:gd name="T48" fmla="*/ 741 w 1417"/>
              <a:gd name="T49" fmla="*/ 390 h 1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17" h="1405">
                <a:moveTo>
                  <a:pt x="711" y="0"/>
                </a:moveTo>
                <a:cubicBezTo>
                  <a:pt x="322" y="0"/>
                  <a:pt x="6" y="279"/>
                  <a:pt x="6" y="624"/>
                </a:cubicBezTo>
                <a:cubicBezTo>
                  <a:pt x="6" y="801"/>
                  <a:pt x="89" y="960"/>
                  <a:pt x="223" y="1073"/>
                </a:cubicBezTo>
                <a:cubicBezTo>
                  <a:pt x="186" y="1229"/>
                  <a:pt x="0" y="1293"/>
                  <a:pt x="12" y="1337"/>
                </a:cubicBezTo>
                <a:cubicBezTo>
                  <a:pt x="130" y="1405"/>
                  <a:pt x="446" y="1276"/>
                  <a:pt x="549" y="1231"/>
                </a:cubicBezTo>
                <a:cubicBezTo>
                  <a:pt x="601" y="1242"/>
                  <a:pt x="655" y="1248"/>
                  <a:pt x="711" y="1248"/>
                </a:cubicBezTo>
                <a:cubicBezTo>
                  <a:pt x="1101" y="1248"/>
                  <a:pt x="1417" y="969"/>
                  <a:pt x="1417" y="624"/>
                </a:cubicBezTo>
                <a:cubicBezTo>
                  <a:pt x="1417" y="279"/>
                  <a:pt x="1101" y="0"/>
                  <a:pt x="711" y="0"/>
                </a:cubicBezTo>
                <a:close/>
                <a:moveTo>
                  <a:pt x="816" y="945"/>
                </a:moveTo>
                <a:cubicBezTo>
                  <a:pt x="789" y="956"/>
                  <a:pt x="728" y="984"/>
                  <a:pt x="671" y="984"/>
                </a:cubicBezTo>
                <a:cubicBezTo>
                  <a:pt x="618" y="984"/>
                  <a:pt x="546" y="960"/>
                  <a:pt x="546" y="882"/>
                </a:cubicBezTo>
                <a:cubicBezTo>
                  <a:pt x="546" y="792"/>
                  <a:pt x="610" y="664"/>
                  <a:pt x="610" y="590"/>
                </a:cubicBezTo>
                <a:cubicBezTo>
                  <a:pt x="610" y="508"/>
                  <a:pt x="503" y="552"/>
                  <a:pt x="495" y="555"/>
                </a:cubicBezTo>
                <a:lnTo>
                  <a:pt x="506" y="511"/>
                </a:lnTo>
                <a:cubicBezTo>
                  <a:pt x="532" y="500"/>
                  <a:pt x="595" y="472"/>
                  <a:pt x="651" y="472"/>
                </a:cubicBezTo>
                <a:cubicBezTo>
                  <a:pt x="696" y="472"/>
                  <a:pt x="773" y="488"/>
                  <a:pt x="773" y="574"/>
                </a:cubicBezTo>
                <a:cubicBezTo>
                  <a:pt x="773" y="659"/>
                  <a:pt x="709" y="797"/>
                  <a:pt x="709" y="866"/>
                </a:cubicBezTo>
                <a:cubicBezTo>
                  <a:pt x="709" y="885"/>
                  <a:pt x="707" y="915"/>
                  <a:pt x="766" y="915"/>
                </a:cubicBezTo>
                <a:cubicBezTo>
                  <a:pt x="789" y="915"/>
                  <a:pt x="821" y="903"/>
                  <a:pt x="827" y="901"/>
                </a:cubicBezTo>
                <a:lnTo>
                  <a:pt x="816" y="945"/>
                </a:lnTo>
                <a:close/>
                <a:moveTo>
                  <a:pt x="741" y="390"/>
                </a:moveTo>
                <a:cubicBezTo>
                  <a:pt x="702" y="390"/>
                  <a:pt x="644" y="364"/>
                  <a:pt x="644" y="300"/>
                </a:cubicBezTo>
                <a:cubicBezTo>
                  <a:pt x="644" y="236"/>
                  <a:pt x="706" y="210"/>
                  <a:pt x="741" y="210"/>
                </a:cubicBezTo>
                <a:cubicBezTo>
                  <a:pt x="781" y="210"/>
                  <a:pt x="837" y="240"/>
                  <a:pt x="837" y="300"/>
                </a:cubicBezTo>
                <a:cubicBezTo>
                  <a:pt x="837" y="337"/>
                  <a:pt x="808" y="390"/>
                  <a:pt x="741" y="390"/>
                </a:cubicBezTo>
                <a:close/>
              </a:path>
            </a:pathLst>
          </a:custGeom>
          <a:solidFill>
            <a:srgbClr val="5F5F5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39" name="그룹 938">
            <a:extLst>
              <a:ext uri="{FF2B5EF4-FFF2-40B4-BE49-F238E27FC236}">
                <a16:creationId xmlns:a16="http://schemas.microsoft.com/office/drawing/2014/main" id="{A4681E83-D877-4BDF-B0BE-ED51F9746AB1}"/>
              </a:ext>
            </a:extLst>
          </p:cNvPr>
          <p:cNvGrpSpPr/>
          <p:nvPr/>
        </p:nvGrpSpPr>
        <p:grpSpPr>
          <a:xfrm>
            <a:off x="803957" y="2828875"/>
            <a:ext cx="3420000" cy="215444"/>
            <a:chOff x="2753227" y="6341570"/>
            <a:chExt cx="3420000" cy="215444"/>
          </a:xfrm>
        </p:grpSpPr>
        <p:grpSp>
          <p:nvGrpSpPr>
            <p:cNvPr id="940" name="그룹 939">
              <a:extLst>
                <a:ext uri="{FF2B5EF4-FFF2-40B4-BE49-F238E27FC236}">
                  <a16:creationId xmlns:a16="http://schemas.microsoft.com/office/drawing/2014/main" id="{BBAB1817-4B48-47B0-868B-A79AC4FDB205}"/>
                </a:ext>
              </a:extLst>
            </p:cNvPr>
            <p:cNvGrpSpPr/>
            <p:nvPr/>
          </p:nvGrpSpPr>
          <p:grpSpPr>
            <a:xfrm>
              <a:off x="3244556" y="6341570"/>
              <a:ext cx="2873893" cy="215444"/>
              <a:chOff x="3244556" y="6341570"/>
              <a:chExt cx="2873893" cy="215444"/>
            </a:xfrm>
          </p:grpSpPr>
          <p:sp>
            <p:nvSpPr>
              <p:cNvPr id="942" name="Search Icon">
                <a:extLst>
                  <a:ext uri="{FF2B5EF4-FFF2-40B4-BE49-F238E27FC236}">
                    <a16:creationId xmlns:a16="http://schemas.microsoft.com/office/drawing/2014/main" id="{4061245C-FFE1-4CE6-B343-92B9517ACC2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007440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943" name="직사각형 942">
                <a:extLst>
                  <a:ext uri="{FF2B5EF4-FFF2-40B4-BE49-F238E27FC236}">
                    <a16:creationId xmlns:a16="http://schemas.microsoft.com/office/drawing/2014/main" id="{4389829A-D3CA-44D3-BAFF-F5B094618585}"/>
                  </a:ext>
                </a:extLst>
              </p:cNvPr>
              <p:cNvSpPr/>
              <p:nvPr/>
            </p:nvSpPr>
            <p:spPr>
              <a:xfrm>
                <a:off x="3244556" y="6341570"/>
                <a:ext cx="492443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kern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솔루션</a:t>
                </a:r>
              </a:p>
            </p:txBody>
          </p:sp>
        </p:grpSp>
        <p:cxnSp>
          <p:nvCxnSpPr>
            <p:cNvPr id="941" name="Line">
              <a:extLst>
                <a:ext uri="{FF2B5EF4-FFF2-40B4-BE49-F238E27FC236}">
                  <a16:creationId xmlns:a16="http://schemas.microsoft.com/office/drawing/2014/main" id="{37AD796D-DA78-4C6B-9F73-0C0555C748D2}"/>
                </a:ext>
              </a:extLst>
            </p:cNvPr>
            <p:cNvCxnSpPr>
              <a:cxnSpLocks/>
            </p:cNvCxnSpPr>
            <p:nvPr/>
          </p:nvCxnSpPr>
          <p:spPr>
            <a:xfrm>
              <a:off x="2753227" y="6550866"/>
              <a:ext cx="34200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4" name="직사각형 943">
            <a:extLst>
              <a:ext uri="{FF2B5EF4-FFF2-40B4-BE49-F238E27FC236}">
                <a16:creationId xmlns:a16="http://schemas.microsoft.com/office/drawing/2014/main" id="{AD97139E-413D-4E8B-909B-6AB1DAC6A341}"/>
              </a:ext>
            </a:extLst>
          </p:cNvPr>
          <p:cNvSpPr/>
          <p:nvPr/>
        </p:nvSpPr>
        <p:spPr>
          <a:xfrm>
            <a:off x="744006" y="2818679"/>
            <a:ext cx="729687" cy="21544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kumimoji="1" lang="en-US" altLang="ko-KR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LG CNS</a:t>
            </a:r>
            <a:r>
              <a:rPr kumimoji="1" lang="en-US" altLang="ko-KR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grpSp>
        <p:nvGrpSpPr>
          <p:cNvPr id="950" name="그룹 949">
            <a:extLst>
              <a:ext uri="{FF2B5EF4-FFF2-40B4-BE49-F238E27FC236}">
                <a16:creationId xmlns:a16="http://schemas.microsoft.com/office/drawing/2014/main" id="{B7703985-066D-45B0-945F-4A47AF0A3324}"/>
              </a:ext>
            </a:extLst>
          </p:cNvPr>
          <p:cNvGrpSpPr/>
          <p:nvPr/>
        </p:nvGrpSpPr>
        <p:grpSpPr>
          <a:xfrm>
            <a:off x="3285641" y="3115676"/>
            <a:ext cx="792087" cy="200055"/>
            <a:chOff x="3183091" y="2090508"/>
            <a:chExt cx="792087" cy="200055"/>
          </a:xfrm>
        </p:grpSpPr>
        <p:sp>
          <p:nvSpPr>
            <p:cNvPr id="951" name="직사각형 950">
              <a:extLst>
                <a:ext uri="{FF2B5EF4-FFF2-40B4-BE49-F238E27FC236}">
                  <a16:creationId xmlns:a16="http://schemas.microsoft.com/office/drawing/2014/main" id="{893B64C5-79C7-4A06-8155-5259E24CB189}"/>
                </a:ext>
              </a:extLst>
            </p:cNvPr>
            <p:cNvSpPr/>
            <p:nvPr/>
          </p:nvSpPr>
          <p:spPr>
            <a:xfrm>
              <a:off x="3183091" y="2090508"/>
              <a:ext cx="684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선택</a:t>
              </a:r>
              <a:endParaRPr kumimoji="1" lang="ko-KR" altLang="en-US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2" name="타원 951">
              <a:extLst>
                <a:ext uri="{FF2B5EF4-FFF2-40B4-BE49-F238E27FC236}">
                  <a16:creationId xmlns:a16="http://schemas.microsoft.com/office/drawing/2014/main" id="{7784BA12-5FFD-4C41-9470-98754C4D21ED}"/>
                </a:ext>
              </a:extLst>
            </p:cNvPr>
            <p:cNvSpPr/>
            <p:nvPr/>
          </p:nvSpPr>
          <p:spPr>
            <a:xfrm>
              <a:off x="3831178" y="2118535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953" name="Accept">
              <a:extLst>
                <a:ext uri="{FF2B5EF4-FFF2-40B4-BE49-F238E27FC236}">
                  <a16:creationId xmlns:a16="http://schemas.microsoft.com/office/drawing/2014/main" id="{69B71B4A-FC30-47C8-9C6F-0715430CC87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56092" y="2153539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03" name="Text Box">
            <a:extLst>
              <a:ext uri="{FF2B5EF4-FFF2-40B4-BE49-F238E27FC236}">
                <a16:creationId xmlns:a16="http://schemas.microsoft.com/office/drawing/2014/main" id="{EC423335-4F5C-45E2-B518-B329FA48D3F2}"/>
              </a:ext>
            </a:extLst>
          </p:cNvPr>
          <p:cNvSpPr/>
          <p:nvPr/>
        </p:nvSpPr>
        <p:spPr>
          <a:xfrm>
            <a:off x="4330851" y="2713733"/>
            <a:ext cx="2203200" cy="312480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004" name="Tab 1">
            <a:extLst>
              <a:ext uri="{FF2B5EF4-FFF2-40B4-BE49-F238E27FC236}">
                <a16:creationId xmlns:a16="http://schemas.microsoft.com/office/drawing/2014/main" id="{AFE8D573-2CD4-4AB8-9E72-74165084E02A}"/>
              </a:ext>
            </a:extLst>
          </p:cNvPr>
          <p:cNvSpPr/>
          <p:nvPr/>
        </p:nvSpPr>
        <p:spPr>
          <a:xfrm>
            <a:off x="4601749" y="2743841"/>
            <a:ext cx="1661405" cy="3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선택한 대화상대 목록 </a:t>
            </a:r>
            <a:r>
              <a:rPr lang="en-US" altLang="ko-KR" sz="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05" name="Selection">
            <a:extLst>
              <a:ext uri="{FF2B5EF4-FFF2-40B4-BE49-F238E27FC236}">
                <a16:creationId xmlns:a16="http://schemas.microsoft.com/office/drawing/2014/main" id="{72D798BE-4323-49AB-8209-C49879B54B39}"/>
              </a:ext>
            </a:extLst>
          </p:cNvPr>
          <p:cNvSpPr/>
          <p:nvPr/>
        </p:nvSpPr>
        <p:spPr>
          <a:xfrm>
            <a:off x="4601749" y="3029591"/>
            <a:ext cx="1661405" cy="19050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1006" name="그룹 1005">
            <a:extLst>
              <a:ext uri="{FF2B5EF4-FFF2-40B4-BE49-F238E27FC236}">
                <a16:creationId xmlns:a16="http://schemas.microsoft.com/office/drawing/2014/main" id="{CF33FB0B-E5F0-406C-A02E-8E59DC6CE832}"/>
              </a:ext>
            </a:extLst>
          </p:cNvPr>
          <p:cNvGrpSpPr/>
          <p:nvPr/>
        </p:nvGrpSpPr>
        <p:grpSpPr>
          <a:xfrm>
            <a:off x="4489314" y="3150322"/>
            <a:ext cx="1886274" cy="197517"/>
            <a:chOff x="5108887" y="1844606"/>
            <a:chExt cx="1886274" cy="197517"/>
          </a:xfrm>
        </p:grpSpPr>
        <p:grpSp>
          <p:nvGrpSpPr>
            <p:cNvPr id="1007" name="그룹 1006">
              <a:extLst>
                <a:ext uri="{FF2B5EF4-FFF2-40B4-BE49-F238E27FC236}">
                  <a16:creationId xmlns:a16="http://schemas.microsoft.com/office/drawing/2014/main" id="{66644223-2F6C-4F54-BA4B-C6C665513DB7}"/>
                </a:ext>
              </a:extLst>
            </p:cNvPr>
            <p:cNvGrpSpPr/>
            <p:nvPr/>
          </p:nvGrpSpPr>
          <p:grpSpPr>
            <a:xfrm>
              <a:off x="6401303" y="1844606"/>
              <a:ext cx="593858" cy="197517"/>
              <a:chOff x="9330957" y="3233678"/>
              <a:chExt cx="665474" cy="221337"/>
            </a:xfrm>
          </p:grpSpPr>
          <p:sp>
            <p:nvSpPr>
              <p:cNvPr id="1014" name="Title Bar">
                <a:extLst>
                  <a:ext uri="{FF2B5EF4-FFF2-40B4-BE49-F238E27FC236}">
                    <a16:creationId xmlns:a16="http://schemas.microsoft.com/office/drawing/2014/main" id="{5C44FC16-C066-4C40-8DF9-795364A611F2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강용관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015" name="Close Button">
                <a:extLst>
                  <a:ext uri="{FF2B5EF4-FFF2-40B4-BE49-F238E27FC236}">
                    <a16:creationId xmlns:a16="http://schemas.microsoft.com/office/drawing/2014/main" id="{9B744FD6-6CCC-4ADB-8E56-5E9D6B915A6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008" name="그룹 1007">
              <a:extLst>
                <a:ext uri="{FF2B5EF4-FFF2-40B4-BE49-F238E27FC236}">
                  <a16:creationId xmlns:a16="http://schemas.microsoft.com/office/drawing/2014/main" id="{376FFB23-9A1C-4F89-8391-B4B56F75D995}"/>
                </a:ext>
              </a:extLst>
            </p:cNvPr>
            <p:cNvGrpSpPr/>
            <p:nvPr/>
          </p:nvGrpSpPr>
          <p:grpSpPr>
            <a:xfrm>
              <a:off x="5755094" y="1844606"/>
              <a:ext cx="593858" cy="197517"/>
              <a:chOff x="9330957" y="3233678"/>
              <a:chExt cx="665474" cy="221337"/>
            </a:xfrm>
          </p:grpSpPr>
          <p:sp>
            <p:nvSpPr>
              <p:cNvPr id="1012" name="Title Bar">
                <a:extLst>
                  <a:ext uri="{FF2B5EF4-FFF2-40B4-BE49-F238E27FC236}">
                    <a16:creationId xmlns:a16="http://schemas.microsoft.com/office/drawing/2014/main" id="{60307B38-49DF-498D-A520-9047492D3FE9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배기영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013" name="Close Button">
                <a:extLst>
                  <a:ext uri="{FF2B5EF4-FFF2-40B4-BE49-F238E27FC236}">
                    <a16:creationId xmlns:a16="http://schemas.microsoft.com/office/drawing/2014/main" id="{BEC01629-6AA5-4229-A13E-19C9B07E1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009" name="그룹 1008">
              <a:extLst>
                <a:ext uri="{FF2B5EF4-FFF2-40B4-BE49-F238E27FC236}">
                  <a16:creationId xmlns:a16="http://schemas.microsoft.com/office/drawing/2014/main" id="{A280C9B0-9963-424C-A0BE-A99439A950D0}"/>
                </a:ext>
              </a:extLst>
            </p:cNvPr>
            <p:cNvGrpSpPr/>
            <p:nvPr/>
          </p:nvGrpSpPr>
          <p:grpSpPr>
            <a:xfrm>
              <a:off x="5108887" y="1844606"/>
              <a:ext cx="593858" cy="197517"/>
              <a:chOff x="9330957" y="3233678"/>
              <a:chExt cx="665474" cy="221337"/>
            </a:xfrm>
          </p:grpSpPr>
          <p:sp>
            <p:nvSpPr>
              <p:cNvPr id="1010" name="Title Bar">
                <a:extLst>
                  <a:ext uri="{FF2B5EF4-FFF2-40B4-BE49-F238E27FC236}">
                    <a16:creationId xmlns:a16="http://schemas.microsoft.com/office/drawing/2014/main" id="{0C82F1F2-D5D6-49A0-AEDD-27BC509B2189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011" name="Close Button">
                <a:extLst>
                  <a:ext uri="{FF2B5EF4-FFF2-40B4-BE49-F238E27FC236}">
                    <a16:creationId xmlns:a16="http://schemas.microsoft.com/office/drawing/2014/main" id="{D26BC40A-DE91-4514-A169-DBDE821A46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016" name="그룹 1015">
            <a:extLst>
              <a:ext uri="{FF2B5EF4-FFF2-40B4-BE49-F238E27FC236}">
                <a16:creationId xmlns:a16="http://schemas.microsoft.com/office/drawing/2014/main" id="{5EF9F45D-B0C0-4E01-8237-021C4856E66D}"/>
              </a:ext>
            </a:extLst>
          </p:cNvPr>
          <p:cNvGrpSpPr/>
          <p:nvPr/>
        </p:nvGrpSpPr>
        <p:grpSpPr>
          <a:xfrm>
            <a:off x="4489314" y="3418942"/>
            <a:ext cx="1886274" cy="197517"/>
            <a:chOff x="5108887" y="2113225"/>
            <a:chExt cx="1886274" cy="197517"/>
          </a:xfrm>
        </p:grpSpPr>
        <p:grpSp>
          <p:nvGrpSpPr>
            <p:cNvPr id="1017" name="그룹 1016">
              <a:extLst>
                <a:ext uri="{FF2B5EF4-FFF2-40B4-BE49-F238E27FC236}">
                  <a16:creationId xmlns:a16="http://schemas.microsoft.com/office/drawing/2014/main" id="{8E2310B8-8D3F-422F-91B0-739B5C9DE7C8}"/>
                </a:ext>
              </a:extLst>
            </p:cNvPr>
            <p:cNvGrpSpPr/>
            <p:nvPr/>
          </p:nvGrpSpPr>
          <p:grpSpPr>
            <a:xfrm>
              <a:off x="6401303" y="2113225"/>
              <a:ext cx="593858" cy="197517"/>
              <a:chOff x="9330957" y="3233678"/>
              <a:chExt cx="665474" cy="221337"/>
            </a:xfrm>
          </p:grpSpPr>
          <p:sp>
            <p:nvSpPr>
              <p:cNvPr id="1024" name="Title Bar">
                <a:extLst>
                  <a:ext uri="{FF2B5EF4-FFF2-40B4-BE49-F238E27FC236}">
                    <a16:creationId xmlns:a16="http://schemas.microsoft.com/office/drawing/2014/main" id="{A2809E1E-C0BE-4DD9-A587-56364B7F1602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 err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김철주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025" name="Close Button">
                <a:extLst>
                  <a:ext uri="{FF2B5EF4-FFF2-40B4-BE49-F238E27FC236}">
                    <a16:creationId xmlns:a16="http://schemas.microsoft.com/office/drawing/2014/main" id="{48082AFD-949E-4AE3-A221-460172D71A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018" name="그룹 1017">
              <a:extLst>
                <a:ext uri="{FF2B5EF4-FFF2-40B4-BE49-F238E27FC236}">
                  <a16:creationId xmlns:a16="http://schemas.microsoft.com/office/drawing/2014/main" id="{F1FE601A-65AE-4E58-8A77-3C56726ED498}"/>
                </a:ext>
              </a:extLst>
            </p:cNvPr>
            <p:cNvGrpSpPr/>
            <p:nvPr/>
          </p:nvGrpSpPr>
          <p:grpSpPr>
            <a:xfrm>
              <a:off x="5755094" y="2113225"/>
              <a:ext cx="593858" cy="197517"/>
              <a:chOff x="9330957" y="3233678"/>
              <a:chExt cx="665474" cy="221337"/>
            </a:xfrm>
          </p:grpSpPr>
          <p:sp>
            <p:nvSpPr>
              <p:cNvPr id="1022" name="Title Bar">
                <a:extLst>
                  <a:ext uri="{FF2B5EF4-FFF2-40B4-BE49-F238E27FC236}">
                    <a16:creationId xmlns:a16="http://schemas.microsoft.com/office/drawing/2014/main" id="{7A61E2D1-DAD0-4B69-B532-40333ED5A089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박병준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023" name="Close Button">
                <a:extLst>
                  <a:ext uri="{FF2B5EF4-FFF2-40B4-BE49-F238E27FC236}">
                    <a16:creationId xmlns:a16="http://schemas.microsoft.com/office/drawing/2014/main" id="{BF419572-C167-4289-9ECE-35EC537A8F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019" name="그룹 1018">
              <a:extLst>
                <a:ext uri="{FF2B5EF4-FFF2-40B4-BE49-F238E27FC236}">
                  <a16:creationId xmlns:a16="http://schemas.microsoft.com/office/drawing/2014/main" id="{7B7A31D9-4754-4468-A4A0-C86ED5B7AB40}"/>
                </a:ext>
              </a:extLst>
            </p:cNvPr>
            <p:cNvGrpSpPr/>
            <p:nvPr/>
          </p:nvGrpSpPr>
          <p:grpSpPr>
            <a:xfrm>
              <a:off x="5108887" y="2113225"/>
              <a:ext cx="593858" cy="197517"/>
              <a:chOff x="9330957" y="3233678"/>
              <a:chExt cx="665474" cy="221337"/>
            </a:xfrm>
          </p:grpSpPr>
          <p:sp>
            <p:nvSpPr>
              <p:cNvPr id="1020" name="Title Bar">
                <a:extLst>
                  <a:ext uri="{FF2B5EF4-FFF2-40B4-BE49-F238E27FC236}">
                    <a16:creationId xmlns:a16="http://schemas.microsoft.com/office/drawing/2014/main" id="{8C2A7CED-96EE-43F1-8EA4-40712AFB4FCF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김용주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021" name="Close Button">
                <a:extLst>
                  <a:ext uri="{FF2B5EF4-FFF2-40B4-BE49-F238E27FC236}">
                    <a16:creationId xmlns:a16="http://schemas.microsoft.com/office/drawing/2014/main" id="{D70BC71A-0E95-4062-A680-49AD6DEC9F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026" name="그룹 1025">
            <a:extLst>
              <a:ext uri="{FF2B5EF4-FFF2-40B4-BE49-F238E27FC236}">
                <a16:creationId xmlns:a16="http://schemas.microsoft.com/office/drawing/2014/main" id="{3A7A4AD1-0487-44E3-89DC-03A3623A18E4}"/>
              </a:ext>
            </a:extLst>
          </p:cNvPr>
          <p:cNvGrpSpPr/>
          <p:nvPr/>
        </p:nvGrpSpPr>
        <p:grpSpPr>
          <a:xfrm>
            <a:off x="4489314" y="3687561"/>
            <a:ext cx="593858" cy="197517"/>
            <a:chOff x="9330957" y="3233678"/>
            <a:chExt cx="665474" cy="221337"/>
          </a:xfrm>
        </p:grpSpPr>
        <p:sp>
          <p:nvSpPr>
            <p:cNvPr id="1027" name="Title Bar">
              <a:extLst>
                <a:ext uri="{FF2B5EF4-FFF2-40B4-BE49-F238E27FC236}">
                  <a16:creationId xmlns:a16="http://schemas.microsoft.com/office/drawing/2014/main" id="{2BDA11BB-DFD6-49C3-90CE-18FECF638985}"/>
                </a:ext>
              </a:extLst>
            </p:cNvPr>
            <p:cNvSpPr/>
            <p:nvPr/>
          </p:nvSpPr>
          <p:spPr>
            <a:xfrm>
              <a:off x="9330957" y="3233678"/>
              <a:ext cx="665474" cy="221337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김주화</a:t>
              </a:r>
              <a:endParaRPr lang="en-US" sz="7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28" name="Close Button">
              <a:extLst>
                <a:ext uri="{FF2B5EF4-FFF2-40B4-BE49-F238E27FC236}">
                  <a16:creationId xmlns:a16="http://schemas.microsoft.com/office/drawing/2014/main" id="{A7BA62CC-F436-4057-A0AE-BE38E62B16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32" name="Label" descr="&lt;Tags&gt;&lt;SMARTRESIZEANCHORS&gt;Absolute,None,Absolute,None&lt;/SMARTRESIZEANCHORS&gt;&lt;/Tags&gt;">
            <a:extLst>
              <a:ext uri="{FF2B5EF4-FFF2-40B4-BE49-F238E27FC236}">
                <a16:creationId xmlns:a16="http://schemas.microsoft.com/office/drawing/2014/main" id="{38144DC3-71C8-45AB-A5F6-79ED2C06561E}"/>
              </a:ext>
            </a:extLst>
          </p:cNvPr>
          <p:cNvSpPr txBox="1"/>
          <p:nvPr/>
        </p:nvSpPr>
        <p:spPr>
          <a:xfrm>
            <a:off x="746955" y="3117214"/>
            <a:ext cx="668709" cy="196977"/>
          </a:xfrm>
          <a:prstGeom prst="rect">
            <a:avLst/>
          </a:prstGeom>
          <a:noFill/>
        </p:spPr>
        <p:txBody>
          <a:bodyPr wrap="none" lIns="73152" tIns="36576" rIns="73152" bIns="3657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800" b="1" dirty="0">
                <a:solidFill>
                  <a:srgbClr val="21212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검색결과 </a:t>
            </a:r>
            <a:r>
              <a:rPr lang="en-US" altLang="ko-KR" sz="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endParaRPr lang="ko-KR" altLang="en-US" sz="8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033" name="그룹 1032">
            <a:extLst>
              <a:ext uri="{FF2B5EF4-FFF2-40B4-BE49-F238E27FC236}">
                <a16:creationId xmlns:a16="http://schemas.microsoft.com/office/drawing/2014/main" id="{0BE6154B-8098-48A2-A2FF-4D580DF3D77E}"/>
              </a:ext>
            </a:extLst>
          </p:cNvPr>
          <p:cNvGrpSpPr/>
          <p:nvPr/>
        </p:nvGrpSpPr>
        <p:grpSpPr>
          <a:xfrm>
            <a:off x="4174614" y="3355184"/>
            <a:ext cx="25400" cy="2412000"/>
            <a:chOff x="4049472" y="2065533"/>
            <a:chExt cx="25400" cy="2268000"/>
          </a:xfrm>
        </p:grpSpPr>
        <p:cxnSp>
          <p:nvCxnSpPr>
            <p:cNvPr id="1034" name="Track">
              <a:extLst>
                <a:ext uri="{FF2B5EF4-FFF2-40B4-BE49-F238E27FC236}">
                  <a16:creationId xmlns:a16="http://schemas.microsoft.com/office/drawing/2014/main" id="{1CB28993-0EFB-4EFB-A6D8-52B9AFA2561A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5" name="Thumb">
              <a:extLst>
                <a:ext uri="{FF2B5EF4-FFF2-40B4-BE49-F238E27FC236}">
                  <a16:creationId xmlns:a16="http://schemas.microsoft.com/office/drawing/2014/main" id="{D815A64C-CB69-49C5-A74D-FB1BD2B7E9B4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1099" name="그룹 1098">
            <a:extLst>
              <a:ext uri="{FF2B5EF4-FFF2-40B4-BE49-F238E27FC236}">
                <a16:creationId xmlns:a16="http://schemas.microsoft.com/office/drawing/2014/main" id="{394EBAA6-FAE3-4B40-A4BF-CEFC42DEC5F6}"/>
              </a:ext>
            </a:extLst>
          </p:cNvPr>
          <p:cNvGrpSpPr/>
          <p:nvPr/>
        </p:nvGrpSpPr>
        <p:grpSpPr>
          <a:xfrm>
            <a:off x="3941132" y="3478551"/>
            <a:ext cx="144000" cy="144000"/>
            <a:chOff x="3466614" y="2872401"/>
            <a:chExt cx="144000" cy="144000"/>
          </a:xfrm>
        </p:grpSpPr>
        <p:sp>
          <p:nvSpPr>
            <p:cNvPr id="1100" name="타원 1099">
              <a:extLst>
                <a:ext uri="{FF2B5EF4-FFF2-40B4-BE49-F238E27FC236}">
                  <a16:creationId xmlns:a16="http://schemas.microsoft.com/office/drawing/2014/main" id="{C0F8C010-7019-4457-BC78-384772191E8B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101" name="Accept">
              <a:extLst>
                <a:ext uri="{FF2B5EF4-FFF2-40B4-BE49-F238E27FC236}">
                  <a16:creationId xmlns:a16="http://schemas.microsoft.com/office/drawing/2014/main" id="{F66B42F7-B467-45D4-8D08-F7A15B1E04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103" name="그룹 1102">
            <a:extLst>
              <a:ext uri="{FF2B5EF4-FFF2-40B4-BE49-F238E27FC236}">
                <a16:creationId xmlns:a16="http://schemas.microsoft.com/office/drawing/2014/main" id="{4001CDB3-7CF9-4B09-822E-2AFD0EB439E8}"/>
              </a:ext>
            </a:extLst>
          </p:cNvPr>
          <p:cNvGrpSpPr/>
          <p:nvPr/>
        </p:nvGrpSpPr>
        <p:grpSpPr>
          <a:xfrm>
            <a:off x="879581" y="3361624"/>
            <a:ext cx="1233927" cy="377855"/>
            <a:chOff x="11046174" y="4430284"/>
            <a:chExt cx="1233927" cy="377855"/>
          </a:xfrm>
        </p:grpSpPr>
        <p:sp>
          <p:nvSpPr>
            <p:cNvPr id="1106" name="직사각형 1105">
              <a:extLst>
                <a:ext uri="{FF2B5EF4-FFF2-40B4-BE49-F238E27FC236}">
                  <a16:creationId xmlns:a16="http://schemas.microsoft.com/office/drawing/2014/main" id="{4BC8436B-EF93-44D7-9A69-3A4771C89F65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신동인 부장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107" name="Profile Picture">
              <a:extLst>
                <a:ext uri="{FF2B5EF4-FFF2-40B4-BE49-F238E27FC236}">
                  <a16:creationId xmlns:a16="http://schemas.microsoft.com/office/drawing/2014/main" id="{CA56F869-D7BD-40D5-836D-7ADFCE71733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1109" name="Background">
                <a:extLst>
                  <a:ext uri="{FF2B5EF4-FFF2-40B4-BE49-F238E27FC236}">
                    <a16:creationId xmlns:a16="http://schemas.microsoft.com/office/drawing/2014/main" id="{DE327FDA-19AA-4FF0-9FE2-FAB270AC20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110" name="Profile Icon">
                <a:extLst>
                  <a:ext uri="{FF2B5EF4-FFF2-40B4-BE49-F238E27FC236}">
                    <a16:creationId xmlns:a16="http://schemas.microsoft.com/office/drawing/2014/main" id="{3255994B-3336-4185-BA82-15F3BAD1117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1108" name="직사각형 1107">
              <a:extLst>
                <a:ext uri="{FF2B5EF4-FFF2-40B4-BE49-F238E27FC236}">
                  <a16:creationId xmlns:a16="http://schemas.microsoft.com/office/drawing/2014/main" id="{7426CC46-82BC-4139-933F-15E09A9AC6F5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7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아키텍쳐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솔루션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팀</a:t>
              </a:r>
              <a:endParaRPr kumimoji="1" lang="en-US" altLang="ko-KR" sz="7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</p:grpSp>
      <p:grpSp>
        <p:nvGrpSpPr>
          <p:cNvPr id="1112" name="그룹 1111">
            <a:extLst>
              <a:ext uri="{FF2B5EF4-FFF2-40B4-BE49-F238E27FC236}">
                <a16:creationId xmlns:a16="http://schemas.microsoft.com/office/drawing/2014/main" id="{1DBDFA5C-0297-444D-8B1E-CDCB13F2EE6D}"/>
              </a:ext>
            </a:extLst>
          </p:cNvPr>
          <p:cNvGrpSpPr/>
          <p:nvPr/>
        </p:nvGrpSpPr>
        <p:grpSpPr>
          <a:xfrm>
            <a:off x="879581" y="3782163"/>
            <a:ext cx="1233927" cy="377855"/>
            <a:chOff x="11046174" y="4430284"/>
            <a:chExt cx="1233927" cy="377855"/>
          </a:xfrm>
        </p:grpSpPr>
        <p:sp>
          <p:nvSpPr>
            <p:cNvPr id="1115" name="직사각형 1114">
              <a:extLst>
                <a:ext uri="{FF2B5EF4-FFF2-40B4-BE49-F238E27FC236}">
                  <a16:creationId xmlns:a16="http://schemas.microsoft.com/office/drawing/2014/main" id="{9C1BB7E8-A038-41C5-8BEA-E924B4E782E5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배기영 부장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116" name="Profile Picture">
              <a:extLst>
                <a:ext uri="{FF2B5EF4-FFF2-40B4-BE49-F238E27FC236}">
                  <a16:creationId xmlns:a16="http://schemas.microsoft.com/office/drawing/2014/main" id="{66CFFA72-1BEA-4272-BEA7-DA6B7E776D8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1118" name="Background">
                <a:extLst>
                  <a:ext uri="{FF2B5EF4-FFF2-40B4-BE49-F238E27FC236}">
                    <a16:creationId xmlns:a16="http://schemas.microsoft.com/office/drawing/2014/main" id="{C355ADFA-D317-4C04-AE20-E152BB518D9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119" name="Profile Icon">
                <a:extLst>
                  <a:ext uri="{FF2B5EF4-FFF2-40B4-BE49-F238E27FC236}">
                    <a16:creationId xmlns:a16="http://schemas.microsoft.com/office/drawing/2014/main" id="{87B83065-A9EB-4037-B100-B9561336B570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1117" name="직사각형 1116">
              <a:extLst>
                <a:ext uri="{FF2B5EF4-FFF2-40B4-BE49-F238E27FC236}">
                  <a16:creationId xmlns:a16="http://schemas.microsoft.com/office/drawing/2014/main" id="{9E4F4408-05BE-4464-B439-94A69979B8FC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솔루션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120" name="그룹 1119">
            <a:extLst>
              <a:ext uri="{FF2B5EF4-FFF2-40B4-BE49-F238E27FC236}">
                <a16:creationId xmlns:a16="http://schemas.microsoft.com/office/drawing/2014/main" id="{12975946-4A6F-4467-A75D-F15B30F92156}"/>
              </a:ext>
            </a:extLst>
          </p:cNvPr>
          <p:cNvGrpSpPr/>
          <p:nvPr/>
        </p:nvGrpSpPr>
        <p:grpSpPr>
          <a:xfrm>
            <a:off x="3941132" y="3899090"/>
            <a:ext cx="144000" cy="144000"/>
            <a:chOff x="3466614" y="2872401"/>
            <a:chExt cx="144000" cy="144000"/>
          </a:xfrm>
        </p:grpSpPr>
        <p:sp>
          <p:nvSpPr>
            <p:cNvPr id="1121" name="타원 1120">
              <a:extLst>
                <a:ext uri="{FF2B5EF4-FFF2-40B4-BE49-F238E27FC236}">
                  <a16:creationId xmlns:a16="http://schemas.microsoft.com/office/drawing/2014/main" id="{CC8FA5D2-E10F-45AA-88AD-3E0018409B01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122" name="Accept">
              <a:extLst>
                <a:ext uri="{FF2B5EF4-FFF2-40B4-BE49-F238E27FC236}">
                  <a16:creationId xmlns:a16="http://schemas.microsoft.com/office/drawing/2014/main" id="{C7AD4642-CCBA-498F-86F7-33EAF9189E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123" name="그룹 1122">
            <a:extLst>
              <a:ext uri="{FF2B5EF4-FFF2-40B4-BE49-F238E27FC236}">
                <a16:creationId xmlns:a16="http://schemas.microsoft.com/office/drawing/2014/main" id="{717390FD-6A53-46E8-9784-8E98EBA21662}"/>
              </a:ext>
            </a:extLst>
          </p:cNvPr>
          <p:cNvGrpSpPr/>
          <p:nvPr/>
        </p:nvGrpSpPr>
        <p:grpSpPr>
          <a:xfrm>
            <a:off x="3941132" y="4319629"/>
            <a:ext cx="144000" cy="144000"/>
            <a:chOff x="3466614" y="2872401"/>
            <a:chExt cx="144000" cy="144000"/>
          </a:xfrm>
        </p:grpSpPr>
        <p:sp>
          <p:nvSpPr>
            <p:cNvPr id="1124" name="타원 1123">
              <a:extLst>
                <a:ext uri="{FF2B5EF4-FFF2-40B4-BE49-F238E27FC236}">
                  <a16:creationId xmlns:a16="http://schemas.microsoft.com/office/drawing/2014/main" id="{0413240E-97CB-40F1-B88D-190AE6358BE7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125" name="Accept">
              <a:extLst>
                <a:ext uri="{FF2B5EF4-FFF2-40B4-BE49-F238E27FC236}">
                  <a16:creationId xmlns:a16="http://schemas.microsoft.com/office/drawing/2014/main" id="{E21917B3-2B73-40B0-A294-8EA86F925DC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127" name="그룹 1126">
            <a:extLst>
              <a:ext uri="{FF2B5EF4-FFF2-40B4-BE49-F238E27FC236}">
                <a16:creationId xmlns:a16="http://schemas.microsoft.com/office/drawing/2014/main" id="{03A10F72-B8F7-444A-B139-53DE86DA5CDC}"/>
              </a:ext>
            </a:extLst>
          </p:cNvPr>
          <p:cNvGrpSpPr/>
          <p:nvPr/>
        </p:nvGrpSpPr>
        <p:grpSpPr>
          <a:xfrm>
            <a:off x="879581" y="4202702"/>
            <a:ext cx="1233927" cy="377855"/>
            <a:chOff x="11046174" y="4430284"/>
            <a:chExt cx="1233927" cy="377855"/>
          </a:xfrm>
        </p:grpSpPr>
        <p:sp>
          <p:nvSpPr>
            <p:cNvPr id="1130" name="직사각형 1129">
              <a:extLst>
                <a:ext uri="{FF2B5EF4-FFF2-40B4-BE49-F238E27FC236}">
                  <a16:creationId xmlns:a16="http://schemas.microsoft.com/office/drawing/2014/main" id="{6AD1B25E-FA6C-4F01-AB35-DF75884532ED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강용관 책임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131" name="Profile Picture">
              <a:extLst>
                <a:ext uri="{FF2B5EF4-FFF2-40B4-BE49-F238E27FC236}">
                  <a16:creationId xmlns:a16="http://schemas.microsoft.com/office/drawing/2014/main" id="{77635D5B-8052-41DF-8DCD-76000270D2C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1133" name="Background">
                <a:extLst>
                  <a:ext uri="{FF2B5EF4-FFF2-40B4-BE49-F238E27FC236}">
                    <a16:creationId xmlns:a16="http://schemas.microsoft.com/office/drawing/2014/main" id="{FB0EE7E2-B5ED-4914-B506-79E4048CC3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134" name="Profile Icon">
                <a:extLst>
                  <a:ext uri="{FF2B5EF4-FFF2-40B4-BE49-F238E27FC236}">
                    <a16:creationId xmlns:a16="http://schemas.microsoft.com/office/drawing/2014/main" id="{021295D3-A4D0-462F-A829-C53CE27792AD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1132" name="직사각형 1131">
              <a:extLst>
                <a:ext uri="{FF2B5EF4-FFF2-40B4-BE49-F238E27FC236}">
                  <a16:creationId xmlns:a16="http://schemas.microsoft.com/office/drawing/2014/main" id="{58BFB3AC-B5EF-4F0E-82FD-9F90B9B329C0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솔루션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136" name="그룹 1135">
            <a:extLst>
              <a:ext uri="{FF2B5EF4-FFF2-40B4-BE49-F238E27FC236}">
                <a16:creationId xmlns:a16="http://schemas.microsoft.com/office/drawing/2014/main" id="{86D5B1AE-1E5C-4911-B113-6EC9647C4534}"/>
              </a:ext>
            </a:extLst>
          </p:cNvPr>
          <p:cNvGrpSpPr/>
          <p:nvPr/>
        </p:nvGrpSpPr>
        <p:grpSpPr>
          <a:xfrm>
            <a:off x="879581" y="4623241"/>
            <a:ext cx="1233927" cy="377855"/>
            <a:chOff x="11046174" y="4430284"/>
            <a:chExt cx="1233927" cy="377855"/>
          </a:xfrm>
        </p:grpSpPr>
        <p:sp>
          <p:nvSpPr>
            <p:cNvPr id="1139" name="직사각형 1138">
              <a:extLst>
                <a:ext uri="{FF2B5EF4-FFF2-40B4-BE49-F238E27FC236}">
                  <a16:creationId xmlns:a16="http://schemas.microsoft.com/office/drawing/2014/main" id="{96BEB4D0-A1D5-4ABD-928D-4BFA0BB077BC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김용주 이사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140" name="Profile Picture">
              <a:extLst>
                <a:ext uri="{FF2B5EF4-FFF2-40B4-BE49-F238E27FC236}">
                  <a16:creationId xmlns:a16="http://schemas.microsoft.com/office/drawing/2014/main" id="{CBE16AA8-8DDE-4C3C-AF2C-C3A11C70A7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1142" name="Background">
                <a:extLst>
                  <a:ext uri="{FF2B5EF4-FFF2-40B4-BE49-F238E27FC236}">
                    <a16:creationId xmlns:a16="http://schemas.microsoft.com/office/drawing/2014/main" id="{AC084EA5-9C63-4D1B-A142-BF0A11D30D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143" name="Profile Icon">
                <a:extLst>
                  <a:ext uri="{FF2B5EF4-FFF2-40B4-BE49-F238E27FC236}">
                    <a16:creationId xmlns:a16="http://schemas.microsoft.com/office/drawing/2014/main" id="{50F80A19-F562-45AD-8739-29BB04796CD2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1141" name="직사각형 1140">
              <a:extLst>
                <a:ext uri="{FF2B5EF4-FFF2-40B4-BE49-F238E27FC236}">
                  <a16:creationId xmlns:a16="http://schemas.microsoft.com/office/drawing/2014/main" id="{D805C672-2D39-4337-8D1F-0085F8F98D26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솔루션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144" name="그룹 1143">
            <a:extLst>
              <a:ext uri="{FF2B5EF4-FFF2-40B4-BE49-F238E27FC236}">
                <a16:creationId xmlns:a16="http://schemas.microsoft.com/office/drawing/2014/main" id="{CF58A3CD-7B3E-4BD6-A543-FB01D6A16950}"/>
              </a:ext>
            </a:extLst>
          </p:cNvPr>
          <p:cNvGrpSpPr/>
          <p:nvPr/>
        </p:nvGrpSpPr>
        <p:grpSpPr>
          <a:xfrm>
            <a:off x="3941132" y="4740168"/>
            <a:ext cx="144000" cy="144000"/>
            <a:chOff x="3466614" y="2872401"/>
            <a:chExt cx="144000" cy="144000"/>
          </a:xfrm>
        </p:grpSpPr>
        <p:sp>
          <p:nvSpPr>
            <p:cNvPr id="1145" name="타원 1144">
              <a:extLst>
                <a:ext uri="{FF2B5EF4-FFF2-40B4-BE49-F238E27FC236}">
                  <a16:creationId xmlns:a16="http://schemas.microsoft.com/office/drawing/2014/main" id="{F58AB1AA-28EC-4823-A076-B5384D34CB3B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146" name="Accept">
              <a:extLst>
                <a:ext uri="{FF2B5EF4-FFF2-40B4-BE49-F238E27FC236}">
                  <a16:creationId xmlns:a16="http://schemas.microsoft.com/office/drawing/2014/main" id="{59A988E7-A4BB-4E2E-8985-161D9D2696F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150" name="그룹 1149">
            <a:extLst>
              <a:ext uri="{FF2B5EF4-FFF2-40B4-BE49-F238E27FC236}">
                <a16:creationId xmlns:a16="http://schemas.microsoft.com/office/drawing/2014/main" id="{532D18EF-B429-415E-B57C-4E2B23C717FF}"/>
              </a:ext>
            </a:extLst>
          </p:cNvPr>
          <p:cNvGrpSpPr/>
          <p:nvPr/>
        </p:nvGrpSpPr>
        <p:grpSpPr>
          <a:xfrm>
            <a:off x="3941132" y="5160708"/>
            <a:ext cx="144000" cy="144000"/>
            <a:chOff x="3466614" y="2872401"/>
            <a:chExt cx="144000" cy="144000"/>
          </a:xfrm>
        </p:grpSpPr>
        <p:sp>
          <p:nvSpPr>
            <p:cNvPr id="1151" name="타원 1150">
              <a:extLst>
                <a:ext uri="{FF2B5EF4-FFF2-40B4-BE49-F238E27FC236}">
                  <a16:creationId xmlns:a16="http://schemas.microsoft.com/office/drawing/2014/main" id="{6D4B1BCF-8989-407C-B79F-6C48D97134D7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152" name="Accept">
              <a:extLst>
                <a:ext uri="{FF2B5EF4-FFF2-40B4-BE49-F238E27FC236}">
                  <a16:creationId xmlns:a16="http://schemas.microsoft.com/office/drawing/2014/main" id="{4B4C5C09-68A1-45A8-A261-3CB28308DD9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154" name="그룹 1153">
            <a:extLst>
              <a:ext uri="{FF2B5EF4-FFF2-40B4-BE49-F238E27FC236}">
                <a16:creationId xmlns:a16="http://schemas.microsoft.com/office/drawing/2014/main" id="{58336BB5-33D0-4EBF-853A-C5FDB017BFDD}"/>
              </a:ext>
            </a:extLst>
          </p:cNvPr>
          <p:cNvGrpSpPr/>
          <p:nvPr/>
        </p:nvGrpSpPr>
        <p:grpSpPr>
          <a:xfrm>
            <a:off x="879581" y="5043781"/>
            <a:ext cx="1233927" cy="377855"/>
            <a:chOff x="11046174" y="4430284"/>
            <a:chExt cx="1233927" cy="377855"/>
          </a:xfrm>
        </p:grpSpPr>
        <p:sp>
          <p:nvSpPr>
            <p:cNvPr id="1157" name="직사각형 1156">
              <a:extLst>
                <a:ext uri="{FF2B5EF4-FFF2-40B4-BE49-F238E27FC236}">
                  <a16:creationId xmlns:a16="http://schemas.microsoft.com/office/drawing/2014/main" id="{030CE41B-48E6-42F6-A46C-2E28E55030E6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박병준 이사</a:t>
              </a:r>
              <a:endParaRPr kumimoji="1" lang="en-US" altLang="ko-KR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158" name="Profile Picture">
              <a:extLst>
                <a:ext uri="{FF2B5EF4-FFF2-40B4-BE49-F238E27FC236}">
                  <a16:creationId xmlns:a16="http://schemas.microsoft.com/office/drawing/2014/main" id="{4FDDB806-A05E-4927-AC31-376C44710F8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1160" name="Background">
                <a:extLst>
                  <a:ext uri="{FF2B5EF4-FFF2-40B4-BE49-F238E27FC236}">
                    <a16:creationId xmlns:a16="http://schemas.microsoft.com/office/drawing/2014/main" id="{8A52A050-27EC-492B-83BB-9230D8B858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1161" name="Profile Icon">
                <a:extLst>
                  <a:ext uri="{FF2B5EF4-FFF2-40B4-BE49-F238E27FC236}">
                    <a16:creationId xmlns:a16="http://schemas.microsoft.com/office/drawing/2014/main" id="{7191F6BA-8927-4D1D-8CAA-B95F89F15E88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1159" name="직사각형 1158">
              <a:extLst>
                <a:ext uri="{FF2B5EF4-FFF2-40B4-BE49-F238E27FC236}">
                  <a16:creationId xmlns:a16="http://schemas.microsoft.com/office/drawing/2014/main" id="{D3E28DEB-15E2-4BFD-A7C4-92AF405B1D3C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솔루션</a:t>
              </a:r>
              <a:r>
                <a:rPr kumimoji="1" lang="ko-KR" altLang="en-US" sz="7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팀</a:t>
              </a:r>
              <a:endParaRPr kumimoji="1" lang="en-US" altLang="ko-KR" sz="7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sp>
        <p:nvSpPr>
          <p:cNvPr id="1162" name="직사각형 1161">
            <a:extLst>
              <a:ext uri="{FF2B5EF4-FFF2-40B4-BE49-F238E27FC236}">
                <a16:creationId xmlns:a16="http://schemas.microsoft.com/office/drawing/2014/main" id="{39A3DD6C-B716-4437-942F-E72F02C49233}"/>
              </a:ext>
            </a:extLst>
          </p:cNvPr>
          <p:cNvSpPr/>
          <p:nvPr/>
        </p:nvSpPr>
        <p:spPr>
          <a:xfrm>
            <a:off x="3819540" y="2836846"/>
            <a:ext cx="229550" cy="18466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spcAft>
                <a:spcPts val="200"/>
              </a:spcAft>
            </a:pPr>
            <a:r>
              <a:rPr lang="en-US" altLang="ko-KR" sz="600" noProof="1">
                <a:solidFill>
                  <a:prstClr val="black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036652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텍스트 인풋 박스</a:t>
            </a: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1CA141F9-C48E-4A2F-B07F-E31A88850F6F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새 대화상대 추가 시 그룹 지정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A8533BDC-FBAA-4770-921E-9B155AA7273E}"/>
              </a:ext>
            </a:extLst>
          </p:cNvPr>
          <p:cNvSpPr/>
          <p:nvPr/>
        </p:nvSpPr>
        <p:spPr>
          <a:xfrm>
            <a:off x="211050" y="911547"/>
            <a:ext cx="7240716" cy="116955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텍스트 인풋박스 정의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텍스트 인풋박스 라벨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+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텍스트 입력 박스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+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완료 버튼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텍스트 입력 전 가이드 문구 흐릿하게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텍스트 입력 후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x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버튼 노출되고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x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버튼 클릭 시 인풋박스 초기화되며 그룹 목록 화면으로 전환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텍스트 입력 시 글자 수에 대한 정보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완료 버튼 클릭 시 저장 완료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C09FCB6-BF25-4033-B8BB-9D6FA5BCC803}"/>
              </a:ext>
            </a:extLst>
          </p:cNvPr>
          <p:cNvGrpSpPr/>
          <p:nvPr/>
        </p:nvGrpSpPr>
        <p:grpSpPr>
          <a:xfrm>
            <a:off x="5915564" y="1028285"/>
            <a:ext cx="3586245" cy="724512"/>
            <a:chOff x="5512319" y="947030"/>
            <a:chExt cx="3586245" cy="724512"/>
          </a:xfrm>
        </p:grpSpPr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9A5E4780-9610-46D0-B2F0-793A6282072A}"/>
                </a:ext>
              </a:extLst>
            </p:cNvPr>
            <p:cNvGrpSpPr/>
            <p:nvPr/>
          </p:nvGrpSpPr>
          <p:grpSpPr>
            <a:xfrm>
              <a:off x="5512319" y="1103699"/>
              <a:ext cx="3475651" cy="230832"/>
              <a:chOff x="524373" y="1770630"/>
              <a:chExt cx="3475651" cy="230832"/>
            </a:xfrm>
          </p:grpSpPr>
          <p:sp>
            <p:nvSpPr>
              <p:cNvPr id="160" name="직사각형 159">
                <a:extLst>
                  <a:ext uri="{FF2B5EF4-FFF2-40B4-BE49-F238E27FC236}">
                    <a16:creationId xmlns:a16="http://schemas.microsoft.com/office/drawing/2014/main" id="{2649E77B-14DA-4016-8D6B-F9B4026D44C3}"/>
                  </a:ext>
                </a:extLst>
              </p:cNvPr>
              <p:cNvSpPr/>
              <p:nvPr/>
            </p:nvSpPr>
            <p:spPr>
              <a:xfrm>
                <a:off x="524373" y="1770630"/>
                <a:ext cx="841897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새 그룹 추가</a:t>
                </a:r>
                <a:endParaRPr kumimoji="1" lang="en-US" altLang="ko-KR" sz="8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61" name="그룹 160">
                <a:extLst>
                  <a:ext uri="{FF2B5EF4-FFF2-40B4-BE49-F238E27FC236}">
                    <a16:creationId xmlns:a16="http://schemas.microsoft.com/office/drawing/2014/main" id="{64C22B28-531E-40CB-ACB7-88A9814EDA98}"/>
                  </a:ext>
                </a:extLst>
              </p:cNvPr>
              <p:cNvGrpSpPr/>
              <p:nvPr/>
            </p:nvGrpSpPr>
            <p:grpSpPr>
              <a:xfrm>
                <a:off x="1513806" y="1771746"/>
                <a:ext cx="2486218" cy="228600"/>
                <a:chOff x="1513806" y="2019396"/>
                <a:chExt cx="2486218" cy="228600"/>
              </a:xfrm>
            </p:grpSpPr>
            <p:grpSp>
              <p:nvGrpSpPr>
                <p:cNvPr id="162" name="그룹 161">
                  <a:extLst>
                    <a:ext uri="{FF2B5EF4-FFF2-40B4-BE49-F238E27FC236}">
                      <a16:creationId xmlns:a16="http://schemas.microsoft.com/office/drawing/2014/main" id="{50357809-C91B-4868-AF92-86CDA495AE8E}"/>
                    </a:ext>
                  </a:extLst>
                </p:cNvPr>
                <p:cNvGrpSpPr/>
                <p:nvPr/>
              </p:nvGrpSpPr>
              <p:grpSpPr>
                <a:xfrm>
                  <a:off x="1513806" y="2019396"/>
                  <a:ext cx="2350553" cy="228600"/>
                  <a:chOff x="1513806" y="1795524"/>
                  <a:chExt cx="2350553" cy="228600"/>
                </a:xfrm>
              </p:grpSpPr>
              <p:sp>
                <p:nvSpPr>
                  <p:cNvPr id="164" name="사각형: 둥근 모서리 163">
                    <a:extLst>
                      <a:ext uri="{FF2B5EF4-FFF2-40B4-BE49-F238E27FC236}">
                        <a16:creationId xmlns:a16="http://schemas.microsoft.com/office/drawing/2014/main" id="{29505A6D-50EC-456F-A3C9-E49EAE1457E0}"/>
                      </a:ext>
                    </a:extLst>
                  </p:cNvPr>
                  <p:cNvSpPr/>
                  <p:nvPr/>
                </p:nvSpPr>
                <p:spPr>
                  <a:xfrm>
                    <a:off x="1513806" y="1795524"/>
                    <a:ext cx="2324950" cy="228600"/>
                  </a:xfrm>
                  <a:prstGeom prst="roundRect">
                    <a:avLst/>
                  </a:prstGeom>
                  <a:solidFill>
                    <a:sysClr val="window" lastClr="FFFFFF"/>
                  </a:solidFill>
                  <a:ln w="3175" cap="flat" cmpd="sng" algn="ctr">
                    <a:solidFill>
                      <a:srgbClr val="B4B4B4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lvl="0" defTabSz="844083" fontAlgn="base" latinLnBrk="1"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defRPr/>
                    </a:pPr>
                    <a:r>
                      <a:rPr kumimoji="1" lang="ko-KR" altLang="en-US" sz="8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그룹 이름을 입력하세요</a:t>
                    </a:r>
                    <a:r>
                      <a:rPr kumimoji="1" lang="en-US" altLang="ko-KR" sz="8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.</a:t>
                    </a:r>
                    <a:endParaRPr kumimoji="1" lang="ko-KR" altLang="en-US" sz="1800" kern="1200" dirty="0">
                      <a:solidFill>
                        <a:schemeClr val="bg1">
                          <a:lumMod val="75000"/>
                        </a:schemeClr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165" name="직사각형 164">
                    <a:extLst>
                      <a:ext uri="{FF2B5EF4-FFF2-40B4-BE49-F238E27FC236}">
                        <a16:creationId xmlns:a16="http://schemas.microsoft.com/office/drawing/2014/main" id="{A35ACA55-EEA2-47FD-BFA8-B70356C84B61}"/>
                      </a:ext>
                    </a:extLst>
                  </p:cNvPr>
                  <p:cNvSpPr/>
                  <p:nvPr/>
                </p:nvSpPr>
                <p:spPr>
                  <a:xfrm>
                    <a:off x="3634809" y="1816061"/>
                    <a:ext cx="229550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en-US" altLang="ko-KR" sz="600" noProof="1">
                        <a:solidFill>
                          <a:prstClr val="black"/>
                        </a:solidFill>
                        <a:latin typeface="Segoe UI" panose="020B0502040204020203" pitchFamily="34" charset="0"/>
                        <a:ea typeface="맑은 고딕" panose="020B0503020000020004" pitchFamily="50" charset="-127"/>
                        <a:cs typeface="Segoe UI" panose="020B0502040204020203" pitchFamily="34" charset="0"/>
                      </a:rPr>
                      <a:t>X</a:t>
                    </a:r>
                  </a:p>
                </p:txBody>
              </p:sp>
            </p:grpSp>
            <p:sp>
              <p:nvSpPr>
                <p:cNvPr id="163" name="Accept">
                  <a:extLst>
                    <a:ext uri="{FF2B5EF4-FFF2-40B4-BE49-F238E27FC236}">
                      <a16:creationId xmlns:a16="http://schemas.microsoft.com/office/drawing/2014/main" id="{600BB1AD-2F4E-4D3E-B9A2-BDC1E06AEF5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872224" y="2076985"/>
                  <a:ext cx="127800" cy="113422"/>
                </a:xfrm>
                <a:custGeom>
                  <a:avLst/>
                  <a:gdLst>
                    <a:gd name="T0" fmla="*/ 504 w 525"/>
                    <a:gd name="T1" fmla="*/ 3 h 467"/>
                    <a:gd name="T2" fmla="*/ 495 w 525"/>
                    <a:gd name="T3" fmla="*/ 9 h 467"/>
                    <a:gd name="T4" fmla="*/ 223 w 525"/>
                    <a:gd name="T5" fmla="*/ 431 h 467"/>
                    <a:gd name="T6" fmla="*/ 35 w 525"/>
                    <a:gd name="T7" fmla="*/ 262 h 467"/>
                    <a:gd name="T8" fmla="*/ 18 w 525"/>
                    <a:gd name="T9" fmla="*/ 282 h 467"/>
                    <a:gd name="T10" fmla="*/ 217 w 525"/>
                    <a:gd name="T11" fmla="*/ 462 h 467"/>
                    <a:gd name="T12" fmla="*/ 237 w 525"/>
                    <a:gd name="T13" fmla="*/ 459 h 467"/>
                    <a:gd name="T14" fmla="*/ 518 w 525"/>
                    <a:gd name="T15" fmla="*/ 23 h 467"/>
                    <a:gd name="T16" fmla="*/ 504 w 525"/>
                    <a:gd name="T17" fmla="*/ 3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5" h="467">
                      <a:moveTo>
                        <a:pt x="504" y="3"/>
                      </a:moveTo>
                      <a:cubicBezTo>
                        <a:pt x="500" y="3"/>
                        <a:pt x="497" y="6"/>
                        <a:pt x="495" y="9"/>
                      </a:cubicBezTo>
                      <a:lnTo>
                        <a:pt x="223" y="431"/>
                      </a:lnTo>
                      <a:lnTo>
                        <a:pt x="35" y="262"/>
                      </a:lnTo>
                      <a:cubicBezTo>
                        <a:pt x="22" y="245"/>
                        <a:pt x="0" y="271"/>
                        <a:pt x="18" y="282"/>
                      </a:cubicBezTo>
                      <a:lnTo>
                        <a:pt x="217" y="462"/>
                      </a:lnTo>
                      <a:cubicBezTo>
                        <a:pt x="223" y="467"/>
                        <a:pt x="232" y="466"/>
                        <a:pt x="237" y="459"/>
                      </a:cubicBezTo>
                      <a:lnTo>
                        <a:pt x="518" y="23"/>
                      </a:lnTo>
                      <a:cubicBezTo>
                        <a:pt x="525" y="13"/>
                        <a:pt x="515" y="0"/>
                        <a:pt x="504" y="3"/>
                      </a:cubicBezTo>
                      <a:close/>
                    </a:path>
                  </a:pathLst>
                </a:custGeom>
                <a:solidFill>
                  <a:srgbClr val="5F5F5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166" name="그룹 165">
              <a:extLst>
                <a:ext uri="{FF2B5EF4-FFF2-40B4-BE49-F238E27FC236}">
                  <a16:creationId xmlns:a16="http://schemas.microsoft.com/office/drawing/2014/main" id="{E2D0F89F-E3F5-4B3E-BE03-44F33750F139}"/>
                </a:ext>
              </a:extLst>
            </p:cNvPr>
            <p:cNvGrpSpPr/>
            <p:nvPr/>
          </p:nvGrpSpPr>
          <p:grpSpPr>
            <a:xfrm>
              <a:off x="6431722" y="1349602"/>
              <a:ext cx="2470422" cy="215444"/>
              <a:chOff x="1443776" y="2079288"/>
              <a:chExt cx="2470422" cy="215444"/>
            </a:xfrm>
          </p:grpSpPr>
          <p:sp>
            <p:nvSpPr>
              <p:cNvPr id="167" name="직사각형 166">
                <a:extLst>
                  <a:ext uri="{FF2B5EF4-FFF2-40B4-BE49-F238E27FC236}">
                    <a16:creationId xmlns:a16="http://schemas.microsoft.com/office/drawing/2014/main" id="{23782D0C-BFA7-4E2D-8CEA-3C8C14064A11}"/>
                  </a:ext>
                </a:extLst>
              </p:cNvPr>
              <p:cNvSpPr/>
              <p:nvPr/>
            </p:nvSpPr>
            <p:spPr>
              <a:xfrm>
                <a:off x="1443776" y="2079288"/>
                <a:ext cx="212750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8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※ </a:t>
                </a:r>
                <a:r>
                  <a:rPr lang="ko-KR" altLang="en-US" sz="8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특수문자는 </a:t>
                </a:r>
                <a:r>
                  <a:rPr lang="en-US" altLang="ko-KR" sz="8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 , _ </a:t>
                </a:r>
                <a:r>
                  <a:rPr lang="ko-KR" altLang="en-US" sz="8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만 사용할 수 있습니다</a:t>
                </a:r>
                <a:r>
                  <a:rPr lang="en-US" altLang="ko-KR" sz="8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ko-KR" altLang="en-US" sz="1200" dirty="0"/>
              </a:p>
            </p:txBody>
          </p:sp>
          <p:sp>
            <p:nvSpPr>
              <p:cNvPr id="168" name="직사각형 167">
                <a:extLst>
                  <a:ext uri="{FF2B5EF4-FFF2-40B4-BE49-F238E27FC236}">
                    <a16:creationId xmlns:a16="http://schemas.microsoft.com/office/drawing/2014/main" id="{23258800-A925-4AEF-B3ED-A7F495A168A9}"/>
                  </a:ext>
                </a:extLst>
              </p:cNvPr>
              <p:cNvSpPr/>
              <p:nvPr/>
            </p:nvSpPr>
            <p:spPr>
              <a:xfrm>
                <a:off x="3417075" y="2079288"/>
                <a:ext cx="497123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ko-KR" sz="80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(0/20)</a:t>
                </a:r>
                <a:endParaRPr lang="ko-KR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69" name="사각형: 둥근 모서리 168">
              <a:extLst>
                <a:ext uri="{FF2B5EF4-FFF2-40B4-BE49-F238E27FC236}">
                  <a16:creationId xmlns:a16="http://schemas.microsoft.com/office/drawing/2014/main" id="{CBF3C0BB-6AD7-4BC1-A5C3-A03C842E181F}"/>
                </a:ext>
              </a:extLst>
            </p:cNvPr>
            <p:cNvSpPr/>
            <p:nvPr/>
          </p:nvSpPr>
          <p:spPr>
            <a:xfrm>
              <a:off x="5514742" y="947030"/>
              <a:ext cx="3583822" cy="724512"/>
            </a:xfrm>
            <a:prstGeom prst="roundRect">
              <a:avLst>
                <a:gd name="adj" fmla="val 2139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2696EDE-4BDE-4F7D-AD56-E7772A422C40}"/>
              </a:ext>
            </a:extLst>
          </p:cNvPr>
          <p:cNvGrpSpPr/>
          <p:nvPr/>
        </p:nvGrpSpPr>
        <p:grpSpPr>
          <a:xfrm>
            <a:off x="399771" y="2017762"/>
            <a:ext cx="6439048" cy="4166991"/>
            <a:chOff x="399771" y="2017762"/>
            <a:chExt cx="6439048" cy="4166991"/>
          </a:xfrm>
        </p:grpSpPr>
        <p:sp>
          <p:nvSpPr>
            <p:cNvPr id="924" name="Tile Background">
              <a:extLst>
                <a:ext uri="{FF2B5EF4-FFF2-40B4-BE49-F238E27FC236}">
                  <a16:creationId xmlns:a16="http://schemas.microsoft.com/office/drawing/2014/main" id="{DE3D9C8A-8310-45A9-B948-2C7E9091215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99771" y="2017762"/>
              <a:ext cx="6439048" cy="4166991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>
                  <a:lumMod val="50000"/>
                </a:srgbClr>
              </a:solidFill>
              <a:prstDash val="solid"/>
              <a:miter lim="800000"/>
              <a:headEnd/>
              <a:tailEnd/>
            </a:ln>
            <a:effectLst>
              <a:outerShdw blurRad="635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54864" tIns="36576" rIns="54864" bIns="3657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5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 새 대화상대 추가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25" name="Tile Header Line" descr="&lt;SmartSettings&gt;&lt;SmartResize anchorLeft=&quot;Relative&quot; anchorTop=&quot;Absolute&quot; anchorRight=&quot;Relative&quot; anchorBottom=&quot;None&quot; /&gt;&lt;/SmartSettings&gt;">
              <a:extLst>
                <a:ext uri="{FF2B5EF4-FFF2-40B4-BE49-F238E27FC236}">
                  <a16:creationId xmlns:a16="http://schemas.microsoft.com/office/drawing/2014/main" id="{8229BBF4-07DE-4D6E-B640-BE4A0A1BF657}"/>
                </a:ext>
              </a:extLst>
            </p:cNvPr>
            <p:cNvSpPr>
              <a:spLocks noChangeShapeType="1"/>
            </p:cNvSpPr>
            <p:nvPr>
              <p:custDataLst>
                <p:tags r:id="rId1"/>
              </p:custDataLst>
            </p:nvPr>
          </p:nvSpPr>
          <p:spPr bwMode="auto">
            <a:xfrm>
              <a:off x="399772" y="2367654"/>
              <a:ext cx="6421793" cy="0"/>
            </a:xfrm>
            <a:prstGeom prst="line">
              <a:avLst/>
            </a:prstGeom>
            <a:noFill/>
            <a:ln w="6350" cap="sq">
              <a:solidFill>
                <a:srgbClr val="D3D3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26" name="사각형: 둥근 모서리 925">
              <a:extLst>
                <a:ext uri="{FF2B5EF4-FFF2-40B4-BE49-F238E27FC236}">
                  <a16:creationId xmlns:a16="http://schemas.microsoft.com/office/drawing/2014/main" id="{5803A289-422F-4DA1-9B65-185C7D8BE377}"/>
                </a:ext>
              </a:extLst>
            </p:cNvPr>
            <p:cNvSpPr/>
            <p:nvPr/>
          </p:nvSpPr>
          <p:spPr>
            <a:xfrm>
              <a:off x="426954" y="2365862"/>
              <a:ext cx="1403661" cy="310710"/>
            </a:xfrm>
            <a:prstGeom prst="roundRect">
              <a:avLst>
                <a:gd name="adj" fmla="val 9340"/>
              </a:avLst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defTabSz="844083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105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그룹 선택</a:t>
              </a:r>
              <a:endPara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927" name="Close">
              <a:extLst>
                <a:ext uri="{FF2B5EF4-FFF2-40B4-BE49-F238E27FC236}">
                  <a16:creationId xmlns:a16="http://schemas.microsoft.com/office/drawing/2014/main" id="{EFCEB878-58F0-4DCF-B8C7-A7B3CB07570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513327" y="2082485"/>
              <a:ext cx="215152" cy="217260"/>
            </a:xfrm>
            <a:custGeom>
              <a:avLst/>
              <a:gdLst>
                <a:gd name="T0" fmla="*/ 333 w 667"/>
                <a:gd name="T1" fmla="*/ 0 h 667"/>
                <a:gd name="T2" fmla="*/ 0 w 667"/>
                <a:gd name="T3" fmla="*/ 334 h 667"/>
                <a:gd name="T4" fmla="*/ 333 w 667"/>
                <a:gd name="T5" fmla="*/ 667 h 667"/>
                <a:gd name="T6" fmla="*/ 667 w 667"/>
                <a:gd name="T7" fmla="*/ 334 h 667"/>
                <a:gd name="T8" fmla="*/ 333 w 667"/>
                <a:gd name="T9" fmla="*/ 0 h 667"/>
                <a:gd name="T10" fmla="*/ 333 w 667"/>
                <a:gd name="T11" fmla="*/ 27 h 667"/>
                <a:gd name="T12" fmla="*/ 640 w 667"/>
                <a:gd name="T13" fmla="*/ 334 h 667"/>
                <a:gd name="T14" fmla="*/ 333 w 667"/>
                <a:gd name="T15" fmla="*/ 640 h 667"/>
                <a:gd name="T16" fmla="*/ 27 w 667"/>
                <a:gd name="T17" fmla="*/ 334 h 667"/>
                <a:gd name="T18" fmla="*/ 333 w 667"/>
                <a:gd name="T19" fmla="*/ 27 h 667"/>
                <a:gd name="T20" fmla="*/ 210 w 667"/>
                <a:gd name="T21" fmla="*/ 200 h 667"/>
                <a:gd name="T22" fmla="*/ 204 w 667"/>
                <a:gd name="T23" fmla="*/ 223 h 667"/>
                <a:gd name="T24" fmla="*/ 314 w 667"/>
                <a:gd name="T25" fmla="*/ 334 h 667"/>
                <a:gd name="T26" fmla="*/ 204 w 667"/>
                <a:gd name="T27" fmla="*/ 444 h 667"/>
                <a:gd name="T28" fmla="*/ 223 w 667"/>
                <a:gd name="T29" fmla="*/ 463 h 667"/>
                <a:gd name="T30" fmla="*/ 333 w 667"/>
                <a:gd name="T31" fmla="*/ 353 h 667"/>
                <a:gd name="T32" fmla="*/ 444 w 667"/>
                <a:gd name="T33" fmla="*/ 463 h 667"/>
                <a:gd name="T34" fmla="*/ 463 w 667"/>
                <a:gd name="T35" fmla="*/ 463 h 667"/>
                <a:gd name="T36" fmla="*/ 463 w 667"/>
                <a:gd name="T37" fmla="*/ 444 h 667"/>
                <a:gd name="T38" fmla="*/ 352 w 667"/>
                <a:gd name="T39" fmla="*/ 334 h 667"/>
                <a:gd name="T40" fmla="*/ 463 w 667"/>
                <a:gd name="T41" fmla="*/ 223 h 667"/>
                <a:gd name="T42" fmla="*/ 452 w 667"/>
                <a:gd name="T43" fmla="*/ 200 h 667"/>
                <a:gd name="T44" fmla="*/ 444 w 667"/>
                <a:gd name="T45" fmla="*/ 204 h 667"/>
                <a:gd name="T46" fmla="*/ 333 w 667"/>
                <a:gd name="T47" fmla="*/ 314 h 667"/>
                <a:gd name="T48" fmla="*/ 223 w 667"/>
                <a:gd name="T49" fmla="*/ 204 h 667"/>
                <a:gd name="T50" fmla="*/ 210 w 667"/>
                <a:gd name="T51" fmla="*/ 20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7" h="667">
                  <a:moveTo>
                    <a:pt x="333" y="0"/>
                  </a:moveTo>
                  <a:cubicBezTo>
                    <a:pt x="149" y="0"/>
                    <a:pt x="0" y="150"/>
                    <a:pt x="0" y="334"/>
                  </a:cubicBezTo>
                  <a:cubicBezTo>
                    <a:pt x="0" y="518"/>
                    <a:pt x="149" y="667"/>
                    <a:pt x="333" y="667"/>
                  </a:cubicBezTo>
                  <a:cubicBezTo>
                    <a:pt x="517" y="667"/>
                    <a:pt x="667" y="518"/>
                    <a:pt x="667" y="334"/>
                  </a:cubicBezTo>
                  <a:cubicBezTo>
                    <a:pt x="667" y="150"/>
                    <a:pt x="517" y="0"/>
                    <a:pt x="333" y="0"/>
                  </a:cubicBezTo>
                  <a:close/>
                  <a:moveTo>
                    <a:pt x="333" y="27"/>
                  </a:moveTo>
                  <a:cubicBezTo>
                    <a:pt x="503" y="27"/>
                    <a:pt x="640" y="164"/>
                    <a:pt x="640" y="334"/>
                  </a:cubicBezTo>
                  <a:cubicBezTo>
                    <a:pt x="640" y="503"/>
                    <a:pt x="503" y="640"/>
                    <a:pt x="333" y="640"/>
                  </a:cubicBezTo>
                  <a:cubicBezTo>
                    <a:pt x="164" y="640"/>
                    <a:pt x="27" y="503"/>
                    <a:pt x="27" y="334"/>
                  </a:cubicBezTo>
                  <a:cubicBezTo>
                    <a:pt x="27" y="164"/>
                    <a:pt x="164" y="27"/>
                    <a:pt x="333" y="27"/>
                  </a:cubicBezTo>
                  <a:close/>
                  <a:moveTo>
                    <a:pt x="210" y="200"/>
                  </a:moveTo>
                  <a:cubicBezTo>
                    <a:pt x="201" y="202"/>
                    <a:pt x="196" y="217"/>
                    <a:pt x="204" y="223"/>
                  </a:cubicBezTo>
                  <a:lnTo>
                    <a:pt x="314" y="334"/>
                  </a:lnTo>
                  <a:lnTo>
                    <a:pt x="204" y="444"/>
                  </a:lnTo>
                  <a:cubicBezTo>
                    <a:pt x="191" y="457"/>
                    <a:pt x="210" y="476"/>
                    <a:pt x="223" y="463"/>
                  </a:cubicBezTo>
                  <a:lnTo>
                    <a:pt x="333" y="353"/>
                  </a:lnTo>
                  <a:lnTo>
                    <a:pt x="444" y="463"/>
                  </a:lnTo>
                  <a:cubicBezTo>
                    <a:pt x="449" y="468"/>
                    <a:pt x="458" y="468"/>
                    <a:pt x="463" y="463"/>
                  </a:cubicBezTo>
                  <a:cubicBezTo>
                    <a:pt x="468" y="458"/>
                    <a:pt x="468" y="449"/>
                    <a:pt x="463" y="444"/>
                  </a:cubicBezTo>
                  <a:lnTo>
                    <a:pt x="352" y="334"/>
                  </a:lnTo>
                  <a:lnTo>
                    <a:pt x="463" y="223"/>
                  </a:lnTo>
                  <a:cubicBezTo>
                    <a:pt x="472" y="214"/>
                    <a:pt x="465" y="198"/>
                    <a:pt x="452" y="200"/>
                  </a:cubicBezTo>
                  <a:cubicBezTo>
                    <a:pt x="449" y="201"/>
                    <a:pt x="446" y="202"/>
                    <a:pt x="444" y="204"/>
                  </a:cubicBezTo>
                  <a:lnTo>
                    <a:pt x="333" y="314"/>
                  </a:lnTo>
                  <a:lnTo>
                    <a:pt x="223" y="204"/>
                  </a:lnTo>
                  <a:cubicBezTo>
                    <a:pt x="219" y="199"/>
                    <a:pt x="213" y="200"/>
                    <a:pt x="210" y="200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34" name="Text Box">
              <a:extLst>
                <a:ext uri="{FF2B5EF4-FFF2-40B4-BE49-F238E27FC236}">
                  <a16:creationId xmlns:a16="http://schemas.microsoft.com/office/drawing/2014/main" id="{6575D9A8-13C7-4A46-88CD-3C51AF056134}"/>
                </a:ext>
              </a:extLst>
            </p:cNvPr>
            <p:cNvSpPr/>
            <p:nvPr/>
          </p:nvSpPr>
          <p:spPr>
            <a:xfrm>
              <a:off x="745218" y="2986783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그룹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35" name="Text Box">
              <a:extLst>
                <a:ext uri="{FF2B5EF4-FFF2-40B4-BE49-F238E27FC236}">
                  <a16:creationId xmlns:a16="http://schemas.microsoft.com/office/drawing/2014/main" id="{C25E3885-5EBD-498E-A23B-66E38D4846A2}"/>
                </a:ext>
              </a:extLst>
            </p:cNvPr>
            <p:cNvSpPr/>
            <p:nvPr/>
          </p:nvSpPr>
          <p:spPr>
            <a:xfrm>
              <a:off x="2530283" y="2986783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조직도</a:t>
              </a:r>
              <a:endParaRPr lang="en-US" altLang="ko-KR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36" name="Text Box">
              <a:extLst>
                <a:ext uri="{FF2B5EF4-FFF2-40B4-BE49-F238E27FC236}">
                  <a16:creationId xmlns:a16="http://schemas.microsoft.com/office/drawing/2014/main" id="{28743B08-97B7-476F-AC2C-D89372AADCE5}"/>
                </a:ext>
              </a:extLst>
            </p:cNvPr>
            <p:cNvSpPr/>
            <p:nvPr/>
          </p:nvSpPr>
          <p:spPr>
            <a:xfrm>
              <a:off x="745217" y="2713733"/>
              <a:ext cx="3531347" cy="3124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37" name="직사각형 936">
              <a:extLst>
                <a:ext uri="{FF2B5EF4-FFF2-40B4-BE49-F238E27FC236}">
                  <a16:creationId xmlns:a16="http://schemas.microsoft.com/office/drawing/2014/main" id="{FEBA984F-9F12-41A5-A5B6-8B8A42F2786C}"/>
                </a:ext>
              </a:extLst>
            </p:cNvPr>
            <p:cNvSpPr/>
            <p:nvPr/>
          </p:nvSpPr>
          <p:spPr>
            <a:xfrm>
              <a:off x="5746881" y="2413495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800" kern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지정 안내</a:t>
              </a:r>
            </a:p>
          </p:txBody>
        </p:sp>
        <p:sp>
          <p:nvSpPr>
            <p:cNvPr id="938" name="About">
              <a:extLst>
                <a:ext uri="{FF2B5EF4-FFF2-40B4-BE49-F238E27FC236}">
                  <a16:creationId xmlns:a16="http://schemas.microsoft.com/office/drawing/2014/main" id="{8C8F383C-DAA0-49F4-AD28-45518245D2B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574705" y="2453227"/>
              <a:ext cx="153774" cy="152282"/>
            </a:xfrm>
            <a:custGeom>
              <a:avLst/>
              <a:gdLst>
                <a:gd name="T0" fmla="*/ 711 w 1417"/>
                <a:gd name="T1" fmla="*/ 0 h 1405"/>
                <a:gd name="T2" fmla="*/ 6 w 1417"/>
                <a:gd name="T3" fmla="*/ 624 h 1405"/>
                <a:gd name="T4" fmla="*/ 223 w 1417"/>
                <a:gd name="T5" fmla="*/ 1073 h 1405"/>
                <a:gd name="T6" fmla="*/ 12 w 1417"/>
                <a:gd name="T7" fmla="*/ 1337 h 1405"/>
                <a:gd name="T8" fmla="*/ 549 w 1417"/>
                <a:gd name="T9" fmla="*/ 1231 h 1405"/>
                <a:gd name="T10" fmla="*/ 711 w 1417"/>
                <a:gd name="T11" fmla="*/ 1248 h 1405"/>
                <a:gd name="T12" fmla="*/ 1417 w 1417"/>
                <a:gd name="T13" fmla="*/ 624 h 1405"/>
                <a:gd name="T14" fmla="*/ 711 w 1417"/>
                <a:gd name="T15" fmla="*/ 0 h 1405"/>
                <a:gd name="T16" fmla="*/ 816 w 1417"/>
                <a:gd name="T17" fmla="*/ 945 h 1405"/>
                <a:gd name="T18" fmla="*/ 671 w 1417"/>
                <a:gd name="T19" fmla="*/ 984 h 1405"/>
                <a:gd name="T20" fmla="*/ 546 w 1417"/>
                <a:gd name="T21" fmla="*/ 882 h 1405"/>
                <a:gd name="T22" fmla="*/ 610 w 1417"/>
                <a:gd name="T23" fmla="*/ 590 h 1405"/>
                <a:gd name="T24" fmla="*/ 495 w 1417"/>
                <a:gd name="T25" fmla="*/ 555 h 1405"/>
                <a:gd name="T26" fmla="*/ 506 w 1417"/>
                <a:gd name="T27" fmla="*/ 511 h 1405"/>
                <a:gd name="T28" fmla="*/ 651 w 1417"/>
                <a:gd name="T29" fmla="*/ 472 h 1405"/>
                <a:gd name="T30" fmla="*/ 773 w 1417"/>
                <a:gd name="T31" fmla="*/ 574 h 1405"/>
                <a:gd name="T32" fmla="*/ 709 w 1417"/>
                <a:gd name="T33" fmla="*/ 866 h 1405"/>
                <a:gd name="T34" fmla="*/ 766 w 1417"/>
                <a:gd name="T35" fmla="*/ 915 h 1405"/>
                <a:gd name="T36" fmla="*/ 827 w 1417"/>
                <a:gd name="T37" fmla="*/ 901 h 1405"/>
                <a:gd name="T38" fmla="*/ 816 w 1417"/>
                <a:gd name="T39" fmla="*/ 945 h 1405"/>
                <a:gd name="T40" fmla="*/ 741 w 1417"/>
                <a:gd name="T41" fmla="*/ 390 h 1405"/>
                <a:gd name="T42" fmla="*/ 644 w 1417"/>
                <a:gd name="T43" fmla="*/ 300 h 1405"/>
                <a:gd name="T44" fmla="*/ 741 w 1417"/>
                <a:gd name="T45" fmla="*/ 210 h 1405"/>
                <a:gd name="T46" fmla="*/ 837 w 1417"/>
                <a:gd name="T47" fmla="*/ 300 h 1405"/>
                <a:gd name="T48" fmla="*/ 741 w 1417"/>
                <a:gd name="T49" fmla="*/ 390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17" h="1405">
                  <a:moveTo>
                    <a:pt x="711" y="0"/>
                  </a:moveTo>
                  <a:cubicBezTo>
                    <a:pt x="322" y="0"/>
                    <a:pt x="6" y="279"/>
                    <a:pt x="6" y="624"/>
                  </a:cubicBezTo>
                  <a:cubicBezTo>
                    <a:pt x="6" y="801"/>
                    <a:pt x="89" y="960"/>
                    <a:pt x="223" y="1073"/>
                  </a:cubicBezTo>
                  <a:cubicBezTo>
                    <a:pt x="186" y="1229"/>
                    <a:pt x="0" y="1293"/>
                    <a:pt x="12" y="1337"/>
                  </a:cubicBezTo>
                  <a:cubicBezTo>
                    <a:pt x="130" y="1405"/>
                    <a:pt x="446" y="1276"/>
                    <a:pt x="549" y="1231"/>
                  </a:cubicBezTo>
                  <a:cubicBezTo>
                    <a:pt x="601" y="1242"/>
                    <a:pt x="655" y="1248"/>
                    <a:pt x="711" y="1248"/>
                  </a:cubicBezTo>
                  <a:cubicBezTo>
                    <a:pt x="1101" y="1248"/>
                    <a:pt x="1417" y="969"/>
                    <a:pt x="1417" y="624"/>
                  </a:cubicBezTo>
                  <a:cubicBezTo>
                    <a:pt x="1417" y="279"/>
                    <a:pt x="1101" y="0"/>
                    <a:pt x="711" y="0"/>
                  </a:cubicBezTo>
                  <a:close/>
                  <a:moveTo>
                    <a:pt x="816" y="945"/>
                  </a:moveTo>
                  <a:cubicBezTo>
                    <a:pt x="789" y="956"/>
                    <a:pt x="728" y="984"/>
                    <a:pt x="671" y="984"/>
                  </a:cubicBezTo>
                  <a:cubicBezTo>
                    <a:pt x="618" y="984"/>
                    <a:pt x="546" y="960"/>
                    <a:pt x="546" y="882"/>
                  </a:cubicBezTo>
                  <a:cubicBezTo>
                    <a:pt x="546" y="792"/>
                    <a:pt x="610" y="664"/>
                    <a:pt x="610" y="590"/>
                  </a:cubicBezTo>
                  <a:cubicBezTo>
                    <a:pt x="610" y="508"/>
                    <a:pt x="503" y="552"/>
                    <a:pt x="495" y="555"/>
                  </a:cubicBezTo>
                  <a:lnTo>
                    <a:pt x="506" y="511"/>
                  </a:lnTo>
                  <a:cubicBezTo>
                    <a:pt x="532" y="500"/>
                    <a:pt x="595" y="472"/>
                    <a:pt x="651" y="472"/>
                  </a:cubicBezTo>
                  <a:cubicBezTo>
                    <a:pt x="696" y="472"/>
                    <a:pt x="773" y="488"/>
                    <a:pt x="773" y="574"/>
                  </a:cubicBezTo>
                  <a:cubicBezTo>
                    <a:pt x="773" y="659"/>
                    <a:pt x="709" y="797"/>
                    <a:pt x="709" y="866"/>
                  </a:cubicBezTo>
                  <a:cubicBezTo>
                    <a:pt x="709" y="885"/>
                    <a:pt x="707" y="915"/>
                    <a:pt x="766" y="915"/>
                  </a:cubicBezTo>
                  <a:cubicBezTo>
                    <a:pt x="789" y="915"/>
                    <a:pt x="821" y="903"/>
                    <a:pt x="827" y="901"/>
                  </a:cubicBezTo>
                  <a:lnTo>
                    <a:pt x="816" y="945"/>
                  </a:lnTo>
                  <a:close/>
                  <a:moveTo>
                    <a:pt x="741" y="390"/>
                  </a:moveTo>
                  <a:cubicBezTo>
                    <a:pt x="702" y="390"/>
                    <a:pt x="644" y="364"/>
                    <a:pt x="644" y="300"/>
                  </a:cubicBezTo>
                  <a:cubicBezTo>
                    <a:pt x="644" y="236"/>
                    <a:pt x="706" y="210"/>
                    <a:pt x="741" y="210"/>
                  </a:cubicBezTo>
                  <a:cubicBezTo>
                    <a:pt x="781" y="210"/>
                    <a:pt x="837" y="240"/>
                    <a:pt x="837" y="300"/>
                  </a:cubicBezTo>
                  <a:cubicBezTo>
                    <a:pt x="837" y="337"/>
                    <a:pt x="808" y="390"/>
                    <a:pt x="741" y="390"/>
                  </a:cubicBezTo>
                  <a:close/>
                </a:path>
              </a:pathLst>
            </a:custGeom>
            <a:solidFill>
              <a:srgbClr val="5F5F5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939" name="그룹 938">
              <a:extLst>
                <a:ext uri="{FF2B5EF4-FFF2-40B4-BE49-F238E27FC236}">
                  <a16:creationId xmlns:a16="http://schemas.microsoft.com/office/drawing/2014/main" id="{A4681E83-D877-4BDF-B0BE-ED51F9746AB1}"/>
                </a:ext>
              </a:extLst>
            </p:cNvPr>
            <p:cNvGrpSpPr/>
            <p:nvPr/>
          </p:nvGrpSpPr>
          <p:grpSpPr>
            <a:xfrm>
              <a:off x="803957" y="2828875"/>
              <a:ext cx="3420000" cy="215444"/>
              <a:chOff x="2753227" y="6341570"/>
              <a:chExt cx="3420000" cy="215444"/>
            </a:xfrm>
          </p:grpSpPr>
          <p:grpSp>
            <p:nvGrpSpPr>
              <p:cNvPr id="940" name="그룹 939">
                <a:extLst>
                  <a:ext uri="{FF2B5EF4-FFF2-40B4-BE49-F238E27FC236}">
                    <a16:creationId xmlns:a16="http://schemas.microsoft.com/office/drawing/2014/main" id="{BBAB1817-4B48-47B0-868B-A79AC4FDB205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2873893" cy="215444"/>
                <a:chOff x="3244556" y="6341570"/>
                <a:chExt cx="2873893" cy="215444"/>
              </a:xfrm>
            </p:grpSpPr>
            <p:sp>
              <p:nvSpPr>
                <p:cNvPr id="942" name="Search Icon">
                  <a:extLst>
                    <a:ext uri="{FF2B5EF4-FFF2-40B4-BE49-F238E27FC236}">
                      <a16:creationId xmlns:a16="http://schemas.microsoft.com/office/drawing/2014/main" id="{4061245C-FFE1-4CE6-B343-92B9517ACC2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007440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solidFill>
                      <a:schemeClr val="bg1">
                        <a:lumMod val="9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943" name="직사각형 942">
                  <a:extLst>
                    <a:ext uri="{FF2B5EF4-FFF2-40B4-BE49-F238E27FC236}">
                      <a16:creationId xmlns:a16="http://schemas.microsoft.com/office/drawing/2014/main" id="{4389829A-D3CA-44D3-BAFF-F5B094618585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492443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kern="12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솔루션</a:t>
                  </a:r>
                </a:p>
              </p:txBody>
            </p:sp>
          </p:grpSp>
          <p:cxnSp>
            <p:nvCxnSpPr>
              <p:cNvPr id="941" name="Line">
                <a:extLst>
                  <a:ext uri="{FF2B5EF4-FFF2-40B4-BE49-F238E27FC236}">
                    <a16:creationId xmlns:a16="http://schemas.microsoft.com/office/drawing/2014/main" id="{37AD796D-DA78-4C6B-9F73-0C0555C748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3420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4" name="직사각형 943">
              <a:extLst>
                <a:ext uri="{FF2B5EF4-FFF2-40B4-BE49-F238E27FC236}">
                  <a16:creationId xmlns:a16="http://schemas.microsoft.com/office/drawing/2014/main" id="{AD97139E-413D-4E8B-909B-6AB1DAC6A341}"/>
                </a:ext>
              </a:extLst>
            </p:cNvPr>
            <p:cNvSpPr/>
            <p:nvPr/>
          </p:nvSpPr>
          <p:spPr>
            <a:xfrm>
              <a:off x="744006" y="2818679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r>
                <a:rPr kumimoji="1" lang="en-US" altLang="ko-KR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LG CNS</a:t>
              </a:r>
              <a:r>
                <a:rPr kumimoji="1" lang="en-US" altLang="ko-KR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1600" dirty="0"/>
            </a:p>
          </p:txBody>
        </p:sp>
        <p:sp>
          <p:nvSpPr>
            <p:cNvPr id="1003" name="Text Box">
              <a:extLst>
                <a:ext uri="{FF2B5EF4-FFF2-40B4-BE49-F238E27FC236}">
                  <a16:creationId xmlns:a16="http://schemas.microsoft.com/office/drawing/2014/main" id="{EC423335-4F5C-45E2-B518-B329FA48D3F2}"/>
                </a:ext>
              </a:extLst>
            </p:cNvPr>
            <p:cNvSpPr/>
            <p:nvPr/>
          </p:nvSpPr>
          <p:spPr>
            <a:xfrm>
              <a:off x="4330851" y="2713733"/>
              <a:ext cx="2203200" cy="3124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004" name="Tab 1">
              <a:extLst>
                <a:ext uri="{FF2B5EF4-FFF2-40B4-BE49-F238E27FC236}">
                  <a16:creationId xmlns:a16="http://schemas.microsoft.com/office/drawing/2014/main" id="{AFE8D573-2CD4-4AB8-9E72-74165084E02A}"/>
                </a:ext>
              </a:extLst>
            </p:cNvPr>
            <p:cNvSpPr/>
            <p:nvPr/>
          </p:nvSpPr>
          <p:spPr>
            <a:xfrm>
              <a:off x="4601749" y="2743841"/>
              <a:ext cx="1661405" cy="3048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선택한 대화상대 목록 </a:t>
              </a:r>
              <a:r>
                <a:rPr lang="en-US" altLang="ko-KR" sz="8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05" name="Selection">
              <a:extLst>
                <a:ext uri="{FF2B5EF4-FFF2-40B4-BE49-F238E27FC236}">
                  <a16:creationId xmlns:a16="http://schemas.microsoft.com/office/drawing/2014/main" id="{72D798BE-4323-49AB-8209-C49879B54B39}"/>
                </a:ext>
              </a:extLst>
            </p:cNvPr>
            <p:cNvSpPr/>
            <p:nvPr/>
          </p:nvSpPr>
          <p:spPr>
            <a:xfrm>
              <a:off x="4601749" y="3029591"/>
              <a:ext cx="1661405" cy="190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grpSp>
          <p:nvGrpSpPr>
            <p:cNvPr id="1006" name="그룹 1005">
              <a:extLst>
                <a:ext uri="{FF2B5EF4-FFF2-40B4-BE49-F238E27FC236}">
                  <a16:creationId xmlns:a16="http://schemas.microsoft.com/office/drawing/2014/main" id="{CF33FB0B-E5F0-406C-A02E-8E59DC6CE832}"/>
                </a:ext>
              </a:extLst>
            </p:cNvPr>
            <p:cNvGrpSpPr/>
            <p:nvPr/>
          </p:nvGrpSpPr>
          <p:grpSpPr>
            <a:xfrm>
              <a:off x="4489314" y="3150322"/>
              <a:ext cx="1886274" cy="197517"/>
              <a:chOff x="5108887" y="1844606"/>
              <a:chExt cx="1886274" cy="197517"/>
            </a:xfrm>
          </p:grpSpPr>
          <p:grpSp>
            <p:nvGrpSpPr>
              <p:cNvPr id="1007" name="그룹 1006">
                <a:extLst>
                  <a:ext uri="{FF2B5EF4-FFF2-40B4-BE49-F238E27FC236}">
                    <a16:creationId xmlns:a16="http://schemas.microsoft.com/office/drawing/2014/main" id="{66644223-2F6C-4F54-BA4B-C6C665513DB7}"/>
                  </a:ext>
                </a:extLst>
              </p:cNvPr>
              <p:cNvGrpSpPr/>
              <p:nvPr/>
            </p:nvGrpSpPr>
            <p:grpSpPr>
              <a:xfrm>
                <a:off x="6401303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1014" name="Title Bar">
                  <a:extLst>
                    <a:ext uri="{FF2B5EF4-FFF2-40B4-BE49-F238E27FC236}">
                      <a16:creationId xmlns:a16="http://schemas.microsoft.com/office/drawing/2014/main" id="{5C44FC16-C066-4C40-8DF9-795364A611F2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강용관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015" name="Close Button">
                  <a:extLst>
                    <a:ext uri="{FF2B5EF4-FFF2-40B4-BE49-F238E27FC236}">
                      <a16:creationId xmlns:a16="http://schemas.microsoft.com/office/drawing/2014/main" id="{9B744FD6-6CCC-4ADB-8E56-5E9D6B915A6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008" name="그룹 1007">
                <a:extLst>
                  <a:ext uri="{FF2B5EF4-FFF2-40B4-BE49-F238E27FC236}">
                    <a16:creationId xmlns:a16="http://schemas.microsoft.com/office/drawing/2014/main" id="{376FFB23-9A1C-4F89-8391-B4B56F75D995}"/>
                  </a:ext>
                </a:extLst>
              </p:cNvPr>
              <p:cNvGrpSpPr/>
              <p:nvPr/>
            </p:nvGrpSpPr>
            <p:grpSpPr>
              <a:xfrm>
                <a:off x="5755094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1012" name="Title Bar">
                  <a:extLst>
                    <a:ext uri="{FF2B5EF4-FFF2-40B4-BE49-F238E27FC236}">
                      <a16:creationId xmlns:a16="http://schemas.microsoft.com/office/drawing/2014/main" id="{60307B38-49DF-498D-A520-9047492D3FE9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배기영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013" name="Close Button">
                  <a:extLst>
                    <a:ext uri="{FF2B5EF4-FFF2-40B4-BE49-F238E27FC236}">
                      <a16:creationId xmlns:a16="http://schemas.microsoft.com/office/drawing/2014/main" id="{BEC01629-6AA5-4229-A13E-19C9B07E1F8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009" name="그룹 1008">
                <a:extLst>
                  <a:ext uri="{FF2B5EF4-FFF2-40B4-BE49-F238E27FC236}">
                    <a16:creationId xmlns:a16="http://schemas.microsoft.com/office/drawing/2014/main" id="{A280C9B0-9963-424C-A0BE-A99439A950D0}"/>
                  </a:ext>
                </a:extLst>
              </p:cNvPr>
              <p:cNvGrpSpPr/>
              <p:nvPr/>
            </p:nvGrpSpPr>
            <p:grpSpPr>
              <a:xfrm>
                <a:off x="5108887" y="1844606"/>
                <a:ext cx="593858" cy="197517"/>
                <a:chOff x="9330957" y="3233678"/>
                <a:chExt cx="665474" cy="221337"/>
              </a:xfrm>
            </p:grpSpPr>
            <p:sp>
              <p:nvSpPr>
                <p:cNvPr id="1010" name="Title Bar">
                  <a:extLst>
                    <a:ext uri="{FF2B5EF4-FFF2-40B4-BE49-F238E27FC236}">
                      <a16:creationId xmlns:a16="http://schemas.microsoft.com/office/drawing/2014/main" id="{0C82F1F2-D5D6-49A0-AEDD-27BC509B2189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신동인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011" name="Close Button">
                  <a:extLst>
                    <a:ext uri="{FF2B5EF4-FFF2-40B4-BE49-F238E27FC236}">
                      <a16:creationId xmlns:a16="http://schemas.microsoft.com/office/drawing/2014/main" id="{D26BC40A-DE91-4514-A169-DBDE821A465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1016" name="그룹 1015">
              <a:extLst>
                <a:ext uri="{FF2B5EF4-FFF2-40B4-BE49-F238E27FC236}">
                  <a16:creationId xmlns:a16="http://schemas.microsoft.com/office/drawing/2014/main" id="{5EF9F45D-B0C0-4E01-8237-021C4856E66D}"/>
                </a:ext>
              </a:extLst>
            </p:cNvPr>
            <p:cNvGrpSpPr/>
            <p:nvPr/>
          </p:nvGrpSpPr>
          <p:grpSpPr>
            <a:xfrm>
              <a:off x="4489314" y="3418942"/>
              <a:ext cx="1886274" cy="197517"/>
              <a:chOff x="5108887" y="2113225"/>
              <a:chExt cx="1886274" cy="197517"/>
            </a:xfrm>
          </p:grpSpPr>
          <p:grpSp>
            <p:nvGrpSpPr>
              <p:cNvPr id="1017" name="그룹 1016">
                <a:extLst>
                  <a:ext uri="{FF2B5EF4-FFF2-40B4-BE49-F238E27FC236}">
                    <a16:creationId xmlns:a16="http://schemas.microsoft.com/office/drawing/2014/main" id="{8E2310B8-8D3F-422F-91B0-739B5C9DE7C8}"/>
                  </a:ext>
                </a:extLst>
              </p:cNvPr>
              <p:cNvGrpSpPr/>
              <p:nvPr/>
            </p:nvGrpSpPr>
            <p:grpSpPr>
              <a:xfrm>
                <a:off x="6401303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1024" name="Title Bar">
                  <a:extLst>
                    <a:ext uri="{FF2B5EF4-FFF2-40B4-BE49-F238E27FC236}">
                      <a16:creationId xmlns:a16="http://schemas.microsoft.com/office/drawing/2014/main" id="{A2809E1E-C0BE-4DD9-A587-56364B7F1602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 err="1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김철주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025" name="Close Button">
                  <a:extLst>
                    <a:ext uri="{FF2B5EF4-FFF2-40B4-BE49-F238E27FC236}">
                      <a16:creationId xmlns:a16="http://schemas.microsoft.com/office/drawing/2014/main" id="{48082AFD-949E-4AE3-A221-460172D71A5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018" name="그룹 1017">
                <a:extLst>
                  <a:ext uri="{FF2B5EF4-FFF2-40B4-BE49-F238E27FC236}">
                    <a16:creationId xmlns:a16="http://schemas.microsoft.com/office/drawing/2014/main" id="{F1FE601A-65AE-4E58-8A77-3C56726ED498}"/>
                  </a:ext>
                </a:extLst>
              </p:cNvPr>
              <p:cNvGrpSpPr/>
              <p:nvPr/>
            </p:nvGrpSpPr>
            <p:grpSpPr>
              <a:xfrm>
                <a:off x="5755094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1022" name="Title Bar">
                  <a:extLst>
                    <a:ext uri="{FF2B5EF4-FFF2-40B4-BE49-F238E27FC236}">
                      <a16:creationId xmlns:a16="http://schemas.microsoft.com/office/drawing/2014/main" id="{7A61E2D1-DAD0-4B69-B532-40333ED5A089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박병준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023" name="Close Button">
                  <a:extLst>
                    <a:ext uri="{FF2B5EF4-FFF2-40B4-BE49-F238E27FC236}">
                      <a16:creationId xmlns:a16="http://schemas.microsoft.com/office/drawing/2014/main" id="{BF419572-C167-4289-9ECE-35EC537A8F1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019" name="그룹 1018">
                <a:extLst>
                  <a:ext uri="{FF2B5EF4-FFF2-40B4-BE49-F238E27FC236}">
                    <a16:creationId xmlns:a16="http://schemas.microsoft.com/office/drawing/2014/main" id="{7B7A31D9-4754-4468-A4A0-C86ED5B7AB40}"/>
                  </a:ext>
                </a:extLst>
              </p:cNvPr>
              <p:cNvGrpSpPr/>
              <p:nvPr/>
            </p:nvGrpSpPr>
            <p:grpSpPr>
              <a:xfrm>
                <a:off x="5108887" y="2113225"/>
                <a:ext cx="593858" cy="197517"/>
                <a:chOff x="9330957" y="3233678"/>
                <a:chExt cx="665474" cy="221337"/>
              </a:xfrm>
            </p:grpSpPr>
            <p:sp>
              <p:nvSpPr>
                <p:cNvPr id="1020" name="Title Bar">
                  <a:extLst>
                    <a:ext uri="{FF2B5EF4-FFF2-40B4-BE49-F238E27FC236}">
                      <a16:creationId xmlns:a16="http://schemas.microsoft.com/office/drawing/2014/main" id="{8C2A7CED-96EE-43F1-8EA4-40712AFB4FCF}"/>
                    </a:ext>
                  </a:extLst>
                </p:cNvPr>
                <p:cNvSpPr/>
                <p:nvPr/>
              </p:nvSpPr>
              <p:spPr>
                <a:xfrm>
                  <a:off x="9330957" y="3233678"/>
                  <a:ext cx="665474" cy="221337"/>
                </a:xfrm>
                <a:prstGeom prst="roundRect">
                  <a:avLst/>
                </a:prstGeom>
                <a:solidFill>
                  <a:srgbClr val="FFFFFF"/>
                </a:solidFill>
                <a:ln w="6350">
                  <a:solidFill>
                    <a:srgbClr val="8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25200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ko-KR" altLang="en-US" sz="700" dirty="0">
                      <a:solidFill>
                        <a:srgbClr val="5F5F5F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김용주</a:t>
                  </a:r>
                  <a:endParaRPr 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021" name="Close Button">
                  <a:extLst>
                    <a:ext uri="{FF2B5EF4-FFF2-40B4-BE49-F238E27FC236}">
                      <a16:creationId xmlns:a16="http://schemas.microsoft.com/office/drawing/2014/main" id="{D70BC71A-0E95-4062-A680-49AD6DEC9F1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5547" y="3296721"/>
                  <a:ext cx="98425" cy="95250"/>
                </a:xfrm>
                <a:custGeom>
                  <a:avLst/>
                  <a:gdLst>
                    <a:gd name="T0" fmla="*/ 254 w 254"/>
                    <a:gd name="T1" fmla="*/ 0 h 254"/>
                    <a:gd name="T2" fmla="*/ 0 w 254"/>
                    <a:gd name="T3" fmla="*/ 254 h 254"/>
                    <a:gd name="T4" fmla="*/ 0 w 254"/>
                    <a:gd name="T5" fmla="*/ 0 h 254"/>
                    <a:gd name="T6" fmla="*/ 254 w 254"/>
                    <a:gd name="T7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4" h="254">
                      <a:moveTo>
                        <a:pt x="254" y="0"/>
                      </a:moveTo>
                      <a:lnTo>
                        <a:pt x="0" y="254"/>
                      </a:lnTo>
                      <a:moveTo>
                        <a:pt x="0" y="0"/>
                      </a:moveTo>
                      <a:lnTo>
                        <a:pt x="254" y="254"/>
                      </a:lnTo>
                    </a:path>
                  </a:pathLst>
                </a:custGeom>
                <a:noFill/>
                <a:ln w="9525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1026" name="그룹 1025">
              <a:extLst>
                <a:ext uri="{FF2B5EF4-FFF2-40B4-BE49-F238E27FC236}">
                  <a16:creationId xmlns:a16="http://schemas.microsoft.com/office/drawing/2014/main" id="{3A7A4AD1-0487-44E3-89DC-03A3623A18E4}"/>
                </a:ext>
              </a:extLst>
            </p:cNvPr>
            <p:cNvGrpSpPr/>
            <p:nvPr/>
          </p:nvGrpSpPr>
          <p:grpSpPr>
            <a:xfrm>
              <a:off x="4489314" y="3687561"/>
              <a:ext cx="593858" cy="197517"/>
              <a:chOff x="9330957" y="3233678"/>
              <a:chExt cx="665474" cy="221337"/>
            </a:xfrm>
          </p:grpSpPr>
          <p:sp>
            <p:nvSpPr>
              <p:cNvPr id="1027" name="Title Bar">
                <a:extLst>
                  <a:ext uri="{FF2B5EF4-FFF2-40B4-BE49-F238E27FC236}">
                    <a16:creationId xmlns:a16="http://schemas.microsoft.com/office/drawing/2014/main" id="{2BDA11BB-DFD6-49C3-90CE-18FECF638985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김주화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028" name="Close Button">
                <a:extLst>
                  <a:ext uri="{FF2B5EF4-FFF2-40B4-BE49-F238E27FC236}">
                    <a16:creationId xmlns:a16="http://schemas.microsoft.com/office/drawing/2014/main" id="{A7BA62CC-F436-4057-A0AE-BE38E62B16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162" name="직사각형 1161">
              <a:extLst>
                <a:ext uri="{FF2B5EF4-FFF2-40B4-BE49-F238E27FC236}">
                  <a16:creationId xmlns:a16="http://schemas.microsoft.com/office/drawing/2014/main" id="{39A3DD6C-B716-4437-942F-E72F02C49233}"/>
                </a:ext>
              </a:extLst>
            </p:cNvPr>
            <p:cNvSpPr/>
            <p:nvPr/>
          </p:nvSpPr>
          <p:spPr>
            <a:xfrm>
              <a:off x="3819540" y="2836846"/>
              <a:ext cx="22955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altLang="ko-KR" sz="600" noProof="1">
                  <a:solidFill>
                    <a:prstClr val="black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78035158-5A96-47FB-BECC-795D5080FCB0}"/>
                </a:ext>
              </a:extLst>
            </p:cNvPr>
            <p:cNvGrpSpPr/>
            <p:nvPr/>
          </p:nvGrpSpPr>
          <p:grpSpPr>
            <a:xfrm>
              <a:off x="724363" y="3132793"/>
              <a:ext cx="3475651" cy="230832"/>
              <a:chOff x="524373" y="1770630"/>
              <a:chExt cx="3475651" cy="230832"/>
            </a:xfrm>
          </p:grpSpPr>
          <p:sp>
            <p:nvSpPr>
              <p:cNvPr id="129" name="직사각형 128">
                <a:extLst>
                  <a:ext uri="{FF2B5EF4-FFF2-40B4-BE49-F238E27FC236}">
                    <a16:creationId xmlns:a16="http://schemas.microsoft.com/office/drawing/2014/main" id="{32809747-44CA-43DA-960D-26B781C8B7B4}"/>
                  </a:ext>
                </a:extLst>
              </p:cNvPr>
              <p:cNvSpPr/>
              <p:nvPr/>
            </p:nvSpPr>
            <p:spPr>
              <a:xfrm>
                <a:off x="524373" y="1770630"/>
                <a:ext cx="841897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새 그룹 추가</a:t>
                </a:r>
                <a:endParaRPr kumimoji="1" lang="en-US" altLang="ko-KR" sz="8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30" name="그룹 129">
                <a:extLst>
                  <a:ext uri="{FF2B5EF4-FFF2-40B4-BE49-F238E27FC236}">
                    <a16:creationId xmlns:a16="http://schemas.microsoft.com/office/drawing/2014/main" id="{ACA55EBD-F005-4043-8335-CD4A7E4D8217}"/>
                  </a:ext>
                </a:extLst>
              </p:cNvPr>
              <p:cNvGrpSpPr/>
              <p:nvPr/>
            </p:nvGrpSpPr>
            <p:grpSpPr>
              <a:xfrm>
                <a:off x="1513806" y="1771746"/>
                <a:ext cx="2486218" cy="228600"/>
                <a:chOff x="1513806" y="2019396"/>
                <a:chExt cx="2486218" cy="228600"/>
              </a:xfrm>
            </p:grpSpPr>
            <p:grpSp>
              <p:nvGrpSpPr>
                <p:cNvPr id="131" name="그룹 130">
                  <a:extLst>
                    <a:ext uri="{FF2B5EF4-FFF2-40B4-BE49-F238E27FC236}">
                      <a16:creationId xmlns:a16="http://schemas.microsoft.com/office/drawing/2014/main" id="{550AED3B-ECA4-4344-8FD3-8B2231C18E0B}"/>
                    </a:ext>
                  </a:extLst>
                </p:cNvPr>
                <p:cNvGrpSpPr/>
                <p:nvPr/>
              </p:nvGrpSpPr>
              <p:grpSpPr>
                <a:xfrm>
                  <a:off x="1513806" y="2019396"/>
                  <a:ext cx="2350553" cy="228600"/>
                  <a:chOff x="1513806" y="1795524"/>
                  <a:chExt cx="2350553" cy="228600"/>
                </a:xfrm>
              </p:grpSpPr>
              <p:sp>
                <p:nvSpPr>
                  <p:cNvPr id="133" name="사각형: 둥근 모서리 132">
                    <a:extLst>
                      <a:ext uri="{FF2B5EF4-FFF2-40B4-BE49-F238E27FC236}">
                        <a16:creationId xmlns:a16="http://schemas.microsoft.com/office/drawing/2014/main" id="{8DB57E9D-3212-4E41-A574-48B10880043A}"/>
                      </a:ext>
                    </a:extLst>
                  </p:cNvPr>
                  <p:cNvSpPr/>
                  <p:nvPr/>
                </p:nvSpPr>
                <p:spPr>
                  <a:xfrm>
                    <a:off x="1513806" y="1795524"/>
                    <a:ext cx="2324950" cy="228600"/>
                  </a:xfrm>
                  <a:prstGeom prst="roundRect">
                    <a:avLst/>
                  </a:prstGeom>
                  <a:solidFill>
                    <a:sysClr val="window" lastClr="FFFFFF"/>
                  </a:solidFill>
                  <a:ln w="3175" cap="flat" cmpd="sng" algn="ctr">
                    <a:solidFill>
                      <a:srgbClr val="B4B4B4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lvl="0" defTabSz="844083" fontAlgn="base" latinLnBrk="1"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defRPr/>
                    </a:pPr>
                    <a:r>
                      <a:rPr kumimoji="1" lang="ko-KR" altLang="en-US" sz="8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그룹 이름을 입력하세요</a:t>
                    </a:r>
                    <a:r>
                      <a:rPr kumimoji="1" lang="en-US" altLang="ko-KR" sz="8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/>
                        <a:sym typeface="Arial"/>
                      </a:rPr>
                      <a:t>.</a:t>
                    </a:r>
                    <a:endParaRPr kumimoji="1" lang="ko-KR" altLang="en-US" sz="1800" kern="1200" dirty="0">
                      <a:solidFill>
                        <a:schemeClr val="bg1">
                          <a:lumMod val="75000"/>
                        </a:schemeClr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134" name="직사각형 133">
                    <a:extLst>
                      <a:ext uri="{FF2B5EF4-FFF2-40B4-BE49-F238E27FC236}">
                        <a16:creationId xmlns:a16="http://schemas.microsoft.com/office/drawing/2014/main" id="{809732F5-4BC1-4CDF-9402-76066E8C226B}"/>
                      </a:ext>
                    </a:extLst>
                  </p:cNvPr>
                  <p:cNvSpPr/>
                  <p:nvPr/>
                </p:nvSpPr>
                <p:spPr>
                  <a:xfrm>
                    <a:off x="3634809" y="1816061"/>
                    <a:ext cx="229550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en-US" altLang="ko-KR" sz="600" noProof="1">
                        <a:solidFill>
                          <a:prstClr val="black"/>
                        </a:solidFill>
                        <a:latin typeface="Segoe UI" panose="020B0502040204020203" pitchFamily="34" charset="0"/>
                        <a:ea typeface="맑은 고딕" panose="020B0503020000020004" pitchFamily="50" charset="-127"/>
                        <a:cs typeface="Segoe UI" panose="020B0502040204020203" pitchFamily="34" charset="0"/>
                      </a:rPr>
                      <a:t>X</a:t>
                    </a:r>
                  </a:p>
                </p:txBody>
              </p:sp>
            </p:grpSp>
            <p:sp>
              <p:nvSpPr>
                <p:cNvPr id="132" name="Accept">
                  <a:extLst>
                    <a:ext uri="{FF2B5EF4-FFF2-40B4-BE49-F238E27FC236}">
                      <a16:creationId xmlns:a16="http://schemas.microsoft.com/office/drawing/2014/main" id="{48F45A00-3C6D-447E-BB5E-3CBE47A367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872224" y="2076985"/>
                  <a:ext cx="127800" cy="113422"/>
                </a:xfrm>
                <a:custGeom>
                  <a:avLst/>
                  <a:gdLst>
                    <a:gd name="T0" fmla="*/ 504 w 525"/>
                    <a:gd name="T1" fmla="*/ 3 h 467"/>
                    <a:gd name="T2" fmla="*/ 495 w 525"/>
                    <a:gd name="T3" fmla="*/ 9 h 467"/>
                    <a:gd name="T4" fmla="*/ 223 w 525"/>
                    <a:gd name="T5" fmla="*/ 431 h 467"/>
                    <a:gd name="T6" fmla="*/ 35 w 525"/>
                    <a:gd name="T7" fmla="*/ 262 h 467"/>
                    <a:gd name="T8" fmla="*/ 18 w 525"/>
                    <a:gd name="T9" fmla="*/ 282 h 467"/>
                    <a:gd name="T10" fmla="*/ 217 w 525"/>
                    <a:gd name="T11" fmla="*/ 462 h 467"/>
                    <a:gd name="T12" fmla="*/ 237 w 525"/>
                    <a:gd name="T13" fmla="*/ 459 h 467"/>
                    <a:gd name="T14" fmla="*/ 518 w 525"/>
                    <a:gd name="T15" fmla="*/ 23 h 467"/>
                    <a:gd name="T16" fmla="*/ 504 w 525"/>
                    <a:gd name="T17" fmla="*/ 3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5" h="467">
                      <a:moveTo>
                        <a:pt x="504" y="3"/>
                      </a:moveTo>
                      <a:cubicBezTo>
                        <a:pt x="500" y="3"/>
                        <a:pt x="497" y="6"/>
                        <a:pt x="495" y="9"/>
                      </a:cubicBezTo>
                      <a:lnTo>
                        <a:pt x="223" y="431"/>
                      </a:lnTo>
                      <a:lnTo>
                        <a:pt x="35" y="262"/>
                      </a:lnTo>
                      <a:cubicBezTo>
                        <a:pt x="22" y="245"/>
                        <a:pt x="0" y="271"/>
                        <a:pt x="18" y="282"/>
                      </a:cubicBezTo>
                      <a:lnTo>
                        <a:pt x="217" y="462"/>
                      </a:lnTo>
                      <a:cubicBezTo>
                        <a:pt x="223" y="467"/>
                        <a:pt x="232" y="466"/>
                        <a:pt x="237" y="459"/>
                      </a:cubicBezTo>
                      <a:lnTo>
                        <a:pt x="518" y="23"/>
                      </a:lnTo>
                      <a:cubicBezTo>
                        <a:pt x="525" y="13"/>
                        <a:pt x="515" y="0"/>
                        <a:pt x="504" y="3"/>
                      </a:cubicBezTo>
                      <a:close/>
                    </a:path>
                  </a:pathLst>
                </a:custGeom>
                <a:solidFill>
                  <a:srgbClr val="5F5F5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AB4B16DF-2276-45B7-B617-E76B8A1107A7}"/>
                </a:ext>
              </a:extLst>
            </p:cNvPr>
            <p:cNvGrpSpPr/>
            <p:nvPr/>
          </p:nvGrpSpPr>
          <p:grpSpPr>
            <a:xfrm>
              <a:off x="1643766" y="3378696"/>
              <a:ext cx="2470422" cy="215444"/>
              <a:chOff x="1443776" y="2079288"/>
              <a:chExt cx="2470422" cy="215444"/>
            </a:xfrm>
          </p:grpSpPr>
          <p:sp>
            <p:nvSpPr>
              <p:cNvPr id="136" name="직사각형 135">
                <a:extLst>
                  <a:ext uri="{FF2B5EF4-FFF2-40B4-BE49-F238E27FC236}">
                    <a16:creationId xmlns:a16="http://schemas.microsoft.com/office/drawing/2014/main" id="{4EA96103-9C79-4516-A13D-2E45AA818CB2}"/>
                  </a:ext>
                </a:extLst>
              </p:cNvPr>
              <p:cNvSpPr/>
              <p:nvPr/>
            </p:nvSpPr>
            <p:spPr>
              <a:xfrm>
                <a:off x="1443776" y="2079288"/>
                <a:ext cx="212750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8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※ </a:t>
                </a:r>
                <a:r>
                  <a:rPr lang="ko-KR" altLang="en-US" sz="8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특수문자는 </a:t>
                </a:r>
                <a:r>
                  <a:rPr lang="en-US" altLang="ko-KR" sz="8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 , _ </a:t>
                </a:r>
                <a:r>
                  <a:rPr lang="ko-KR" altLang="en-US" sz="8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만 사용할 수 있습니다</a:t>
                </a:r>
                <a:r>
                  <a:rPr lang="en-US" altLang="ko-KR" sz="8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ko-KR" altLang="en-US" sz="1200" dirty="0"/>
              </a:p>
            </p:txBody>
          </p:sp>
          <p:sp>
            <p:nvSpPr>
              <p:cNvPr id="137" name="직사각형 136">
                <a:extLst>
                  <a:ext uri="{FF2B5EF4-FFF2-40B4-BE49-F238E27FC236}">
                    <a16:creationId xmlns:a16="http://schemas.microsoft.com/office/drawing/2014/main" id="{F24ED797-2202-414C-93AC-0BE357E73398}"/>
                  </a:ext>
                </a:extLst>
              </p:cNvPr>
              <p:cNvSpPr/>
              <p:nvPr/>
            </p:nvSpPr>
            <p:spPr>
              <a:xfrm>
                <a:off x="3417075" y="2079288"/>
                <a:ext cx="497123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ko-KR" sz="80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(0/20)</a:t>
                </a:r>
                <a:endParaRPr lang="ko-KR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6DAE1097-577A-4F93-B1A3-D039A9BF81AD}"/>
                </a:ext>
              </a:extLst>
            </p:cNvPr>
            <p:cNvGrpSpPr/>
            <p:nvPr/>
          </p:nvGrpSpPr>
          <p:grpSpPr>
            <a:xfrm>
              <a:off x="730927" y="3732313"/>
              <a:ext cx="3498926" cy="1338694"/>
              <a:chOff x="524373" y="2027903"/>
              <a:chExt cx="3498926" cy="1338694"/>
            </a:xfrm>
          </p:grpSpPr>
          <p:sp>
            <p:nvSpPr>
              <p:cNvPr id="138" name="직사각형 137">
                <a:extLst>
                  <a:ext uri="{FF2B5EF4-FFF2-40B4-BE49-F238E27FC236}">
                    <a16:creationId xmlns:a16="http://schemas.microsoft.com/office/drawing/2014/main" id="{1B9AF73E-E677-4519-B922-4093B790D1CC}"/>
                  </a:ext>
                </a:extLst>
              </p:cNvPr>
              <p:cNvSpPr/>
              <p:nvPr/>
            </p:nvSpPr>
            <p:spPr>
              <a:xfrm>
                <a:off x="524373" y="2027903"/>
                <a:ext cx="957313" cy="2308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기존 그룹 지정</a:t>
                </a:r>
              </a:p>
            </p:txBody>
          </p:sp>
          <p:sp>
            <p:nvSpPr>
              <p:cNvPr id="139" name="직사각형 138">
                <a:extLst>
                  <a:ext uri="{FF2B5EF4-FFF2-40B4-BE49-F238E27FC236}">
                    <a16:creationId xmlns:a16="http://schemas.microsoft.com/office/drawing/2014/main" id="{1F088C8B-211B-4DDF-995A-F0754F32989C}"/>
                  </a:ext>
                </a:extLst>
              </p:cNvPr>
              <p:cNvSpPr/>
              <p:nvPr/>
            </p:nvSpPr>
            <p:spPr>
              <a:xfrm>
                <a:off x="539942" y="2263645"/>
                <a:ext cx="595035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kern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즐겨찾기</a:t>
                </a:r>
                <a:endParaRPr kumimoji="1" lang="en-US" altLang="ko-KR" sz="8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sym typeface="Arial"/>
                </a:endParaRPr>
              </a:p>
            </p:txBody>
          </p:sp>
          <p:sp>
            <p:nvSpPr>
              <p:cNvPr id="140" name="직사각형 139">
                <a:extLst>
                  <a:ext uri="{FF2B5EF4-FFF2-40B4-BE49-F238E27FC236}">
                    <a16:creationId xmlns:a16="http://schemas.microsoft.com/office/drawing/2014/main" id="{F84F559C-2C1C-466E-863E-24F598634591}"/>
                  </a:ext>
                </a:extLst>
              </p:cNvPr>
              <p:cNvSpPr/>
              <p:nvPr/>
            </p:nvSpPr>
            <p:spPr>
              <a:xfrm>
                <a:off x="539942" y="2485522"/>
                <a:ext cx="389850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800" kern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기본</a:t>
                </a:r>
                <a:endParaRPr kumimoji="1" lang="en-US" altLang="ko-KR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1" name="직사각형 140">
                <a:extLst>
                  <a:ext uri="{FF2B5EF4-FFF2-40B4-BE49-F238E27FC236}">
                    <a16:creationId xmlns:a16="http://schemas.microsoft.com/office/drawing/2014/main" id="{ADC4C714-3F48-4EDF-A6F0-5789DA196F09}"/>
                  </a:ext>
                </a:extLst>
              </p:cNvPr>
              <p:cNvSpPr/>
              <p:nvPr/>
            </p:nvSpPr>
            <p:spPr>
              <a:xfrm>
                <a:off x="539942" y="2707399"/>
                <a:ext cx="106952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kern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사용자 설정 그룹 </a:t>
                </a:r>
                <a:r>
                  <a:rPr kumimoji="1" lang="en-US" altLang="ko-KR" sz="800" kern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1</a:t>
                </a:r>
                <a:endParaRPr kumimoji="1" lang="en-US" altLang="ko-KR" sz="8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sym typeface="Arial"/>
                </a:endParaRPr>
              </a:p>
            </p:txBody>
          </p:sp>
          <p:sp>
            <p:nvSpPr>
              <p:cNvPr id="142" name="직사각형 141">
                <a:extLst>
                  <a:ext uri="{FF2B5EF4-FFF2-40B4-BE49-F238E27FC236}">
                    <a16:creationId xmlns:a16="http://schemas.microsoft.com/office/drawing/2014/main" id="{9F2F3AF7-9E62-4451-9234-9D3CC328EB19}"/>
                  </a:ext>
                </a:extLst>
              </p:cNvPr>
              <p:cNvSpPr/>
              <p:nvPr/>
            </p:nvSpPr>
            <p:spPr>
              <a:xfrm>
                <a:off x="539942" y="2929276"/>
                <a:ext cx="106952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kern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사용자 설정 그룹 </a:t>
                </a:r>
                <a:r>
                  <a:rPr kumimoji="1" lang="en-US" altLang="ko-KR" sz="800" kern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2</a:t>
                </a:r>
                <a:endParaRPr kumimoji="1" lang="en-US" altLang="ko-KR" sz="8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sym typeface="Arial"/>
                </a:endParaRPr>
              </a:p>
            </p:txBody>
          </p:sp>
          <p:sp>
            <p:nvSpPr>
              <p:cNvPr id="143" name="직사각형 142">
                <a:extLst>
                  <a:ext uri="{FF2B5EF4-FFF2-40B4-BE49-F238E27FC236}">
                    <a16:creationId xmlns:a16="http://schemas.microsoft.com/office/drawing/2014/main" id="{879AADA4-9778-4C1F-AE3B-B90551A88154}"/>
                  </a:ext>
                </a:extLst>
              </p:cNvPr>
              <p:cNvSpPr/>
              <p:nvPr/>
            </p:nvSpPr>
            <p:spPr>
              <a:xfrm>
                <a:off x="539942" y="3151153"/>
                <a:ext cx="106952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800" kern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사용자 설정 그룹 </a:t>
                </a:r>
                <a:r>
                  <a:rPr kumimoji="1" lang="en-US" altLang="ko-KR" sz="800" kern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3</a:t>
                </a:r>
                <a:endParaRPr kumimoji="1" lang="en-US" altLang="ko-KR" sz="8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sym typeface="Arial"/>
                </a:endParaRPr>
              </a:p>
            </p:txBody>
          </p:sp>
          <p:grpSp>
            <p:nvGrpSpPr>
              <p:cNvPr id="144" name="그룹 143">
                <a:extLst>
                  <a:ext uri="{FF2B5EF4-FFF2-40B4-BE49-F238E27FC236}">
                    <a16:creationId xmlns:a16="http://schemas.microsoft.com/office/drawing/2014/main" id="{EB4A9D9A-A70A-4C05-A68A-EB9E2420E9A5}"/>
                  </a:ext>
                </a:extLst>
              </p:cNvPr>
              <p:cNvGrpSpPr/>
              <p:nvPr/>
            </p:nvGrpSpPr>
            <p:grpSpPr>
              <a:xfrm>
                <a:off x="3879299" y="2299367"/>
                <a:ext cx="144000" cy="144000"/>
                <a:chOff x="3466614" y="2872401"/>
                <a:chExt cx="144000" cy="144000"/>
              </a:xfrm>
            </p:grpSpPr>
            <p:sp>
              <p:nvSpPr>
                <p:cNvPr id="145" name="타원 144">
                  <a:extLst>
                    <a:ext uri="{FF2B5EF4-FFF2-40B4-BE49-F238E27FC236}">
                      <a16:creationId xmlns:a16="http://schemas.microsoft.com/office/drawing/2014/main" id="{7099265C-3DC5-455F-AAC1-AE72729229B3}"/>
                    </a:ext>
                  </a:extLst>
                </p:cNvPr>
                <p:cNvSpPr/>
                <p:nvPr/>
              </p:nvSpPr>
              <p:spPr>
                <a:xfrm>
                  <a:off x="3466614" y="2872401"/>
                  <a:ext cx="144000" cy="144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6" name="Accept">
                  <a:extLst>
                    <a:ext uri="{FF2B5EF4-FFF2-40B4-BE49-F238E27FC236}">
                      <a16:creationId xmlns:a16="http://schemas.microsoft.com/office/drawing/2014/main" id="{C4EFA704-D4B2-48AA-A286-2981B1D1265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491528" y="2912217"/>
                  <a:ext cx="83372" cy="73992"/>
                </a:xfrm>
                <a:custGeom>
                  <a:avLst/>
                  <a:gdLst>
                    <a:gd name="T0" fmla="*/ 504 w 525"/>
                    <a:gd name="T1" fmla="*/ 3 h 467"/>
                    <a:gd name="T2" fmla="*/ 495 w 525"/>
                    <a:gd name="T3" fmla="*/ 9 h 467"/>
                    <a:gd name="T4" fmla="*/ 223 w 525"/>
                    <a:gd name="T5" fmla="*/ 431 h 467"/>
                    <a:gd name="T6" fmla="*/ 35 w 525"/>
                    <a:gd name="T7" fmla="*/ 262 h 467"/>
                    <a:gd name="T8" fmla="*/ 18 w 525"/>
                    <a:gd name="T9" fmla="*/ 282 h 467"/>
                    <a:gd name="T10" fmla="*/ 217 w 525"/>
                    <a:gd name="T11" fmla="*/ 462 h 467"/>
                    <a:gd name="T12" fmla="*/ 237 w 525"/>
                    <a:gd name="T13" fmla="*/ 459 h 467"/>
                    <a:gd name="T14" fmla="*/ 518 w 525"/>
                    <a:gd name="T15" fmla="*/ 23 h 467"/>
                    <a:gd name="T16" fmla="*/ 504 w 525"/>
                    <a:gd name="T17" fmla="*/ 3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5" h="467">
                      <a:moveTo>
                        <a:pt x="504" y="3"/>
                      </a:moveTo>
                      <a:cubicBezTo>
                        <a:pt x="500" y="3"/>
                        <a:pt x="497" y="6"/>
                        <a:pt x="495" y="9"/>
                      </a:cubicBezTo>
                      <a:lnTo>
                        <a:pt x="223" y="431"/>
                      </a:lnTo>
                      <a:lnTo>
                        <a:pt x="35" y="262"/>
                      </a:lnTo>
                      <a:cubicBezTo>
                        <a:pt x="22" y="245"/>
                        <a:pt x="0" y="271"/>
                        <a:pt x="18" y="282"/>
                      </a:cubicBezTo>
                      <a:lnTo>
                        <a:pt x="217" y="462"/>
                      </a:lnTo>
                      <a:cubicBezTo>
                        <a:pt x="223" y="467"/>
                        <a:pt x="232" y="466"/>
                        <a:pt x="237" y="459"/>
                      </a:cubicBezTo>
                      <a:lnTo>
                        <a:pt x="518" y="23"/>
                      </a:lnTo>
                      <a:cubicBezTo>
                        <a:pt x="525" y="13"/>
                        <a:pt x="515" y="0"/>
                        <a:pt x="504" y="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147" name="타원 146">
                <a:extLst>
                  <a:ext uri="{FF2B5EF4-FFF2-40B4-BE49-F238E27FC236}">
                    <a16:creationId xmlns:a16="http://schemas.microsoft.com/office/drawing/2014/main" id="{4CFCA66C-942E-464F-8CA6-B5B1D929C26B}"/>
                  </a:ext>
                </a:extLst>
              </p:cNvPr>
              <p:cNvSpPr/>
              <p:nvPr/>
            </p:nvSpPr>
            <p:spPr>
              <a:xfrm>
                <a:off x="3879299" y="2521244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8" name="Accept">
                <a:extLst>
                  <a:ext uri="{FF2B5EF4-FFF2-40B4-BE49-F238E27FC236}">
                    <a16:creationId xmlns:a16="http://schemas.microsoft.com/office/drawing/2014/main" id="{E3E60A35-99D1-4D12-A180-F36B5F2D1F3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904213" y="2561060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149" name="그룹 148">
                <a:extLst>
                  <a:ext uri="{FF2B5EF4-FFF2-40B4-BE49-F238E27FC236}">
                    <a16:creationId xmlns:a16="http://schemas.microsoft.com/office/drawing/2014/main" id="{86B22FFA-BAF8-4F35-AB74-B7E731F1B9A7}"/>
                  </a:ext>
                </a:extLst>
              </p:cNvPr>
              <p:cNvGrpSpPr/>
              <p:nvPr/>
            </p:nvGrpSpPr>
            <p:grpSpPr>
              <a:xfrm>
                <a:off x="3879299" y="2743121"/>
                <a:ext cx="144000" cy="144000"/>
                <a:chOff x="3466614" y="2872401"/>
                <a:chExt cx="144000" cy="144000"/>
              </a:xfrm>
            </p:grpSpPr>
            <p:sp>
              <p:nvSpPr>
                <p:cNvPr id="150" name="타원 149">
                  <a:extLst>
                    <a:ext uri="{FF2B5EF4-FFF2-40B4-BE49-F238E27FC236}">
                      <a16:creationId xmlns:a16="http://schemas.microsoft.com/office/drawing/2014/main" id="{3D4CDEE2-0F2E-4B23-8C4C-042F0D75BD06}"/>
                    </a:ext>
                  </a:extLst>
                </p:cNvPr>
                <p:cNvSpPr/>
                <p:nvPr/>
              </p:nvSpPr>
              <p:spPr>
                <a:xfrm>
                  <a:off x="3466614" y="2872401"/>
                  <a:ext cx="144000" cy="144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1" name="Accept">
                  <a:extLst>
                    <a:ext uri="{FF2B5EF4-FFF2-40B4-BE49-F238E27FC236}">
                      <a16:creationId xmlns:a16="http://schemas.microsoft.com/office/drawing/2014/main" id="{297DD9AF-098A-41F2-A833-431A1FB8399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491528" y="2912217"/>
                  <a:ext cx="83372" cy="73992"/>
                </a:xfrm>
                <a:custGeom>
                  <a:avLst/>
                  <a:gdLst>
                    <a:gd name="T0" fmla="*/ 504 w 525"/>
                    <a:gd name="T1" fmla="*/ 3 h 467"/>
                    <a:gd name="T2" fmla="*/ 495 w 525"/>
                    <a:gd name="T3" fmla="*/ 9 h 467"/>
                    <a:gd name="T4" fmla="*/ 223 w 525"/>
                    <a:gd name="T5" fmla="*/ 431 h 467"/>
                    <a:gd name="T6" fmla="*/ 35 w 525"/>
                    <a:gd name="T7" fmla="*/ 262 h 467"/>
                    <a:gd name="T8" fmla="*/ 18 w 525"/>
                    <a:gd name="T9" fmla="*/ 282 h 467"/>
                    <a:gd name="T10" fmla="*/ 217 w 525"/>
                    <a:gd name="T11" fmla="*/ 462 h 467"/>
                    <a:gd name="T12" fmla="*/ 237 w 525"/>
                    <a:gd name="T13" fmla="*/ 459 h 467"/>
                    <a:gd name="T14" fmla="*/ 518 w 525"/>
                    <a:gd name="T15" fmla="*/ 23 h 467"/>
                    <a:gd name="T16" fmla="*/ 504 w 525"/>
                    <a:gd name="T17" fmla="*/ 3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5" h="467">
                      <a:moveTo>
                        <a:pt x="504" y="3"/>
                      </a:moveTo>
                      <a:cubicBezTo>
                        <a:pt x="500" y="3"/>
                        <a:pt x="497" y="6"/>
                        <a:pt x="495" y="9"/>
                      </a:cubicBezTo>
                      <a:lnTo>
                        <a:pt x="223" y="431"/>
                      </a:lnTo>
                      <a:lnTo>
                        <a:pt x="35" y="262"/>
                      </a:lnTo>
                      <a:cubicBezTo>
                        <a:pt x="22" y="245"/>
                        <a:pt x="0" y="271"/>
                        <a:pt x="18" y="282"/>
                      </a:cubicBezTo>
                      <a:lnTo>
                        <a:pt x="217" y="462"/>
                      </a:lnTo>
                      <a:cubicBezTo>
                        <a:pt x="223" y="467"/>
                        <a:pt x="232" y="466"/>
                        <a:pt x="237" y="459"/>
                      </a:cubicBezTo>
                      <a:lnTo>
                        <a:pt x="518" y="23"/>
                      </a:lnTo>
                      <a:cubicBezTo>
                        <a:pt x="525" y="13"/>
                        <a:pt x="515" y="0"/>
                        <a:pt x="504" y="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52" name="그룹 151">
                <a:extLst>
                  <a:ext uri="{FF2B5EF4-FFF2-40B4-BE49-F238E27FC236}">
                    <a16:creationId xmlns:a16="http://schemas.microsoft.com/office/drawing/2014/main" id="{D341DCC4-75C1-4DFA-84CA-F471370E4C45}"/>
                  </a:ext>
                </a:extLst>
              </p:cNvPr>
              <p:cNvGrpSpPr/>
              <p:nvPr/>
            </p:nvGrpSpPr>
            <p:grpSpPr>
              <a:xfrm>
                <a:off x="3879299" y="2964998"/>
                <a:ext cx="144000" cy="144000"/>
                <a:chOff x="3466614" y="2872401"/>
                <a:chExt cx="144000" cy="144000"/>
              </a:xfrm>
            </p:grpSpPr>
            <p:sp>
              <p:nvSpPr>
                <p:cNvPr id="153" name="타원 152">
                  <a:extLst>
                    <a:ext uri="{FF2B5EF4-FFF2-40B4-BE49-F238E27FC236}">
                      <a16:creationId xmlns:a16="http://schemas.microsoft.com/office/drawing/2014/main" id="{B0AEAC2E-066F-43A2-8687-2FB830B51F69}"/>
                    </a:ext>
                  </a:extLst>
                </p:cNvPr>
                <p:cNvSpPr/>
                <p:nvPr/>
              </p:nvSpPr>
              <p:spPr>
                <a:xfrm>
                  <a:off x="3466614" y="2872401"/>
                  <a:ext cx="144000" cy="144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4" name="Accept">
                  <a:extLst>
                    <a:ext uri="{FF2B5EF4-FFF2-40B4-BE49-F238E27FC236}">
                      <a16:creationId xmlns:a16="http://schemas.microsoft.com/office/drawing/2014/main" id="{11E8F6D8-0DD3-4242-AC73-376D621C07B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491528" y="2912217"/>
                  <a:ext cx="83372" cy="73992"/>
                </a:xfrm>
                <a:custGeom>
                  <a:avLst/>
                  <a:gdLst>
                    <a:gd name="T0" fmla="*/ 504 w 525"/>
                    <a:gd name="T1" fmla="*/ 3 h 467"/>
                    <a:gd name="T2" fmla="*/ 495 w 525"/>
                    <a:gd name="T3" fmla="*/ 9 h 467"/>
                    <a:gd name="T4" fmla="*/ 223 w 525"/>
                    <a:gd name="T5" fmla="*/ 431 h 467"/>
                    <a:gd name="T6" fmla="*/ 35 w 525"/>
                    <a:gd name="T7" fmla="*/ 262 h 467"/>
                    <a:gd name="T8" fmla="*/ 18 w 525"/>
                    <a:gd name="T9" fmla="*/ 282 h 467"/>
                    <a:gd name="T10" fmla="*/ 217 w 525"/>
                    <a:gd name="T11" fmla="*/ 462 h 467"/>
                    <a:gd name="T12" fmla="*/ 237 w 525"/>
                    <a:gd name="T13" fmla="*/ 459 h 467"/>
                    <a:gd name="T14" fmla="*/ 518 w 525"/>
                    <a:gd name="T15" fmla="*/ 23 h 467"/>
                    <a:gd name="T16" fmla="*/ 504 w 525"/>
                    <a:gd name="T17" fmla="*/ 3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5" h="467">
                      <a:moveTo>
                        <a:pt x="504" y="3"/>
                      </a:moveTo>
                      <a:cubicBezTo>
                        <a:pt x="500" y="3"/>
                        <a:pt x="497" y="6"/>
                        <a:pt x="495" y="9"/>
                      </a:cubicBezTo>
                      <a:lnTo>
                        <a:pt x="223" y="431"/>
                      </a:lnTo>
                      <a:lnTo>
                        <a:pt x="35" y="262"/>
                      </a:lnTo>
                      <a:cubicBezTo>
                        <a:pt x="22" y="245"/>
                        <a:pt x="0" y="271"/>
                        <a:pt x="18" y="282"/>
                      </a:cubicBezTo>
                      <a:lnTo>
                        <a:pt x="217" y="462"/>
                      </a:lnTo>
                      <a:cubicBezTo>
                        <a:pt x="223" y="467"/>
                        <a:pt x="232" y="466"/>
                        <a:pt x="237" y="459"/>
                      </a:cubicBezTo>
                      <a:lnTo>
                        <a:pt x="518" y="23"/>
                      </a:lnTo>
                      <a:cubicBezTo>
                        <a:pt x="525" y="13"/>
                        <a:pt x="515" y="0"/>
                        <a:pt x="504" y="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55" name="그룹 154">
                <a:extLst>
                  <a:ext uri="{FF2B5EF4-FFF2-40B4-BE49-F238E27FC236}">
                    <a16:creationId xmlns:a16="http://schemas.microsoft.com/office/drawing/2014/main" id="{0D11FB93-046A-4BA3-843D-D1D5E07DAB0C}"/>
                  </a:ext>
                </a:extLst>
              </p:cNvPr>
              <p:cNvGrpSpPr/>
              <p:nvPr/>
            </p:nvGrpSpPr>
            <p:grpSpPr>
              <a:xfrm>
                <a:off x="3879299" y="3186875"/>
                <a:ext cx="144000" cy="144000"/>
                <a:chOff x="3466614" y="2872401"/>
                <a:chExt cx="144000" cy="144000"/>
              </a:xfrm>
            </p:grpSpPr>
            <p:sp>
              <p:nvSpPr>
                <p:cNvPr id="156" name="타원 155">
                  <a:extLst>
                    <a:ext uri="{FF2B5EF4-FFF2-40B4-BE49-F238E27FC236}">
                      <a16:creationId xmlns:a16="http://schemas.microsoft.com/office/drawing/2014/main" id="{BB80B937-2009-4A9F-A551-B3956597611F}"/>
                    </a:ext>
                  </a:extLst>
                </p:cNvPr>
                <p:cNvSpPr/>
                <p:nvPr/>
              </p:nvSpPr>
              <p:spPr>
                <a:xfrm>
                  <a:off x="3466614" y="2872401"/>
                  <a:ext cx="144000" cy="144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7" name="Accept">
                  <a:extLst>
                    <a:ext uri="{FF2B5EF4-FFF2-40B4-BE49-F238E27FC236}">
                      <a16:creationId xmlns:a16="http://schemas.microsoft.com/office/drawing/2014/main" id="{0692F7D5-B805-428E-836D-DE49A0B38FA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491528" y="2912217"/>
                  <a:ext cx="83372" cy="73992"/>
                </a:xfrm>
                <a:custGeom>
                  <a:avLst/>
                  <a:gdLst>
                    <a:gd name="T0" fmla="*/ 504 w 525"/>
                    <a:gd name="T1" fmla="*/ 3 h 467"/>
                    <a:gd name="T2" fmla="*/ 495 w 525"/>
                    <a:gd name="T3" fmla="*/ 9 h 467"/>
                    <a:gd name="T4" fmla="*/ 223 w 525"/>
                    <a:gd name="T5" fmla="*/ 431 h 467"/>
                    <a:gd name="T6" fmla="*/ 35 w 525"/>
                    <a:gd name="T7" fmla="*/ 262 h 467"/>
                    <a:gd name="T8" fmla="*/ 18 w 525"/>
                    <a:gd name="T9" fmla="*/ 282 h 467"/>
                    <a:gd name="T10" fmla="*/ 217 w 525"/>
                    <a:gd name="T11" fmla="*/ 462 h 467"/>
                    <a:gd name="T12" fmla="*/ 237 w 525"/>
                    <a:gd name="T13" fmla="*/ 459 h 467"/>
                    <a:gd name="T14" fmla="*/ 518 w 525"/>
                    <a:gd name="T15" fmla="*/ 23 h 467"/>
                    <a:gd name="T16" fmla="*/ 504 w 525"/>
                    <a:gd name="T17" fmla="*/ 3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5" h="467">
                      <a:moveTo>
                        <a:pt x="504" y="3"/>
                      </a:moveTo>
                      <a:cubicBezTo>
                        <a:pt x="500" y="3"/>
                        <a:pt x="497" y="6"/>
                        <a:pt x="495" y="9"/>
                      </a:cubicBezTo>
                      <a:lnTo>
                        <a:pt x="223" y="431"/>
                      </a:lnTo>
                      <a:lnTo>
                        <a:pt x="35" y="262"/>
                      </a:lnTo>
                      <a:cubicBezTo>
                        <a:pt x="22" y="245"/>
                        <a:pt x="0" y="271"/>
                        <a:pt x="18" y="282"/>
                      </a:cubicBezTo>
                      <a:lnTo>
                        <a:pt x="217" y="462"/>
                      </a:lnTo>
                      <a:cubicBezTo>
                        <a:pt x="223" y="467"/>
                        <a:pt x="232" y="466"/>
                        <a:pt x="237" y="459"/>
                      </a:cubicBezTo>
                      <a:lnTo>
                        <a:pt x="518" y="23"/>
                      </a:lnTo>
                      <a:cubicBezTo>
                        <a:pt x="525" y="13"/>
                        <a:pt x="515" y="0"/>
                        <a:pt x="504" y="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grpSp>
          <p:nvGrpSpPr>
            <p:cNvPr id="184" name="그룹 183">
              <a:extLst>
                <a:ext uri="{FF2B5EF4-FFF2-40B4-BE49-F238E27FC236}">
                  <a16:creationId xmlns:a16="http://schemas.microsoft.com/office/drawing/2014/main" id="{4CE658DA-534A-4CDF-95C0-E0B136C789BC}"/>
                </a:ext>
              </a:extLst>
            </p:cNvPr>
            <p:cNvGrpSpPr/>
            <p:nvPr/>
          </p:nvGrpSpPr>
          <p:grpSpPr>
            <a:xfrm>
              <a:off x="5085312" y="5889841"/>
              <a:ext cx="1448737" cy="242912"/>
              <a:chOff x="6061044" y="4435962"/>
              <a:chExt cx="1445401" cy="242912"/>
            </a:xfrm>
          </p:grpSpPr>
          <p:sp>
            <p:nvSpPr>
              <p:cNvPr id="185" name="Flyout">
                <a:extLst>
                  <a:ext uri="{FF2B5EF4-FFF2-40B4-BE49-F238E27FC236}">
                    <a16:creationId xmlns:a16="http://schemas.microsoft.com/office/drawing/2014/main" id="{B52C2FEF-7E2C-44F4-A533-B927D5E59CB9}"/>
                  </a:ext>
                </a:extLst>
              </p:cNvPr>
              <p:cNvSpPr/>
              <p:nvPr/>
            </p:nvSpPr>
            <p:spPr>
              <a:xfrm>
                <a:off x="6061044" y="4435962"/>
                <a:ext cx="384683" cy="242912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취소</a:t>
                </a:r>
                <a:endPara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186" name="Flyout">
                <a:extLst>
                  <a:ext uri="{FF2B5EF4-FFF2-40B4-BE49-F238E27FC236}">
                    <a16:creationId xmlns:a16="http://schemas.microsoft.com/office/drawing/2014/main" id="{DEC1E223-99D3-4A79-A87C-3FCBEB3D4337}"/>
                  </a:ext>
                </a:extLst>
              </p:cNvPr>
              <p:cNvSpPr/>
              <p:nvPr/>
            </p:nvSpPr>
            <p:spPr>
              <a:xfrm>
                <a:off x="6487066" y="4435962"/>
                <a:ext cx="1019379" cy="242912"/>
              </a:xfrm>
              <a:prstGeom prst="rect">
                <a:avLst/>
              </a:prstGeom>
              <a:solidFill>
                <a:srgbClr val="FFFFFF">
                  <a:lumMod val="50000"/>
                </a:srgbClr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800" b="1" noProof="1">
                    <a:solidFill>
                      <a:srgbClr val="FFFFFF"/>
                    </a:solidFill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대화상대 추가 완료</a:t>
                </a:r>
                <a:endPara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201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199337" y="-5407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레이어 팝업</a:t>
            </a: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1CA141F9-C48E-4A2F-B07F-E31A88850F6F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화면 최소화 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A8533BDC-FBAA-4770-921E-9B155AA7273E}"/>
              </a:ext>
            </a:extLst>
          </p:cNvPr>
          <p:cNvSpPr/>
          <p:nvPr/>
        </p:nvSpPr>
        <p:spPr>
          <a:xfrm>
            <a:off x="211050" y="911547"/>
            <a:ext cx="7240716" cy="116955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화면 최소화 시 선택한 대화상대 목록이 하단에서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선택한 대화상대 목록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228600" lvl="0" indent="-228600">
              <a:buFont typeface="맑은 고딕" panose="020B0503020000020004" pitchFamily="50" charset="-127"/>
              <a:buChar char="­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하단에서 노출되며 목록은 접기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/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펼치기 가능 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228600" lvl="0" indent="-228600">
              <a:buFont typeface="맑은 고딕" panose="020B0503020000020004" pitchFamily="50" charset="-127"/>
              <a:buChar char="­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대화상대 선택 시 목록 영역은 자동으로 펼침 상태로 전환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228600" lvl="0" indent="-228600">
              <a:buFont typeface="맑은 고딕" panose="020B0503020000020004" pitchFamily="50" charset="-127"/>
              <a:buChar char="­"/>
              <a:defRPr/>
            </a:pP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3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줄 초과 시 스크롤바 생성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높이 사이즈를 줄이는 경우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하단의 대화상대 목록은 최소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3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줄이 노출되는 높이 유지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조직도 선택 시 노출되는 목록의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UI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는 최소화 전 화면과 동일하게 구성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2822FED-AA28-4F59-A658-5148F32CA74D}"/>
              </a:ext>
            </a:extLst>
          </p:cNvPr>
          <p:cNvGrpSpPr/>
          <p:nvPr/>
        </p:nvGrpSpPr>
        <p:grpSpPr>
          <a:xfrm>
            <a:off x="394893" y="2096752"/>
            <a:ext cx="3785221" cy="4723148"/>
            <a:chOff x="394893" y="1741152"/>
            <a:chExt cx="3785221" cy="4723148"/>
          </a:xfrm>
        </p:grpSpPr>
        <p:sp>
          <p:nvSpPr>
            <p:cNvPr id="94" name="Tile Background">
              <a:extLst>
                <a:ext uri="{FF2B5EF4-FFF2-40B4-BE49-F238E27FC236}">
                  <a16:creationId xmlns:a16="http://schemas.microsoft.com/office/drawing/2014/main" id="{255AB4A8-1A1E-415C-98EB-E28CD50C04C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99771" y="1741152"/>
              <a:ext cx="3780343" cy="4723148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>
                  <a:lumMod val="50000"/>
                </a:srgbClr>
              </a:solidFill>
              <a:prstDash val="solid"/>
              <a:miter lim="800000"/>
              <a:headEnd/>
              <a:tailEnd/>
            </a:ln>
            <a:effectLst>
              <a:outerShdw blurRad="635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54864" tIns="36576" rIns="54864" bIns="3657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buClrTx/>
                <a:defRPr/>
              </a:pPr>
              <a:endParaRPr lang="en-US" altLang="ko-KR" sz="5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lvl="0">
                <a:buClrTx/>
                <a:defRPr/>
              </a:pPr>
              <a:r>
                <a:rPr lang="ko-KR" altLang="en-US" sz="1200" b="1" dirty="0">
                  <a:solidFill>
                    <a:srgbClr val="333333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새 대화상대 추가</a:t>
              </a:r>
              <a:endParaRPr lang="en-US" altLang="ko-KR" sz="12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5" name="Tile Header Line" descr="&lt;SmartSettings&gt;&lt;SmartResize anchorLeft=&quot;Relative&quot; anchorTop=&quot;Absolute&quot; anchorRight=&quot;Relative&quot; anchorBottom=&quot;None&quot; /&gt;&lt;/SmartSettings&gt;">
              <a:extLst>
                <a:ext uri="{FF2B5EF4-FFF2-40B4-BE49-F238E27FC236}">
                  <a16:creationId xmlns:a16="http://schemas.microsoft.com/office/drawing/2014/main" id="{4D6EF273-D68C-430F-81F1-21433703B649}"/>
                </a:ext>
              </a:extLst>
            </p:cNvPr>
            <p:cNvSpPr>
              <a:spLocks noChangeShapeType="1"/>
            </p:cNvSpPr>
            <p:nvPr>
              <p:custDataLst>
                <p:tags r:id="rId2"/>
              </p:custDataLst>
            </p:nvPr>
          </p:nvSpPr>
          <p:spPr bwMode="auto">
            <a:xfrm>
              <a:off x="399772" y="2091044"/>
              <a:ext cx="3770213" cy="0"/>
            </a:xfrm>
            <a:prstGeom prst="line">
              <a:avLst/>
            </a:prstGeom>
            <a:noFill/>
            <a:ln w="6350" cap="sq">
              <a:solidFill>
                <a:srgbClr val="D3D3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7" name="Close">
              <a:extLst>
                <a:ext uri="{FF2B5EF4-FFF2-40B4-BE49-F238E27FC236}">
                  <a16:creationId xmlns:a16="http://schemas.microsoft.com/office/drawing/2014/main" id="{E2A4086C-E779-4075-A534-202806E9456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860999" y="1805875"/>
              <a:ext cx="215152" cy="217260"/>
            </a:xfrm>
            <a:custGeom>
              <a:avLst/>
              <a:gdLst>
                <a:gd name="T0" fmla="*/ 333 w 667"/>
                <a:gd name="T1" fmla="*/ 0 h 667"/>
                <a:gd name="T2" fmla="*/ 0 w 667"/>
                <a:gd name="T3" fmla="*/ 334 h 667"/>
                <a:gd name="T4" fmla="*/ 333 w 667"/>
                <a:gd name="T5" fmla="*/ 667 h 667"/>
                <a:gd name="T6" fmla="*/ 667 w 667"/>
                <a:gd name="T7" fmla="*/ 334 h 667"/>
                <a:gd name="T8" fmla="*/ 333 w 667"/>
                <a:gd name="T9" fmla="*/ 0 h 667"/>
                <a:gd name="T10" fmla="*/ 333 w 667"/>
                <a:gd name="T11" fmla="*/ 27 h 667"/>
                <a:gd name="T12" fmla="*/ 640 w 667"/>
                <a:gd name="T13" fmla="*/ 334 h 667"/>
                <a:gd name="T14" fmla="*/ 333 w 667"/>
                <a:gd name="T15" fmla="*/ 640 h 667"/>
                <a:gd name="T16" fmla="*/ 27 w 667"/>
                <a:gd name="T17" fmla="*/ 334 h 667"/>
                <a:gd name="T18" fmla="*/ 333 w 667"/>
                <a:gd name="T19" fmla="*/ 27 h 667"/>
                <a:gd name="T20" fmla="*/ 210 w 667"/>
                <a:gd name="T21" fmla="*/ 200 h 667"/>
                <a:gd name="T22" fmla="*/ 204 w 667"/>
                <a:gd name="T23" fmla="*/ 223 h 667"/>
                <a:gd name="T24" fmla="*/ 314 w 667"/>
                <a:gd name="T25" fmla="*/ 334 h 667"/>
                <a:gd name="T26" fmla="*/ 204 w 667"/>
                <a:gd name="T27" fmla="*/ 444 h 667"/>
                <a:gd name="T28" fmla="*/ 223 w 667"/>
                <a:gd name="T29" fmla="*/ 463 h 667"/>
                <a:gd name="T30" fmla="*/ 333 w 667"/>
                <a:gd name="T31" fmla="*/ 353 h 667"/>
                <a:gd name="T32" fmla="*/ 444 w 667"/>
                <a:gd name="T33" fmla="*/ 463 h 667"/>
                <a:gd name="T34" fmla="*/ 463 w 667"/>
                <a:gd name="T35" fmla="*/ 463 h 667"/>
                <a:gd name="T36" fmla="*/ 463 w 667"/>
                <a:gd name="T37" fmla="*/ 444 h 667"/>
                <a:gd name="T38" fmla="*/ 352 w 667"/>
                <a:gd name="T39" fmla="*/ 334 h 667"/>
                <a:gd name="T40" fmla="*/ 463 w 667"/>
                <a:gd name="T41" fmla="*/ 223 h 667"/>
                <a:gd name="T42" fmla="*/ 452 w 667"/>
                <a:gd name="T43" fmla="*/ 200 h 667"/>
                <a:gd name="T44" fmla="*/ 444 w 667"/>
                <a:gd name="T45" fmla="*/ 204 h 667"/>
                <a:gd name="T46" fmla="*/ 333 w 667"/>
                <a:gd name="T47" fmla="*/ 314 h 667"/>
                <a:gd name="T48" fmla="*/ 223 w 667"/>
                <a:gd name="T49" fmla="*/ 204 h 667"/>
                <a:gd name="T50" fmla="*/ 210 w 667"/>
                <a:gd name="T51" fmla="*/ 20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7" h="667">
                  <a:moveTo>
                    <a:pt x="333" y="0"/>
                  </a:moveTo>
                  <a:cubicBezTo>
                    <a:pt x="149" y="0"/>
                    <a:pt x="0" y="150"/>
                    <a:pt x="0" y="334"/>
                  </a:cubicBezTo>
                  <a:cubicBezTo>
                    <a:pt x="0" y="518"/>
                    <a:pt x="149" y="667"/>
                    <a:pt x="333" y="667"/>
                  </a:cubicBezTo>
                  <a:cubicBezTo>
                    <a:pt x="517" y="667"/>
                    <a:pt x="667" y="518"/>
                    <a:pt x="667" y="334"/>
                  </a:cubicBezTo>
                  <a:cubicBezTo>
                    <a:pt x="667" y="150"/>
                    <a:pt x="517" y="0"/>
                    <a:pt x="333" y="0"/>
                  </a:cubicBezTo>
                  <a:close/>
                  <a:moveTo>
                    <a:pt x="333" y="27"/>
                  </a:moveTo>
                  <a:cubicBezTo>
                    <a:pt x="503" y="27"/>
                    <a:pt x="640" y="164"/>
                    <a:pt x="640" y="334"/>
                  </a:cubicBezTo>
                  <a:cubicBezTo>
                    <a:pt x="640" y="503"/>
                    <a:pt x="503" y="640"/>
                    <a:pt x="333" y="640"/>
                  </a:cubicBezTo>
                  <a:cubicBezTo>
                    <a:pt x="164" y="640"/>
                    <a:pt x="27" y="503"/>
                    <a:pt x="27" y="334"/>
                  </a:cubicBezTo>
                  <a:cubicBezTo>
                    <a:pt x="27" y="164"/>
                    <a:pt x="164" y="27"/>
                    <a:pt x="333" y="27"/>
                  </a:cubicBezTo>
                  <a:close/>
                  <a:moveTo>
                    <a:pt x="210" y="200"/>
                  </a:moveTo>
                  <a:cubicBezTo>
                    <a:pt x="201" y="202"/>
                    <a:pt x="196" y="217"/>
                    <a:pt x="204" y="223"/>
                  </a:cubicBezTo>
                  <a:lnTo>
                    <a:pt x="314" y="334"/>
                  </a:lnTo>
                  <a:lnTo>
                    <a:pt x="204" y="444"/>
                  </a:lnTo>
                  <a:cubicBezTo>
                    <a:pt x="191" y="457"/>
                    <a:pt x="210" y="476"/>
                    <a:pt x="223" y="463"/>
                  </a:cubicBezTo>
                  <a:lnTo>
                    <a:pt x="333" y="353"/>
                  </a:lnTo>
                  <a:lnTo>
                    <a:pt x="444" y="463"/>
                  </a:lnTo>
                  <a:cubicBezTo>
                    <a:pt x="449" y="468"/>
                    <a:pt x="458" y="468"/>
                    <a:pt x="463" y="463"/>
                  </a:cubicBezTo>
                  <a:cubicBezTo>
                    <a:pt x="468" y="458"/>
                    <a:pt x="468" y="449"/>
                    <a:pt x="463" y="444"/>
                  </a:cubicBezTo>
                  <a:lnTo>
                    <a:pt x="352" y="334"/>
                  </a:lnTo>
                  <a:lnTo>
                    <a:pt x="463" y="223"/>
                  </a:lnTo>
                  <a:cubicBezTo>
                    <a:pt x="472" y="214"/>
                    <a:pt x="465" y="198"/>
                    <a:pt x="452" y="200"/>
                  </a:cubicBezTo>
                  <a:cubicBezTo>
                    <a:pt x="449" y="201"/>
                    <a:pt x="446" y="202"/>
                    <a:pt x="444" y="204"/>
                  </a:cubicBezTo>
                  <a:lnTo>
                    <a:pt x="333" y="314"/>
                  </a:lnTo>
                  <a:lnTo>
                    <a:pt x="223" y="204"/>
                  </a:lnTo>
                  <a:cubicBezTo>
                    <a:pt x="219" y="199"/>
                    <a:pt x="213" y="200"/>
                    <a:pt x="210" y="200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06EB251C-0AF2-4319-84BD-D30BCF944CC8}"/>
                </a:ext>
              </a:extLst>
            </p:cNvPr>
            <p:cNvGrpSpPr/>
            <p:nvPr/>
          </p:nvGrpSpPr>
          <p:grpSpPr>
            <a:xfrm>
              <a:off x="2195842" y="6087126"/>
              <a:ext cx="813094" cy="242912"/>
              <a:chOff x="5769487" y="5541656"/>
              <a:chExt cx="811221" cy="234170"/>
            </a:xfrm>
          </p:grpSpPr>
          <p:sp>
            <p:nvSpPr>
              <p:cNvPr id="99" name="Flyout">
                <a:extLst>
                  <a:ext uri="{FF2B5EF4-FFF2-40B4-BE49-F238E27FC236}">
                    <a16:creationId xmlns:a16="http://schemas.microsoft.com/office/drawing/2014/main" id="{F032BC41-E841-42DC-89A2-AB7FDFB09308}"/>
                  </a:ext>
                </a:extLst>
              </p:cNvPr>
              <p:cNvSpPr/>
              <p:nvPr/>
            </p:nvSpPr>
            <p:spPr>
              <a:xfrm>
                <a:off x="5769487" y="5541656"/>
                <a:ext cx="385200" cy="234170"/>
              </a:xfrm>
              <a:prstGeom prst="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취소</a:t>
                </a:r>
                <a:endPara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100" name="Flyout">
                <a:extLst>
                  <a:ext uri="{FF2B5EF4-FFF2-40B4-BE49-F238E27FC236}">
                    <a16:creationId xmlns:a16="http://schemas.microsoft.com/office/drawing/2014/main" id="{6B780ABE-8E89-483F-959B-508C9143F7EC}"/>
                  </a:ext>
                </a:extLst>
              </p:cNvPr>
              <p:cNvSpPr/>
              <p:nvPr/>
            </p:nvSpPr>
            <p:spPr>
              <a:xfrm>
                <a:off x="6196025" y="5541656"/>
                <a:ext cx="384683" cy="234170"/>
              </a:xfrm>
              <a:prstGeom prst="rect">
                <a:avLst/>
              </a:prstGeom>
              <a:solidFill>
                <a:srgbClr val="F2F2F2"/>
              </a:solidFill>
              <a:ln w="6350" cap="flat" cmpd="sng" algn="ctr">
                <a:solidFill>
                  <a:srgbClr val="C2C2C2"/>
                </a:solidFill>
                <a:prstDash val="solid"/>
                <a:miter lim="800000"/>
              </a:ln>
              <a:effectLst/>
            </p:spPr>
            <p:txBody>
              <a:bodyPr wrap="none" lIns="128016" tIns="82296" rIns="128016" bIns="82296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1" i="0" u="none" strike="noStrike" kern="1200" cap="none" spc="0" normalizeH="0" baseline="0" noProof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완료</a:t>
                </a:r>
                <a:endParaRPr kumimoji="0" lang="en-US" altLang="ko-KR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01" name="Flyout">
              <a:extLst>
                <a:ext uri="{FF2B5EF4-FFF2-40B4-BE49-F238E27FC236}">
                  <a16:creationId xmlns:a16="http://schemas.microsoft.com/office/drawing/2014/main" id="{CB77AC21-4BDF-4DA1-B141-94DBC5E83960}"/>
                </a:ext>
              </a:extLst>
            </p:cNvPr>
            <p:cNvSpPr/>
            <p:nvPr/>
          </p:nvSpPr>
          <p:spPr>
            <a:xfrm>
              <a:off x="3050370" y="6087126"/>
              <a:ext cx="1021732" cy="242912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그룹 지정 후 완료</a:t>
              </a:r>
            </a:p>
          </p:txBody>
        </p:sp>
        <p:cxnSp>
          <p:nvCxnSpPr>
            <p:cNvPr id="102" name="Track">
              <a:extLst>
                <a:ext uri="{FF2B5EF4-FFF2-40B4-BE49-F238E27FC236}">
                  <a16:creationId xmlns:a16="http://schemas.microsoft.com/office/drawing/2014/main" id="{5D5A359D-78B2-49E1-821B-74124B74BC5F}"/>
                </a:ext>
              </a:extLst>
            </p:cNvPr>
            <p:cNvCxnSpPr>
              <a:cxnSpLocks/>
            </p:cNvCxnSpPr>
            <p:nvPr/>
          </p:nvCxnSpPr>
          <p:spPr>
            <a:xfrm>
              <a:off x="3960260" y="3113811"/>
              <a:ext cx="0" cy="2268000"/>
            </a:xfrm>
            <a:prstGeom prst="line">
              <a:avLst/>
            </a:prstGeom>
            <a:noFill/>
            <a:ln w="6350" cap="flat" cmpd="sng" algn="ctr">
              <a:solidFill>
                <a:srgbClr val="000000">
                  <a:alpha val="12000"/>
                </a:srgbClr>
              </a:solidFill>
              <a:prstDash val="solid"/>
            </a:ln>
            <a:effectLst/>
          </p:spPr>
        </p:cxnSp>
        <p:sp>
          <p:nvSpPr>
            <p:cNvPr id="103" name="Thumb">
              <a:extLst>
                <a:ext uri="{FF2B5EF4-FFF2-40B4-BE49-F238E27FC236}">
                  <a16:creationId xmlns:a16="http://schemas.microsoft.com/office/drawing/2014/main" id="{AB49C499-39F7-44E5-97C3-67E959FD293B}"/>
                </a:ext>
              </a:extLst>
            </p:cNvPr>
            <p:cNvSpPr/>
            <p:nvPr/>
          </p:nvSpPr>
          <p:spPr>
            <a:xfrm>
              <a:off x="3947560" y="3457912"/>
              <a:ext cx="25400" cy="381978"/>
            </a:xfrm>
            <a:prstGeom prst="roundRect">
              <a:avLst/>
            </a:prstGeom>
            <a:solidFill>
              <a:srgbClr val="FFFFFF">
                <a:lumMod val="85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04" name="Text Box">
              <a:extLst>
                <a:ext uri="{FF2B5EF4-FFF2-40B4-BE49-F238E27FC236}">
                  <a16:creationId xmlns:a16="http://schemas.microsoft.com/office/drawing/2014/main" id="{74C93145-4744-42C4-B321-2AEB33A2C363}"/>
                </a:ext>
              </a:extLst>
            </p:cNvPr>
            <p:cNvSpPr/>
            <p:nvPr/>
          </p:nvSpPr>
          <p:spPr>
            <a:xfrm>
              <a:off x="540756" y="2710173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그룹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05" name="Text Box">
              <a:extLst>
                <a:ext uri="{FF2B5EF4-FFF2-40B4-BE49-F238E27FC236}">
                  <a16:creationId xmlns:a16="http://schemas.microsoft.com/office/drawing/2014/main" id="{00644902-917D-4D89-A36C-BB84BFBE9DFB}"/>
                </a:ext>
              </a:extLst>
            </p:cNvPr>
            <p:cNvSpPr/>
            <p:nvPr/>
          </p:nvSpPr>
          <p:spPr>
            <a:xfrm>
              <a:off x="2325821" y="2710173"/>
              <a:ext cx="1747492" cy="27062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defRPr/>
              </a:pPr>
              <a:r>
                <a:rPr lang="ko-KR" altLang="en-US" sz="9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조직도</a:t>
              </a:r>
              <a:endParaRPr lang="en-US" altLang="ko-KR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6" name="Text Box">
              <a:extLst>
                <a:ext uri="{FF2B5EF4-FFF2-40B4-BE49-F238E27FC236}">
                  <a16:creationId xmlns:a16="http://schemas.microsoft.com/office/drawing/2014/main" id="{32B798A2-7E0B-471D-97F4-73D045D641EE}"/>
                </a:ext>
              </a:extLst>
            </p:cNvPr>
            <p:cNvSpPr/>
            <p:nvPr/>
          </p:nvSpPr>
          <p:spPr>
            <a:xfrm>
              <a:off x="540755" y="2437123"/>
              <a:ext cx="3531347" cy="3124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ACACE281-C01F-41AA-BD9F-097DBB91E2A6}"/>
                </a:ext>
              </a:extLst>
            </p:cNvPr>
            <p:cNvSpPr/>
            <p:nvPr/>
          </p:nvSpPr>
          <p:spPr>
            <a:xfrm>
              <a:off x="3075743" y="2176997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800" kern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지정 안내</a:t>
              </a:r>
            </a:p>
          </p:txBody>
        </p:sp>
        <p:sp>
          <p:nvSpPr>
            <p:cNvPr id="108" name="About">
              <a:extLst>
                <a:ext uri="{FF2B5EF4-FFF2-40B4-BE49-F238E27FC236}">
                  <a16:creationId xmlns:a16="http://schemas.microsoft.com/office/drawing/2014/main" id="{5631903A-3CAA-411A-AC76-82E477A1EBD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903567" y="2216729"/>
              <a:ext cx="153774" cy="152282"/>
            </a:xfrm>
            <a:custGeom>
              <a:avLst/>
              <a:gdLst>
                <a:gd name="T0" fmla="*/ 711 w 1417"/>
                <a:gd name="T1" fmla="*/ 0 h 1405"/>
                <a:gd name="T2" fmla="*/ 6 w 1417"/>
                <a:gd name="T3" fmla="*/ 624 h 1405"/>
                <a:gd name="T4" fmla="*/ 223 w 1417"/>
                <a:gd name="T5" fmla="*/ 1073 h 1405"/>
                <a:gd name="T6" fmla="*/ 12 w 1417"/>
                <a:gd name="T7" fmla="*/ 1337 h 1405"/>
                <a:gd name="T8" fmla="*/ 549 w 1417"/>
                <a:gd name="T9" fmla="*/ 1231 h 1405"/>
                <a:gd name="T10" fmla="*/ 711 w 1417"/>
                <a:gd name="T11" fmla="*/ 1248 h 1405"/>
                <a:gd name="T12" fmla="*/ 1417 w 1417"/>
                <a:gd name="T13" fmla="*/ 624 h 1405"/>
                <a:gd name="T14" fmla="*/ 711 w 1417"/>
                <a:gd name="T15" fmla="*/ 0 h 1405"/>
                <a:gd name="T16" fmla="*/ 816 w 1417"/>
                <a:gd name="T17" fmla="*/ 945 h 1405"/>
                <a:gd name="T18" fmla="*/ 671 w 1417"/>
                <a:gd name="T19" fmla="*/ 984 h 1405"/>
                <a:gd name="T20" fmla="*/ 546 w 1417"/>
                <a:gd name="T21" fmla="*/ 882 h 1405"/>
                <a:gd name="T22" fmla="*/ 610 w 1417"/>
                <a:gd name="T23" fmla="*/ 590 h 1405"/>
                <a:gd name="T24" fmla="*/ 495 w 1417"/>
                <a:gd name="T25" fmla="*/ 555 h 1405"/>
                <a:gd name="T26" fmla="*/ 506 w 1417"/>
                <a:gd name="T27" fmla="*/ 511 h 1405"/>
                <a:gd name="T28" fmla="*/ 651 w 1417"/>
                <a:gd name="T29" fmla="*/ 472 h 1405"/>
                <a:gd name="T30" fmla="*/ 773 w 1417"/>
                <a:gd name="T31" fmla="*/ 574 h 1405"/>
                <a:gd name="T32" fmla="*/ 709 w 1417"/>
                <a:gd name="T33" fmla="*/ 866 h 1405"/>
                <a:gd name="T34" fmla="*/ 766 w 1417"/>
                <a:gd name="T35" fmla="*/ 915 h 1405"/>
                <a:gd name="T36" fmla="*/ 827 w 1417"/>
                <a:gd name="T37" fmla="*/ 901 h 1405"/>
                <a:gd name="T38" fmla="*/ 816 w 1417"/>
                <a:gd name="T39" fmla="*/ 945 h 1405"/>
                <a:gd name="T40" fmla="*/ 741 w 1417"/>
                <a:gd name="T41" fmla="*/ 390 h 1405"/>
                <a:gd name="T42" fmla="*/ 644 w 1417"/>
                <a:gd name="T43" fmla="*/ 300 h 1405"/>
                <a:gd name="T44" fmla="*/ 741 w 1417"/>
                <a:gd name="T45" fmla="*/ 210 h 1405"/>
                <a:gd name="T46" fmla="*/ 837 w 1417"/>
                <a:gd name="T47" fmla="*/ 300 h 1405"/>
                <a:gd name="T48" fmla="*/ 741 w 1417"/>
                <a:gd name="T49" fmla="*/ 390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17" h="1405">
                  <a:moveTo>
                    <a:pt x="711" y="0"/>
                  </a:moveTo>
                  <a:cubicBezTo>
                    <a:pt x="322" y="0"/>
                    <a:pt x="6" y="279"/>
                    <a:pt x="6" y="624"/>
                  </a:cubicBezTo>
                  <a:cubicBezTo>
                    <a:pt x="6" y="801"/>
                    <a:pt x="89" y="960"/>
                    <a:pt x="223" y="1073"/>
                  </a:cubicBezTo>
                  <a:cubicBezTo>
                    <a:pt x="186" y="1229"/>
                    <a:pt x="0" y="1293"/>
                    <a:pt x="12" y="1337"/>
                  </a:cubicBezTo>
                  <a:cubicBezTo>
                    <a:pt x="130" y="1405"/>
                    <a:pt x="446" y="1276"/>
                    <a:pt x="549" y="1231"/>
                  </a:cubicBezTo>
                  <a:cubicBezTo>
                    <a:pt x="601" y="1242"/>
                    <a:pt x="655" y="1248"/>
                    <a:pt x="711" y="1248"/>
                  </a:cubicBezTo>
                  <a:cubicBezTo>
                    <a:pt x="1101" y="1248"/>
                    <a:pt x="1417" y="969"/>
                    <a:pt x="1417" y="624"/>
                  </a:cubicBezTo>
                  <a:cubicBezTo>
                    <a:pt x="1417" y="279"/>
                    <a:pt x="1101" y="0"/>
                    <a:pt x="711" y="0"/>
                  </a:cubicBezTo>
                  <a:close/>
                  <a:moveTo>
                    <a:pt x="816" y="945"/>
                  </a:moveTo>
                  <a:cubicBezTo>
                    <a:pt x="789" y="956"/>
                    <a:pt x="728" y="984"/>
                    <a:pt x="671" y="984"/>
                  </a:cubicBezTo>
                  <a:cubicBezTo>
                    <a:pt x="618" y="984"/>
                    <a:pt x="546" y="960"/>
                    <a:pt x="546" y="882"/>
                  </a:cubicBezTo>
                  <a:cubicBezTo>
                    <a:pt x="546" y="792"/>
                    <a:pt x="610" y="664"/>
                    <a:pt x="610" y="590"/>
                  </a:cubicBezTo>
                  <a:cubicBezTo>
                    <a:pt x="610" y="508"/>
                    <a:pt x="503" y="552"/>
                    <a:pt x="495" y="555"/>
                  </a:cubicBezTo>
                  <a:lnTo>
                    <a:pt x="506" y="511"/>
                  </a:lnTo>
                  <a:cubicBezTo>
                    <a:pt x="532" y="500"/>
                    <a:pt x="595" y="472"/>
                    <a:pt x="651" y="472"/>
                  </a:cubicBezTo>
                  <a:cubicBezTo>
                    <a:pt x="696" y="472"/>
                    <a:pt x="773" y="488"/>
                    <a:pt x="773" y="574"/>
                  </a:cubicBezTo>
                  <a:cubicBezTo>
                    <a:pt x="773" y="659"/>
                    <a:pt x="709" y="797"/>
                    <a:pt x="709" y="866"/>
                  </a:cubicBezTo>
                  <a:cubicBezTo>
                    <a:pt x="709" y="885"/>
                    <a:pt x="707" y="915"/>
                    <a:pt x="766" y="915"/>
                  </a:cubicBezTo>
                  <a:cubicBezTo>
                    <a:pt x="789" y="915"/>
                    <a:pt x="821" y="903"/>
                    <a:pt x="827" y="901"/>
                  </a:cubicBezTo>
                  <a:lnTo>
                    <a:pt x="816" y="945"/>
                  </a:lnTo>
                  <a:close/>
                  <a:moveTo>
                    <a:pt x="741" y="390"/>
                  </a:moveTo>
                  <a:cubicBezTo>
                    <a:pt x="702" y="390"/>
                    <a:pt x="644" y="364"/>
                    <a:pt x="644" y="300"/>
                  </a:cubicBezTo>
                  <a:cubicBezTo>
                    <a:pt x="644" y="236"/>
                    <a:pt x="706" y="210"/>
                    <a:pt x="741" y="210"/>
                  </a:cubicBezTo>
                  <a:cubicBezTo>
                    <a:pt x="781" y="210"/>
                    <a:pt x="837" y="240"/>
                    <a:pt x="837" y="300"/>
                  </a:cubicBezTo>
                  <a:cubicBezTo>
                    <a:pt x="837" y="337"/>
                    <a:pt x="808" y="390"/>
                    <a:pt x="741" y="390"/>
                  </a:cubicBezTo>
                  <a:close/>
                </a:path>
              </a:pathLst>
            </a:custGeom>
            <a:solidFill>
              <a:srgbClr val="5F5F5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CEF40F48-3A9E-404F-86BE-414D6740CEEA}"/>
                </a:ext>
              </a:extLst>
            </p:cNvPr>
            <p:cNvGrpSpPr/>
            <p:nvPr/>
          </p:nvGrpSpPr>
          <p:grpSpPr>
            <a:xfrm>
              <a:off x="599495" y="2552265"/>
              <a:ext cx="3420000" cy="215444"/>
              <a:chOff x="2753227" y="6341570"/>
              <a:chExt cx="3420000" cy="215444"/>
            </a:xfrm>
          </p:grpSpPr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D55130CA-27CB-4268-9FED-CFC7CDFCC822}"/>
                  </a:ext>
                </a:extLst>
              </p:cNvPr>
              <p:cNvGrpSpPr/>
              <p:nvPr/>
            </p:nvGrpSpPr>
            <p:grpSpPr>
              <a:xfrm>
                <a:off x="3244556" y="6341570"/>
                <a:ext cx="2873893" cy="215444"/>
                <a:chOff x="3244556" y="6341570"/>
                <a:chExt cx="2873893" cy="215444"/>
              </a:xfrm>
            </p:grpSpPr>
            <p:sp>
              <p:nvSpPr>
                <p:cNvPr id="114" name="Search Icon">
                  <a:extLst>
                    <a:ext uri="{FF2B5EF4-FFF2-40B4-BE49-F238E27FC236}">
                      <a16:creationId xmlns:a16="http://schemas.microsoft.com/office/drawing/2014/main" id="{509ED1FF-8D17-4408-AA68-EED1ABEB934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6007440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 dirty="0">
                    <a:solidFill>
                      <a:schemeClr val="bg1">
                        <a:lumMod val="9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15" name="직사각형 114">
                  <a:extLst>
                    <a:ext uri="{FF2B5EF4-FFF2-40B4-BE49-F238E27FC236}">
                      <a16:creationId xmlns:a16="http://schemas.microsoft.com/office/drawing/2014/main" id="{3CE51975-A764-454B-908B-867D6B7887D8}"/>
                    </a:ext>
                  </a:extLst>
                </p:cNvPr>
                <p:cNvSpPr/>
                <p:nvPr/>
              </p:nvSpPr>
              <p:spPr>
                <a:xfrm>
                  <a:off x="3244556" y="6341570"/>
                  <a:ext cx="1835759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이름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부서명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전화번호</a:t>
                  </a:r>
                  <a:r>
                    <a:rPr kumimoji="1" lang="en-US" altLang="ko-KR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, </a:t>
                  </a:r>
                  <a:r>
                    <a:rPr kumimoji="1" lang="ko-KR" altLang="en-US" sz="800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이메일 검색</a:t>
                  </a:r>
                </a:p>
              </p:txBody>
            </p:sp>
          </p:grpSp>
          <p:cxnSp>
            <p:nvCxnSpPr>
              <p:cNvPr id="113" name="Line">
                <a:extLst>
                  <a:ext uri="{FF2B5EF4-FFF2-40B4-BE49-F238E27FC236}">
                    <a16:creationId xmlns:a16="http://schemas.microsoft.com/office/drawing/2014/main" id="{EEB4FB5D-8CF0-43F0-8DC2-7B8989838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3227" y="6550866"/>
                <a:ext cx="3420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6DE85B88-C2A8-45A0-87D5-149B6ED03485}"/>
                </a:ext>
              </a:extLst>
            </p:cNvPr>
            <p:cNvSpPr/>
            <p:nvPr/>
          </p:nvSpPr>
          <p:spPr>
            <a:xfrm>
              <a:off x="539544" y="2542069"/>
              <a:ext cx="729687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r>
                <a:rPr kumimoji="1" lang="en-US" altLang="ko-KR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LG CNS</a:t>
              </a:r>
              <a:r>
                <a:rPr kumimoji="1" lang="en-US" altLang="ko-KR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▼</a:t>
              </a:r>
              <a:r>
                <a:rPr kumimoji="1" lang="ko-KR" altLang="en-US" sz="800" b="1" kern="1200" dirty="0">
                  <a:solidFill>
                    <a:prstClr val="white">
                      <a:lumMod val="7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1600" dirty="0"/>
            </a:p>
          </p:txBody>
        </p:sp>
        <p:sp>
          <p:nvSpPr>
            <p:cNvPr id="117" name="Tab 1">
              <a:extLst>
                <a:ext uri="{FF2B5EF4-FFF2-40B4-BE49-F238E27FC236}">
                  <a16:creationId xmlns:a16="http://schemas.microsoft.com/office/drawing/2014/main" id="{5E24C08B-9A9A-4F1C-835B-7B161B5E6526}"/>
                </a:ext>
              </a:extLst>
            </p:cNvPr>
            <p:cNvSpPr/>
            <p:nvPr/>
          </p:nvSpPr>
          <p:spPr>
            <a:xfrm>
              <a:off x="645023" y="2779497"/>
              <a:ext cx="1661405" cy="30480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그룹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18" name="Tab 2">
              <a:extLst>
                <a:ext uri="{FF2B5EF4-FFF2-40B4-BE49-F238E27FC236}">
                  <a16:creationId xmlns:a16="http://schemas.microsoft.com/office/drawing/2014/main" id="{15FAE63E-5210-4B5F-A7C2-536A02D0D6B7}"/>
                </a:ext>
              </a:extLst>
            </p:cNvPr>
            <p:cNvSpPr/>
            <p:nvPr/>
          </p:nvSpPr>
          <p:spPr>
            <a:xfrm>
              <a:off x="2306428" y="2779497"/>
              <a:ext cx="1661405" cy="30480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조직도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19" name="Selection">
              <a:extLst>
                <a:ext uri="{FF2B5EF4-FFF2-40B4-BE49-F238E27FC236}">
                  <a16:creationId xmlns:a16="http://schemas.microsoft.com/office/drawing/2014/main" id="{CE391781-BDD4-4BF0-A6AB-A23F23D36032}"/>
                </a:ext>
              </a:extLst>
            </p:cNvPr>
            <p:cNvSpPr/>
            <p:nvPr/>
          </p:nvSpPr>
          <p:spPr>
            <a:xfrm>
              <a:off x="645023" y="3065247"/>
              <a:ext cx="1661405" cy="190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20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0069B880-A5B9-42C6-911C-DD562A5854B4}"/>
                </a:ext>
              </a:extLst>
            </p:cNvPr>
            <p:cNvSpPr txBox="1"/>
            <p:nvPr/>
          </p:nvSpPr>
          <p:spPr>
            <a:xfrm>
              <a:off x="725373" y="3140324"/>
              <a:ext cx="586956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즐겨찾기 </a:t>
              </a:r>
            </a:p>
          </p:txBody>
        </p:sp>
        <p:sp>
          <p:nvSpPr>
            <p:cNvPr id="121" name="직사각형 120">
              <a:extLst>
                <a:ext uri="{FF2B5EF4-FFF2-40B4-BE49-F238E27FC236}">
                  <a16:creationId xmlns:a16="http://schemas.microsoft.com/office/drawing/2014/main" id="{75584465-8001-4147-8D01-68D0082B3A48}"/>
                </a:ext>
              </a:extLst>
            </p:cNvPr>
            <p:cNvSpPr/>
            <p:nvPr/>
          </p:nvSpPr>
          <p:spPr>
            <a:xfrm>
              <a:off x="525902" y="3123397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kumimoji="1" lang="ko-KR" altLang="en-US" sz="900" kern="12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▲</a:t>
              </a:r>
              <a:endParaRPr lang="ko-KR" altLang="en-US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6F2531CA-50AD-4EE0-B372-F34B01438D5A}"/>
                </a:ext>
              </a:extLst>
            </p:cNvPr>
            <p:cNvGrpSpPr/>
            <p:nvPr/>
          </p:nvGrpSpPr>
          <p:grpSpPr>
            <a:xfrm>
              <a:off x="1177274" y="3138786"/>
              <a:ext cx="2695992" cy="200055"/>
              <a:chOff x="1279186" y="2090508"/>
              <a:chExt cx="2695992" cy="200055"/>
            </a:xfrm>
          </p:grpSpPr>
          <p:sp>
            <p:nvSpPr>
              <p:cNvPr id="123" name="직사각형 122">
                <a:extLst>
                  <a:ext uri="{FF2B5EF4-FFF2-40B4-BE49-F238E27FC236}">
                    <a16:creationId xmlns:a16="http://schemas.microsoft.com/office/drawing/2014/main" id="{86A5EF1D-1156-409F-9956-287F9E344FA1}"/>
                  </a:ext>
                </a:extLst>
              </p:cNvPr>
              <p:cNvSpPr/>
              <p:nvPr/>
            </p:nvSpPr>
            <p:spPr>
              <a:xfrm>
                <a:off x="3183091" y="2090508"/>
                <a:ext cx="684000" cy="20005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lvl="0" algn="r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700" b="1" kern="12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그룹 선택</a:t>
                </a:r>
                <a:endParaRPr kumimoji="1" lang="ko-KR" altLang="en-US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4" name="타원 123">
                <a:extLst>
                  <a:ext uri="{FF2B5EF4-FFF2-40B4-BE49-F238E27FC236}">
                    <a16:creationId xmlns:a16="http://schemas.microsoft.com/office/drawing/2014/main" id="{5DD58E70-3821-4A19-90D2-BC002EBBB1BB}"/>
                  </a:ext>
                </a:extLst>
              </p:cNvPr>
              <p:cNvSpPr/>
              <p:nvPr/>
            </p:nvSpPr>
            <p:spPr>
              <a:xfrm>
                <a:off x="3831178" y="2118535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5" name="Accept">
                <a:extLst>
                  <a:ext uri="{FF2B5EF4-FFF2-40B4-BE49-F238E27FC236}">
                    <a16:creationId xmlns:a16="http://schemas.microsoft.com/office/drawing/2014/main" id="{4BE7C00E-7FE4-4926-8213-B0F8574FB0B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56092" y="2153539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6350">
                <a:solidFill>
                  <a:srgbClr val="FBE0D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6" name="직사각형 125">
                <a:extLst>
                  <a:ext uri="{FF2B5EF4-FFF2-40B4-BE49-F238E27FC236}">
                    <a16:creationId xmlns:a16="http://schemas.microsoft.com/office/drawing/2014/main" id="{F9AC19FD-1B49-467F-A879-A4D28FDB9A0B}"/>
                  </a:ext>
                </a:extLst>
              </p:cNvPr>
              <p:cNvSpPr/>
              <p:nvPr/>
            </p:nvSpPr>
            <p:spPr>
              <a:xfrm>
                <a:off x="1279186" y="2090508"/>
                <a:ext cx="370939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en-US" altLang="ko-KR" sz="700" b="1" kern="12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2/</a:t>
                </a:r>
                <a:r>
                  <a:rPr kumimoji="1" lang="en-US" altLang="ko-KR" sz="700" b="1" kern="12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7</a:t>
                </a:r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EF71A55D-0EBF-45A8-B7FA-8F18F5AA26F8}"/>
                </a:ext>
              </a:extLst>
            </p:cNvPr>
            <p:cNvGrpSpPr/>
            <p:nvPr/>
          </p:nvGrpSpPr>
          <p:grpSpPr>
            <a:xfrm>
              <a:off x="811727" y="3383311"/>
              <a:ext cx="1233927" cy="377855"/>
              <a:chOff x="11046174" y="4430284"/>
              <a:chExt cx="1233927" cy="377855"/>
            </a:xfrm>
          </p:grpSpPr>
          <p:sp>
            <p:nvSpPr>
              <p:cNvPr id="158" name="직사각형 157">
                <a:extLst>
                  <a:ext uri="{FF2B5EF4-FFF2-40B4-BE49-F238E27FC236}">
                    <a16:creationId xmlns:a16="http://schemas.microsoft.com/office/drawing/2014/main" id="{ABBD29D9-958C-4709-82B8-4600451E3B26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70" name="Profile Picture">
                <a:extLst>
                  <a:ext uri="{FF2B5EF4-FFF2-40B4-BE49-F238E27FC236}">
                    <a16:creationId xmlns:a16="http://schemas.microsoft.com/office/drawing/2014/main" id="{85A89ED8-3BF3-4222-B0F0-C18469672DE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172" name="Background">
                  <a:extLst>
                    <a:ext uri="{FF2B5EF4-FFF2-40B4-BE49-F238E27FC236}">
                      <a16:creationId xmlns:a16="http://schemas.microsoft.com/office/drawing/2014/main" id="{CEC5D684-CAA6-4307-BCF4-DED72CB6787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73" name="Profile Icon">
                  <a:extLst>
                    <a:ext uri="{FF2B5EF4-FFF2-40B4-BE49-F238E27FC236}">
                      <a16:creationId xmlns:a16="http://schemas.microsoft.com/office/drawing/2014/main" id="{BA35E822-176B-4C44-97CC-43025A3203A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171" name="직사각형 170">
                <a:extLst>
                  <a:ext uri="{FF2B5EF4-FFF2-40B4-BE49-F238E27FC236}">
                    <a16:creationId xmlns:a16="http://schemas.microsoft.com/office/drawing/2014/main" id="{802F959D-B735-4EC7-A25E-EF4A680B2213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2121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솔루션팀</a:t>
                </a:r>
                <a:endParaRPr kumimoji="1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grpSp>
          <p:nvGrpSpPr>
            <p:cNvPr id="174" name="그룹 173">
              <a:extLst>
                <a:ext uri="{FF2B5EF4-FFF2-40B4-BE49-F238E27FC236}">
                  <a16:creationId xmlns:a16="http://schemas.microsoft.com/office/drawing/2014/main" id="{1C6D4540-DA50-4EE9-8815-51E9FB81224E}"/>
                </a:ext>
              </a:extLst>
            </p:cNvPr>
            <p:cNvGrpSpPr/>
            <p:nvPr/>
          </p:nvGrpSpPr>
          <p:grpSpPr>
            <a:xfrm>
              <a:off x="3729266" y="3505271"/>
              <a:ext cx="144000" cy="144000"/>
              <a:chOff x="3466614" y="2872401"/>
              <a:chExt cx="144000" cy="144000"/>
            </a:xfrm>
          </p:grpSpPr>
          <p:sp>
            <p:nvSpPr>
              <p:cNvPr id="175" name="타원 174">
                <a:extLst>
                  <a:ext uri="{FF2B5EF4-FFF2-40B4-BE49-F238E27FC236}">
                    <a16:creationId xmlns:a16="http://schemas.microsoft.com/office/drawing/2014/main" id="{3E277BAA-C8EA-4409-A6CD-8CCACF5B58BC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6" name="Accept">
                <a:extLst>
                  <a:ext uri="{FF2B5EF4-FFF2-40B4-BE49-F238E27FC236}">
                    <a16:creationId xmlns:a16="http://schemas.microsoft.com/office/drawing/2014/main" id="{7ECED5EB-D78C-46BC-AFAD-F022D5205E8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77" name="그룹 176">
              <a:extLst>
                <a:ext uri="{FF2B5EF4-FFF2-40B4-BE49-F238E27FC236}">
                  <a16:creationId xmlns:a16="http://schemas.microsoft.com/office/drawing/2014/main" id="{6BAF1E80-E75C-4C65-A150-9BB42E8E1D14}"/>
                </a:ext>
              </a:extLst>
            </p:cNvPr>
            <p:cNvGrpSpPr/>
            <p:nvPr/>
          </p:nvGrpSpPr>
          <p:grpSpPr>
            <a:xfrm>
              <a:off x="811727" y="3790248"/>
              <a:ext cx="1233927" cy="377855"/>
              <a:chOff x="11046174" y="4430284"/>
              <a:chExt cx="1233927" cy="377855"/>
            </a:xfrm>
          </p:grpSpPr>
          <p:sp>
            <p:nvSpPr>
              <p:cNvPr id="178" name="직사각형 177">
                <a:extLst>
                  <a:ext uri="{FF2B5EF4-FFF2-40B4-BE49-F238E27FC236}">
                    <a16:creationId xmlns:a16="http://schemas.microsoft.com/office/drawing/2014/main" id="{E11B56ED-5B9E-47F2-AA1D-2EB8ED82C477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ea typeface="맑은 고딕" panose="020B0503020000020004" pitchFamily="50" charset="-127"/>
                  </a:rPr>
                  <a:t>김용주 이사</a:t>
                </a:r>
                <a:endParaRPr kumimoji="1" lang="en-US" altLang="ko-KR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79" name="Profile Picture">
                <a:extLst>
                  <a:ext uri="{FF2B5EF4-FFF2-40B4-BE49-F238E27FC236}">
                    <a16:creationId xmlns:a16="http://schemas.microsoft.com/office/drawing/2014/main" id="{E183FC10-9482-4BEB-B5D1-CA9241282E5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181" name="Background">
                  <a:extLst>
                    <a:ext uri="{FF2B5EF4-FFF2-40B4-BE49-F238E27FC236}">
                      <a16:creationId xmlns:a16="http://schemas.microsoft.com/office/drawing/2014/main" id="{23B91227-BB32-4A85-90EA-F8DF1EA7330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82" name="Profile Icon">
                  <a:extLst>
                    <a:ext uri="{FF2B5EF4-FFF2-40B4-BE49-F238E27FC236}">
                      <a16:creationId xmlns:a16="http://schemas.microsoft.com/office/drawing/2014/main" id="{49BE8259-1A62-4E84-B75D-F91CA14F5B99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180" name="직사각형 179">
                <a:extLst>
                  <a:ext uri="{FF2B5EF4-FFF2-40B4-BE49-F238E27FC236}">
                    <a16:creationId xmlns:a16="http://schemas.microsoft.com/office/drawing/2014/main" id="{AFB16F86-FA7F-4FDC-96F2-7D7194CAA32F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kern="1200" dirty="0">
                    <a:solidFill>
                      <a:srgbClr val="212121"/>
                    </a:solidFill>
                    <a:latin typeface="맑은 고딕"/>
                    <a:ea typeface="맑은 고딕" panose="020B0503020000020004" pitchFamily="50" charset="-127"/>
                  </a:rPr>
                  <a:t>솔루션팀</a:t>
                </a:r>
                <a:endParaRPr kumimoji="1" lang="en-US" altLang="ko-KR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83" name="그룹 182">
              <a:extLst>
                <a:ext uri="{FF2B5EF4-FFF2-40B4-BE49-F238E27FC236}">
                  <a16:creationId xmlns:a16="http://schemas.microsoft.com/office/drawing/2014/main" id="{C9CA8CF7-1746-407D-97BB-8C06EFD5E30D}"/>
                </a:ext>
              </a:extLst>
            </p:cNvPr>
            <p:cNvGrpSpPr/>
            <p:nvPr/>
          </p:nvGrpSpPr>
          <p:grpSpPr>
            <a:xfrm>
              <a:off x="3729265" y="3907175"/>
              <a:ext cx="144000" cy="144000"/>
              <a:chOff x="3466614" y="2872401"/>
              <a:chExt cx="144000" cy="144000"/>
            </a:xfrm>
          </p:grpSpPr>
          <p:sp>
            <p:nvSpPr>
              <p:cNvPr id="184" name="타원 183">
                <a:extLst>
                  <a:ext uri="{FF2B5EF4-FFF2-40B4-BE49-F238E27FC236}">
                    <a16:creationId xmlns:a16="http://schemas.microsoft.com/office/drawing/2014/main" id="{7148010E-2730-4713-AF81-5AA7362C5BEA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5" name="Accept">
                <a:extLst>
                  <a:ext uri="{FF2B5EF4-FFF2-40B4-BE49-F238E27FC236}">
                    <a16:creationId xmlns:a16="http://schemas.microsoft.com/office/drawing/2014/main" id="{6811E167-DFE2-42BA-82A2-EC1E8349628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86" name="직사각형 185">
              <a:extLst>
                <a:ext uri="{FF2B5EF4-FFF2-40B4-BE49-F238E27FC236}">
                  <a16:creationId xmlns:a16="http://schemas.microsoft.com/office/drawing/2014/main" id="{0BD147C0-A0C3-4754-96B8-16A477FCD25A}"/>
                </a:ext>
              </a:extLst>
            </p:cNvPr>
            <p:cNvSpPr/>
            <p:nvPr/>
          </p:nvSpPr>
          <p:spPr>
            <a:xfrm>
              <a:off x="3081179" y="4212574"/>
              <a:ext cx="684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선택</a:t>
              </a:r>
              <a:endParaRPr kumimoji="1" lang="ko-KR" altLang="en-US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타원 186">
              <a:extLst>
                <a:ext uri="{FF2B5EF4-FFF2-40B4-BE49-F238E27FC236}">
                  <a16:creationId xmlns:a16="http://schemas.microsoft.com/office/drawing/2014/main" id="{4AED5F1F-4123-43D3-A78C-8500E0CE1CD5}"/>
                </a:ext>
              </a:extLst>
            </p:cNvPr>
            <p:cNvSpPr/>
            <p:nvPr/>
          </p:nvSpPr>
          <p:spPr>
            <a:xfrm>
              <a:off x="3729266" y="42406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88" name="Accept">
              <a:extLst>
                <a:ext uri="{FF2B5EF4-FFF2-40B4-BE49-F238E27FC236}">
                  <a16:creationId xmlns:a16="http://schemas.microsoft.com/office/drawing/2014/main" id="{32E99D5C-302B-445B-9A63-AFDEBBC6F2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54180" y="4275605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9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951FDB82-D41C-4E9C-BC2E-F9912B65F747}"/>
                </a:ext>
              </a:extLst>
            </p:cNvPr>
            <p:cNvSpPr txBox="1"/>
            <p:nvPr/>
          </p:nvSpPr>
          <p:spPr>
            <a:xfrm>
              <a:off x="725373" y="4214112"/>
              <a:ext cx="352917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기본</a:t>
              </a:r>
            </a:p>
          </p:txBody>
        </p:sp>
        <p:sp>
          <p:nvSpPr>
            <p:cNvPr id="190" name="직사각형 189">
              <a:extLst>
                <a:ext uri="{FF2B5EF4-FFF2-40B4-BE49-F238E27FC236}">
                  <a16:creationId xmlns:a16="http://schemas.microsoft.com/office/drawing/2014/main" id="{92D2C0D2-C373-4C71-BA2D-821DB7589913}"/>
                </a:ext>
              </a:extLst>
            </p:cNvPr>
            <p:cNvSpPr/>
            <p:nvPr/>
          </p:nvSpPr>
          <p:spPr>
            <a:xfrm>
              <a:off x="525902" y="4197185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kumimoji="1" lang="ko-KR" altLang="en-US" sz="900" kern="12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▲</a:t>
              </a:r>
              <a:endParaRPr lang="ko-KR" altLang="en-US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  <p:sp>
          <p:nvSpPr>
            <p:cNvPr id="191" name="직사각형 190">
              <a:extLst>
                <a:ext uri="{FF2B5EF4-FFF2-40B4-BE49-F238E27FC236}">
                  <a16:creationId xmlns:a16="http://schemas.microsoft.com/office/drawing/2014/main" id="{C1F2ED74-3269-4E8A-BBFF-CD914824D8A5}"/>
                </a:ext>
              </a:extLst>
            </p:cNvPr>
            <p:cNvSpPr/>
            <p:nvPr/>
          </p:nvSpPr>
          <p:spPr>
            <a:xfrm>
              <a:off x="976231" y="4212574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2/</a:t>
              </a:r>
              <a:r>
                <a:rPr kumimoji="1" lang="en-US" altLang="ko-KR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92" name="그룹 191">
              <a:extLst>
                <a:ext uri="{FF2B5EF4-FFF2-40B4-BE49-F238E27FC236}">
                  <a16:creationId xmlns:a16="http://schemas.microsoft.com/office/drawing/2014/main" id="{5EE42D4A-E25F-49C6-B03E-DD11CEAA0F18}"/>
                </a:ext>
              </a:extLst>
            </p:cNvPr>
            <p:cNvGrpSpPr/>
            <p:nvPr/>
          </p:nvGrpSpPr>
          <p:grpSpPr>
            <a:xfrm>
              <a:off x="811727" y="4457099"/>
              <a:ext cx="1233927" cy="377855"/>
              <a:chOff x="11046174" y="4430284"/>
              <a:chExt cx="1233927" cy="377855"/>
            </a:xfrm>
          </p:grpSpPr>
          <p:sp>
            <p:nvSpPr>
              <p:cNvPr id="193" name="직사각형 192">
                <a:extLst>
                  <a:ext uri="{FF2B5EF4-FFF2-40B4-BE49-F238E27FC236}">
                    <a16:creationId xmlns:a16="http://schemas.microsoft.com/office/drawing/2014/main" id="{DA698621-AFA8-4E45-B9A9-83573E358B44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/>
                    </a:solidFill>
                    <a:latin typeface="맑은 고딕"/>
                    <a:ea typeface="맑은 고딕" panose="020B0503020000020004" pitchFamily="50" charset="-127"/>
                  </a:rPr>
                  <a:t>강용관 책임</a:t>
                </a:r>
                <a:endParaRPr kumimoji="1" lang="en-US" altLang="ko-KR" sz="9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94" name="Profile Picture">
                <a:extLst>
                  <a:ext uri="{FF2B5EF4-FFF2-40B4-BE49-F238E27FC236}">
                    <a16:creationId xmlns:a16="http://schemas.microsoft.com/office/drawing/2014/main" id="{3C468863-CCDE-4ED4-AC4D-C63C1BE09C7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196" name="Background">
                  <a:extLst>
                    <a:ext uri="{FF2B5EF4-FFF2-40B4-BE49-F238E27FC236}">
                      <a16:creationId xmlns:a16="http://schemas.microsoft.com/office/drawing/2014/main" id="{02AA3EED-9D27-46F4-AF0B-ADA8B6386F9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97" name="Profile Icon">
                  <a:extLst>
                    <a:ext uri="{FF2B5EF4-FFF2-40B4-BE49-F238E27FC236}">
                      <a16:creationId xmlns:a16="http://schemas.microsoft.com/office/drawing/2014/main" id="{34BED473-4C50-4D20-94BD-708CFCBAF3F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195" name="직사각형 194">
                <a:extLst>
                  <a:ext uri="{FF2B5EF4-FFF2-40B4-BE49-F238E27FC236}">
                    <a16:creationId xmlns:a16="http://schemas.microsoft.com/office/drawing/2014/main" id="{3F5B59C8-29DC-4BD6-946A-A5BE6ACC92F2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7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아키텍쳐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 </a:t>
                </a:r>
                <a:r>
                  <a:rPr kumimoji="1" lang="ko-KR" altLang="en-US" sz="7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2121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솔루션팀</a:t>
                </a:r>
                <a:endParaRPr kumimoji="1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</p:grpSp>
        <p:grpSp>
          <p:nvGrpSpPr>
            <p:cNvPr id="198" name="그룹 197">
              <a:extLst>
                <a:ext uri="{FF2B5EF4-FFF2-40B4-BE49-F238E27FC236}">
                  <a16:creationId xmlns:a16="http://schemas.microsoft.com/office/drawing/2014/main" id="{58121FD2-8645-4E3D-89C8-BB87DEBC4111}"/>
                </a:ext>
              </a:extLst>
            </p:cNvPr>
            <p:cNvGrpSpPr/>
            <p:nvPr/>
          </p:nvGrpSpPr>
          <p:grpSpPr>
            <a:xfrm>
              <a:off x="3729266" y="4579059"/>
              <a:ext cx="144000" cy="144000"/>
              <a:chOff x="3466614" y="2872401"/>
              <a:chExt cx="144000" cy="144000"/>
            </a:xfrm>
          </p:grpSpPr>
          <p:sp>
            <p:nvSpPr>
              <p:cNvPr id="199" name="타원 198">
                <a:extLst>
                  <a:ext uri="{FF2B5EF4-FFF2-40B4-BE49-F238E27FC236}">
                    <a16:creationId xmlns:a16="http://schemas.microsoft.com/office/drawing/2014/main" id="{9DDB1E1C-591E-453C-9E19-D7773BDE08B4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0" name="Accept">
                <a:extLst>
                  <a:ext uri="{FF2B5EF4-FFF2-40B4-BE49-F238E27FC236}">
                    <a16:creationId xmlns:a16="http://schemas.microsoft.com/office/drawing/2014/main" id="{11216DD0-D31F-420C-BB0E-C8D5282A4DB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201" name="그룹 200">
              <a:extLst>
                <a:ext uri="{FF2B5EF4-FFF2-40B4-BE49-F238E27FC236}">
                  <a16:creationId xmlns:a16="http://schemas.microsoft.com/office/drawing/2014/main" id="{05D27BF0-8C6C-499A-B928-4839D5D82E2D}"/>
                </a:ext>
              </a:extLst>
            </p:cNvPr>
            <p:cNvGrpSpPr/>
            <p:nvPr/>
          </p:nvGrpSpPr>
          <p:grpSpPr>
            <a:xfrm>
              <a:off x="811727" y="4864036"/>
              <a:ext cx="1233927" cy="377855"/>
              <a:chOff x="11046174" y="4430284"/>
              <a:chExt cx="1233927" cy="377855"/>
            </a:xfrm>
          </p:grpSpPr>
          <p:sp>
            <p:nvSpPr>
              <p:cNvPr id="202" name="직사각형 201">
                <a:extLst>
                  <a:ext uri="{FF2B5EF4-FFF2-40B4-BE49-F238E27FC236}">
                    <a16:creationId xmlns:a16="http://schemas.microsoft.com/office/drawing/2014/main" id="{ED3DE6B0-A1CA-403E-BA87-2B38BD23CBD3}"/>
                  </a:ext>
                </a:extLst>
              </p:cNvPr>
              <p:cNvSpPr/>
              <p:nvPr/>
            </p:nvSpPr>
            <p:spPr>
              <a:xfrm>
                <a:off x="11345230" y="4430284"/>
                <a:ext cx="80182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chemeClr val="tx1"/>
                    </a:solidFill>
                    <a:latin typeface="맑은 고딕"/>
                    <a:ea typeface="맑은 고딕" panose="020B0503020000020004" pitchFamily="50" charset="-127"/>
                  </a:rPr>
                  <a:t>김용주 이사</a:t>
                </a:r>
                <a:endParaRPr kumimoji="1" lang="en-US" altLang="ko-KR" sz="9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203" name="Profile Picture">
                <a:extLst>
                  <a:ext uri="{FF2B5EF4-FFF2-40B4-BE49-F238E27FC236}">
                    <a16:creationId xmlns:a16="http://schemas.microsoft.com/office/drawing/2014/main" id="{F78FB3C6-BD96-4B51-AEEE-0FB37DC1524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046174" y="4433132"/>
                <a:ext cx="336634" cy="336634"/>
                <a:chOff x="5459192" y="1847688"/>
                <a:chExt cx="1371600" cy="1371600"/>
              </a:xfrm>
            </p:grpSpPr>
            <p:sp>
              <p:nvSpPr>
                <p:cNvPr id="205" name="Background">
                  <a:extLst>
                    <a:ext uri="{FF2B5EF4-FFF2-40B4-BE49-F238E27FC236}">
                      <a16:creationId xmlns:a16="http://schemas.microsoft.com/office/drawing/2014/main" id="{85DBFD59-04C7-44D9-B165-3079C000CAE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206" name="Profile Icon">
                  <a:extLst>
                    <a:ext uri="{FF2B5EF4-FFF2-40B4-BE49-F238E27FC236}">
                      <a16:creationId xmlns:a16="http://schemas.microsoft.com/office/drawing/2014/main" id="{9FAA0AA6-BE2C-455D-854C-15AF48EE880C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204" name="직사각형 203">
                <a:extLst>
                  <a:ext uri="{FF2B5EF4-FFF2-40B4-BE49-F238E27FC236}">
                    <a16:creationId xmlns:a16="http://schemas.microsoft.com/office/drawing/2014/main" id="{139B73B2-C766-4D07-9835-023DB399DB1A}"/>
                  </a:ext>
                </a:extLst>
              </p:cNvPr>
              <p:cNvSpPr/>
              <p:nvPr/>
            </p:nvSpPr>
            <p:spPr>
              <a:xfrm>
                <a:off x="11345230" y="4608084"/>
                <a:ext cx="9348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아키텍쳐</a:t>
                </a:r>
                <a:r>
                  <a:rPr kumimoji="1" lang="ko-KR" altLang="en-US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ko-KR" altLang="en-US" sz="700" kern="1200" dirty="0">
                    <a:solidFill>
                      <a:srgbClr val="212121"/>
                    </a:solidFill>
                    <a:latin typeface="맑은 고딕"/>
                    <a:ea typeface="맑은 고딕" panose="020B0503020000020004" pitchFamily="50" charset="-127"/>
                  </a:rPr>
                  <a:t>솔루션팀</a:t>
                </a:r>
                <a:endParaRPr kumimoji="1" lang="en-US" altLang="ko-KR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207" name="그룹 206">
              <a:extLst>
                <a:ext uri="{FF2B5EF4-FFF2-40B4-BE49-F238E27FC236}">
                  <a16:creationId xmlns:a16="http://schemas.microsoft.com/office/drawing/2014/main" id="{4DB7CBC6-D370-4A72-943D-54AB05DCBC5A}"/>
                </a:ext>
              </a:extLst>
            </p:cNvPr>
            <p:cNvGrpSpPr/>
            <p:nvPr/>
          </p:nvGrpSpPr>
          <p:grpSpPr>
            <a:xfrm>
              <a:off x="3729265" y="4980963"/>
              <a:ext cx="144000" cy="144000"/>
              <a:chOff x="3466614" y="2872401"/>
              <a:chExt cx="144000" cy="144000"/>
            </a:xfrm>
          </p:grpSpPr>
          <p:sp>
            <p:nvSpPr>
              <p:cNvPr id="208" name="타원 207">
                <a:extLst>
                  <a:ext uri="{FF2B5EF4-FFF2-40B4-BE49-F238E27FC236}">
                    <a16:creationId xmlns:a16="http://schemas.microsoft.com/office/drawing/2014/main" id="{5217B5E9-D200-4B19-8029-BAD28A074A27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9" name="Accept">
                <a:extLst>
                  <a:ext uri="{FF2B5EF4-FFF2-40B4-BE49-F238E27FC236}">
                    <a16:creationId xmlns:a16="http://schemas.microsoft.com/office/drawing/2014/main" id="{E1C1F26E-1F58-4E39-9066-77A6DE79E06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10" name="직사각형 209">
              <a:extLst>
                <a:ext uri="{FF2B5EF4-FFF2-40B4-BE49-F238E27FC236}">
                  <a16:creationId xmlns:a16="http://schemas.microsoft.com/office/drawing/2014/main" id="{4F35B53C-AB6E-4363-9D7E-4A9A911F09E5}"/>
                </a:ext>
              </a:extLst>
            </p:cNvPr>
            <p:cNvSpPr/>
            <p:nvPr/>
          </p:nvSpPr>
          <p:spPr>
            <a:xfrm>
              <a:off x="3081179" y="5286365"/>
              <a:ext cx="684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선택</a:t>
              </a:r>
              <a:endParaRPr kumimoji="1" lang="ko-KR" altLang="en-US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타원 210">
              <a:extLst>
                <a:ext uri="{FF2B5EF4-FFF2-40B4-BE49-F238E27FC236}">
                  <a16:creationId xmlns:a16="http://schemas.microsoft.com/office/drawing/2014/main" id="{80934AD0-EF71-4DC2-BEE9-ACABBC71F650}"/>
                </a:ext>
              </a:extLst>
            </p:cNvPr>
            <p:cNvSpPr/>
            <p:nvPr/>
          </p:nvSpPr>
          <p:spPr>
            <a:xfrm>
              <a:off x="3729266" y="5314392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12" name="Accept">
              <a:extLst>
                <a:ext uri="{FF2B5EF4-FFF2-40B4-BE49-F238E27FC236}">
                  <a16:creationId xmlns:a16="http://schemas.microsoft.com/office/drawing/2014/main" id="{13AA30C7-C67C-4FC6-AB17-176733A1D8F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54180" y="5349396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3" name="Label" descr="&lt;Tags&gt;&lt;SMARTRESIZEANCHORS&gt;Absolute,None,Absolute,None&lt;/SMARTRESIZEANCHORS&gt;&lt;/Tags&gt;">
              <a:extLst>
                <a:ext uri="{FF2B5EF4-FFF2-40B4-BE49-F238E27FC236}">
                  <a16:creationId xmlns:a16="http://schemas.microsoft.com/office/drawing/2014/main" id="{5D017BB8-4733-4274-83C0-6BBEB57F1E44}"/>
                </a:ext>
              </a:extLst>
            </p:cNvPr>
            <p:cNvSpPr txBox="1"/>
            <p:nvPr/>
          </p:nvSpPr>
          <p:spPr>
            <a:xfrm>
              <a:off x="725373" y="5287903"/>
              <a:ext cx="952440" cy="196977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>
                  <a:solidFill>
                    <a:srgbClr val="21212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사용자 추가 그룹 </a:t>
              </a:r>
            </a:p>
          </p:txBody>
        </p:sp>
        <p:sp>
          <p:nvSpPr>
            <p:cNvPr id="214" name="직사각형 213">
              <a:extLst>
                <a:ext uri="{FF2B5EF4-FFF2-40B4-BE49-F238E27FC236}">
                  <a16:creationId xmlns:a16="http://schemas.microsoft.com/office/drawing/2014/main" id="{BE1C6FB6-CA9B-4B45-8E1E-B4E5553F391C}"/>
                </a:ext>
              </a:extLst>
            </p:cNvPr>
            <p:cNvSpPr/>
            <p:nvPr/>
          </p:nvSpPr>
          <p:spPr>
            <a:xfrm>
              <a:off x="525902" y="5270976"/>
              <a:ext cx="300082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kumimoji="1" lang="ko-KR" altLang="en-US" sz="900" kern="12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맑은 고딕"/>
                  <a:ea typeface="맑은 고딕" panose="020B0503020000020004" pitchFamily="50" charset="-127"/>
                </a:rPr>
                <a:t>▼</a:t>
              </a:r>
              <a:endParaRPr lang="ko-KR" altLang="en-US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6DF3C030-D79B-4DD0-8C28-136EA21C7FC5}"/>
                </a:ext>
              </a:extLst>
            </p:cNvPr>
            <p:cNvSpPr/>
            <p:nvPr/>
          </p:nvSpPr>
          <p:spPr>
            <a:xfrm>
              <a:off x="1560431" y="5286365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2/</a:t>
              </a:r>
              <a:r>
                <a:rPr kumimoji="1" lang="en-US" altLang="ko-KR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42" name="그룹 241">
              <a:extLst>
                <a:ext uri="{FF2B5EF4-FFF2-40B4-BE49-F238E27FC236}">
                  <a16:creationId xmlns:a16="http://schemas.microsoft.com/office/drawing/2014/main" id="{930904C2-E99A-4C6A-8A9B-88C76F6726E5}"/>
                </a:ext>
              </a:extLst>
            </p:cNvPr>
            <p:cNvGrpSpPr/>
            <p:nvPr/>
          </p:nvGrpSpPr>
          <p:grpSpPr>
            <a:xfrm>
              <a:off x="3970152" y="3078574"/>
              <a:ext cx="25400" cy="2412000"/>
              <a:chOff x="4049472" y="2065533"/>
              <a:chExt cx="25400" cy="2268000"/>
            </a:xfrm>
          </p:grpSpPr>
          <p:cxnSp>
            <p:nvCxnSpPr>
              <p:cNvPr id="243" name="Track">
                <a:extLst>
                  <a:ext uri="{FF2B5EF4-FFF2-40B4-BE49-F238E27FC236}">
                    <a16:creationId xmlns:a16="http://schemas.microsoft.com/office/drawing/2014/main" id="{3041FEA5-C5C7-463D-A275-73B4787582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2172" y="2065533"/>
                <a:ext cx="0" cy="226800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4" name="Thumb">
                <a:extLst>
                  <a:ext uri="{FF2B5EF4-FFF2-40B4-BE49-F238E27FC236}">
                    <a16:creationId xmlns:a16="http://schemas.microsoft.com/office/drawing/2014/main" id="{CD6190F2-8A2E-4C85-8F64-97014ACACD02}"/>
                  </a:ext>
                </a:extLst>
              </p:cNvPr>
              <p:cNvSpPr/>
              <p:nvPr/>
            </p:nvSpPr>
            <p:spPr>
              <a:xfrm>
                <a:off x="4049472" y="2409634"/>
                <a:ext cx="25400" cy="381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248" name="직사각형 247">
              <a:extLst>
                <a:ext uri="{FF2B5EF4-FFF2-40B4-BE49-F238E27FC236}">
                  <a16:creationId xmlns:a16="http://schemas.microsoft.com/office/drawing/2014/main" id="{7663DD4A-FD9A-49FA-A7BF-6ED9BB1C9EF3}"/>
                </a:ext>
              </a:extLst>
            </p:cNvPr>
            <p:cNvSpPr/>
            <p:nvPr/>
          </p:nvSpPr>
          <p:spPr>
            <a:xfrm>
              <a:off x="394893" y="5715653"/>
              <a:ext cx="3780000" cy="236960"/>
            </a:xfrm>
            <a:prstGeom prst="rect">
              <a:avLst/>
            </a:prstGeom>
            <a:solidFill>
              <a:srgbClr val="000000">
                <a:lumMod val="65000"/>
                <a:lumOff val="35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선택한  대화상대 목록 </a:t>
              </a: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0</a:t>
              </a:r>
              <a:endParaRPr kumimoji="1" lang="ko-KR" altLang="en-US" sz="1800" b="0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49" name="사각형: 둥근 모서리 248">
              <a:extLst>
                <a:ext uri="{FF2B5EF4-FFF2-40B4-BE49-F238E27FC236}">
                  <a16:creationId xmlns:a16="http://schemas.microsoft.com/office/drawing/2014/main" id="{C208FCDF-49B5-4F26-8CBB-3B8F37071815}"/>
                </a:ext>
              </a:extLst>
            </p:cNvPr>
            <p:cNvSpPr/>
            <p:nvPr/>
          </p:nvSpPr>
          <p:spPr>
            <a:xfrm flipV="1">
              <a:off x="3827970" y="5650353"/>
              <a:ext cx="261444" cy="213336"/>
            </a:xfrm>
            <a:prstGeom prst="roundRect">
              <a:avLst/>
            </a:prstGeom>
            <a:solidFill>
              <a:srgbClr val="FFFFFF">
                <a:lumMod val="85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44083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b="0" i="0" u="none" strike="noStrike" kern="1200" cap="none" spc="0" normalizeH="0" baseline="0" noProof="0" dirty="0">
                  <a:ln>
                    <a:solidFill>
                      <a:srgbClr val="7F7F7F"/>
                    </a:solidFill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▼</a:t>
              </a:r>
            </a:p>
          </p:txBody>
        </p:sp>
      </p:grpSp>
      <p:sp>
        <p:nvSpPr>
          <p:cNvPr id="335" name="Tile Background">
            <a:extLst>
              <a:ext uri="{FF2B5EF4-FFF2-40B4-BE49-F238E27FC236}">
                <a16:creationId xmlns:a16="http://schemas.microsoft.com/office/drawing/2014/main" id="{65B809F0-9680-4584-80DA-3638707678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301971" y="2096752"/>
            <a:ext cx="3780343" cy="4723148"/>
          </a:xfrm>
          <a:prstGeom prst="rect">
            <a:avLst/>
          </a:prstGeom>
          <a:solidFill>
            <a:srgbClr val="FFFFFF"/>
          </a:solidFill>
          <a:ln w="0">
            <a:solidFill>
              <a:srgbClr val="FFFFFF">
                <a:lumMod val="50000"/>
              </a:srgb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5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새 대화상대 추가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36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5086C299-4BED-4396-96B3-746ED54412D2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5301972" y="2446644"/>
            <a:ext cx="3770213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Close">
            <a:extLst>
              <a:ext uri="{FF2B5EF4-FFF2-40B4-BE49-F238E27FC236}">
                <a16:creationId xmlns:a16="http://schemas.microsoft.com/office/drawing/2014/main" id="{7C9C3AEF-5C06-4891-A6B8-6410E1BD0FD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763199" y="2161475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40" name="Track">
            <a:extLst>
              <a:ext uri="{FF2B5EF4-FFF2-40B4-BE49-F238E27FC236}">
                <a16:creationId xmlns:a16="http://schemas.microsoft.com/office/drawing/2014/main" id="{A981126B-87A2-4BB0-8667-655D508CFB5B}"/>
              </a:ext>
            </a:extLst>
          </p:cNvPr>
          <p:cNvCxnSpPr>
            <a:cxnSpLocks/>
          </p:cNvCxnSpPr>
          <p:nvPr/>
        </p:nvCxnSpPr>
        <p:spPr>
          <a:xfrm>
            <a:off x="8862460" y="3469411"/>
            <a:ext cx="0" cy="1440000"/>
          </a:xfrm>
          <a:prstGeom prst="line">
            <a:avLst/>
          </a:prstGeom>
          <a:noFill/>
          <a:ln w="6350" cap="flat" cmpd="sng" algn="ctr">
            <a:solidFill>
              <a:srgbClr val="000000">
                <a:alpha val="12000"/>
              </a:srgbClr>
            </a:solidFill>
            <a:prstDash val="solid"/>
          </a:ln>
          <a:effectLst/>
        </p:spPr>
      </p:cxnSp>
      <p:sp>
        <p:nvSpPr>
          <p:cNvPr id="341" name="Thumb">
            <a:extLst>
              <a:ext uri="{FF2B5EF4-FFF2-40B4-BE49-F238E27FC236}">
                <a16:creationId xmlns:a16="http://schemas.microsoft.com/office/drawing/2014/main" id="{4DB02280-A34F-494C-85CE-6AF10C2A86ED}"/>
              </a:ext>
            </a:extLst>
          </p:cNvPr>
          <p:cNvSpPr/>
          <p:nvPr/>
        </p:nvSpPr>
        <p:spPr>
          <a:xfrm>
            <a:off x="8849760" y="3813512"/>
            <a:ext cx="25400" cy="381978"/>
          </a:xfrm>
          <a:prstGeom prst="roundRect">
            <a:avLst/>
          </a:prstGeom>
          <a:solidFill>
            <a:srgbClr val="FFFFFF">
              <a:lumMod val="85000"/>
            </a:srgbClr>
          </a:solidFill>
          <a:ln w="635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42" name="Text Box">
            <a:extLst>
              <a:ext uri="{FF2B5EF4-FFF2-40B4-BE49-F238E27FC236}">
                <a16:creationId xmlns:a16="http://schemas.microsoft.com/office/drawing/2014/main" id="{A0A4380E-025D-443B-B869-871ED775EA22}"/>
              </a:ext>
            </a:extLst>
          </p:cNvPr>
          <p:cNvSpPr/>
          <p:nvPr/>
        </p:nvSpPr>
        <p:spPr>
          <a:xfrm>
            <a:off x="5442956" y="3065773"/>
            <a:ext cx="1747492" cy="27062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그룹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43" name="Text Box">
            <a:extLst>
              <a:ext uri="{FF2B5EF4-FFF2-40B4-BE49-F238E27FC236}">
                <a16:creationId xmlns:a16="http://schemas.microsoft.com/office/drawing/2014/main" id="{9289E175-DF62-46CB-B661-7A0FD1CBD239}"/>
              </a:ext>
            </a:extLst>
          </p:cNvPr>
          <p:cNvSpPr/>
          <p:nvPr/>
        </p:nvSpPr>
        <p:spPr>
          <a:xfrm>
            <a:off x="7228021" y="3065773"/>
            <a:ext cx="1747492" cy="27062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defRPr/>
            </a:pPr>
            <a:r>
              <a:rPr lang="ko-KR" altLang="en-US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조직도</a:t>
            </a:r>
            <a:endParaRPr lang="en-US" altLang="ko-KR" sz="9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4" name="Text Box">
            <a:extLst>
              <a:ext uri="{FF2B5EF4-FFF2-40B4-BE49-F238E27FC236}">
                <a16:creationId xmlns:a16="http://schemas.microsoft.com/office/drawing/2014/main" id="{9190D5C6-093D-43E5-B4E1-22DCEFA20789}"/>
              </a:ext>
            </a:extLst>
          </p:cNvPr>
          <p:cNvSpPr/>
          <p:nvPr/>
        </p:nvSpPr>
        <p:spPr>
          <a:xfrm>
            <a:off x="5442955" y="2792723"/>
            <a:ext cx="3531347" cy="2204727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45" name="직사각형 344">
            <a:extLst>
              <a:ext uri="{FF2B5EF4-FFF2-40B4-BE49-F238E27FC236}">
                <a16:creationId xmlns:a16="http://schemas.microsoft.com/office/drawing/2014/main" id="{80CA39E3-474B-40FB-85CB-486D3EA98C0E}"/>
              </a:ext>
            </a:extLst>
          </p:cNvPr>
          <p:cNvSpPr/>
          <p:nvPr/>
        </p:nvSpPr>
        <p:spPr>
          <a:xfrm>
            <a:off x="7977943" y="2532597"/>
            <a:ext cx="87395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그룹 지정 안내</a:t>
            </a:r>
          </a:p>
        </p:txBody>
      </p:sp>
      <p:sp>
        <p:nvSpPr>
          <p:cNvPr id="346" name="About">
            <a:extLst>
              <a:ext uri="{FF2B5EF4-FFF2-40B4-BE49-F238E27FC236}">
                <a16:creationId xmlns:a16="http://schemas.microsoft.com/office/drawing/2014/main" id="{97C001A8-313B-42DB-971A-529AFA22DD8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805767" y="2572329"/>
            <a:ext cx="153774" cy="152282"/>
          </a:xfrm>
          <a:custGeom>
            <a:avLst/>
            <a:gdLst>
              <a:gd name="T0" fmla="*/ 711 w 1417"/>
              <a:gd name="T1" fmla="*/ 0 h 1405"/>
              <a:gd name="T2" fmla="*/ 6 w 1417"/>
              <a:gd name="T3" fmla="*/ 624 h 1405"/>
              <a:gd name="T4" fmla="*/ 223 w 1417"/>
              <a:gd name="T5" fmla="*/ 1073 h 1405"/>
              <a:gd name="T6" fmla="*/ 12 w 1417"/>
              <a:gd name="T7" fmla="*/ 1337 h 1405"/>
              <a:gd name="T8" fmla="*/ 549 w 1417"/>
              <a:gd name="T9" fmla="*/ 1231 h 1405"/>
              <a:gd name="T10" fmla="*/ 711 w 1417"/>
              <a:gd name="T11" fmla="*/ 1248 h 1405"/>
              <a:gd name="T12" fmla="*/ 1417 w 1417"/>
              <a:gd name="T13" fmla="*/ 624 h 1405"/>
              <a:gd name="T14" fmla="*/ 711 w 1417"/>
              <a:gd name="T15" fmla="*/ 0 h 1405"/>
              <a:gd name="T16" fmla="*/ 816 w 1417"/>
              <a:gd name="T17" fmla="*/ 945 h 1405"/>
              <a:gd name="T18" fmla="*/ 671 w 1417"/>
              <a:gd name="T19" fmla="*/ 984 h 1405"/>
              <a:gd name="T20" fmla="*/ 546 w 1417"/>
              <a:gd name="T21" fmla="*/ 882 h 1405"/>
              <a:gd name="T22" fmla="*/ 610 w 1417"/>
              <a:gd name="T23" fmla="*/ 590 h 1405"/>
              <a:gd name="T24" fmla="*/ 495 w 1417"/>
              <a:gd name="T25" fmla="*/ 555 h 1405"/>
              <a:gd name="T26" fmla="*/ 506 w 1417"/>
              <a:gd name="T27" fmla="*/ 511 h 1405"/>
              <a:gd name="T28" fmla="*/ 651 w 1417"/>
              <a:gd name="T29" fmla="*/ 472 h 1405"/>
              <a:gd name="T30" fmla="*/ 773 w 1417"/>
              <a:gd name="T31" fmla="*/ 574 h 1405"/>
              <a:gd name="T32" fmla="*/ 709 w 1417"/>
              <a:gd name="T33" fmla="*/ 866 h 1405"/>
              <a:gd name="T34" fmla="*/ 766 w 1417"/>
              <a:gd name="T35" fmla="*/ 915 h 1405"/>
              <a:gd name="T36" fmla="*/ 827 w 1417"/>
              <a:gd name="T37" fmla="*/ 901 h 1405"/>
              <a:gd name="T38" fmla="*/ 816 w 1417"/>
              <a:gd name="T39" fmla="*/ 945 h 1405"/>
              <a:gd name="T40" fmla="*/ 741 w 1417"/>
              <a:gd name="T41" fmla="*/ 390 h 1405"/>
              <a:gd name="T42" fmla="*/ 644 w 1417"/>
              <a:gd name="T43" fmla="*/ 300 h 1405"/>
              <a:gd name="T44" fmla="*/ 741 w 1417"/>
              <a:gd name="T45" fmla="*/ 210 h 1405"/>
              <a:gd name="T46" fmla="*/ 837 w 1417"/>
              <a:gd name="T47" fmla="*/ 300 h 1405"/>
              <a:gd name="T48" fmla="*/ 741 w 1417"/>
              <a:gd name="T49" fmla="*/ 390 h 1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17" h="1405">
                <a:moveTo>
                  <a:pt x="711" y="0"/>
                </a:moveTo>
                <a:cubicBezTo>
                  <a:pt x="322" y="0"/>
                  <a:pt x="6" y="279"/>
                  <a:pt x="6" y="624"/>
                </a:cubicBezTo>
                <a:cubicBezTo>
                  <a:pt x="6" y="801"/>
                  <a:pt x="89" y="960"/>
                  <a:pt x="223" y="1073"/>
                </a:cubicBezTo>
                <a:cubicBezTo>
                  <a:pt x="186" y="1229"/>
                  <a:pt x="0" y="1293"/>
                  <a:pt x="12" y="1337"/>
                </a:cubicBezTo>
                <a:cubicBezTo>
                  <a:pt x="130" y="1405"/>
                  <a:pt x="446" y="1276"/>
                  <a:pt x="549" y="1231"/>
                </a:cubicBezTo>
                <a:cubicBezTo>
                  <a:pt x="601" y="1242"/>
                  <a:pt x="655" y="1248"/>
                  <a:pt x="711" y="1248"/>
                </a:cubicBezTo>
                <a:cubicBezTo>
                  <a:pt x="1101" y="1248"/>
                  <a:pt x="1417" y="969"/>
                  <a:pt x="1417" y="624"/>
                </a:cubicBezTo>
                <a:cubicBezTo>
                  <a:pt x="1417" y="279"/>
                  <a:pt x="1101" y="0"/>
                  <a:pt x="711" y="0"/>
                </a:cubicBezTo>
                <a:close/>
                <a:moveTo>
                  <a:pt x="816" y="945"/>
                </a:moveTo>
                <a:cubicBezTo>
                  <a:pt x="789" y="956"/>
                  <a:pt x="728" y="984"/>
                  <a:pt x="671" y="984"/>
                </a:cubicBezTo>
                <a:cubicBezTo>
                  <a:pt x="618" y="984"/>
                  <a:pt x="546" y="960"/>
                  <a:pt x="546" y="882"/>
                </a:cubicBezTo>
                <a:cubicBezTo>
                  <a:pt x="546" y="792"/>
                  <a:pt x="610" y="664"/>
                  <a:pt x="610" y="590"/>
                </a:cubicBezTo>
                <a:cubicBezTo>
                  <a:pt x="610" y="508"/>
                  <a:pt x="503" y="552"/>
                  <a:pt x="495" y="555"/>
                </a:cubicBezTo>
                <a:lnTo>
                  <a:pt x="506" y="511"/>
                </a:lnTo>
                <a:cubicBezTo>
                  <a:pt x="532" y="500"/>
                  <a:pt x="595" y="472"/>
                  <a:pt x="651" y="472"/>
                </a:cubicBezTo>
                <a:cubicBezTo>
                  <a:pt x="696" y="472"/>
                  <a:pt x="773" y="488"/>
                  <a:pt x="773" y="574"/>
                </a:cubicBezTo>
                <a:cubicBezTo>
                  <a:pt x="773" y="659"/>
                  <a:pt x="709" y="797"/>
                  <a:pt x="709" y="866"/>
                </a:cubicBezTo>
                <a:cubicBezTo>
                  <a:pt x="709" y="885"/>
                  <a:pt x="707" y="915"/>
                  <a:pt x="766" y="915"/>
                </a:cubicBezTo>
                <a:cubicBezTo>
                  <a:pt x="789" y="915"/>
                  <a:pt x="821" y="903"/>
                  <a:pt x="827" y="901"/>
                </a:cubicBezTo>
                <a:lnTo>
                  <a:pt x="816" y="945"/>
                </a:lnTo>
                <a:close/>
                <a:moveTo>
                  <a:pt x="741" y="390"/>
                </a:moveTo>
                <a:cubicBezTo>
                  <a:pt x="702" y="390"/>
                  <a:pt x="644" y="364"/>
                  <a:pt x="644" y="300"/>
                </a:cubicBezTo>
                <a:cubicBezTo>
                  <a:pt x="644" y="236"/>
                  <a:pt x="706" y="210"/>
                  <a:pt x="741" y="210"/>
                </a:cubicBezTo>
                <a:cubicBezTo>
                  <a:pt x="781" y="210"/>
                  <a:pt x="837" y="240"/>
                  <a:pt x="837" y="300"/>
                </a:cubicBezTo>
                <a:cubicBezTo>
                  <a:pt x="837" y="337"/>
                  <a:pt x="808" y="390"/>
                  <a:pt x="741" y="390"/>
                </a:cubicBezTo>
                <a:close/>
              </a:path>
            </a:pathLst>
          </a:custGeom>
          <a:solidFill>
            <a:srgbClr val="5F5F5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47" name="그룹 346">
            <a:extLst>
              <a:ext uri="{FF2B5EF4-FFF2-40B4-BE49-F238E27FC236}">
                <a16:creationId xmlns:a16="http://schemas.microsoft.com/office/drawing/2014/main" id="{9D622572-598F-4535-A62C-FCAE0F0FC130}"/>
              </a:ext>
            </a:extLst>
          </p:cNvPr>
          <p:cNvGrpSpPr/>
          <p:nvPr/>
        </p:nvGrpSpPr>
        <p:grpSpPr>
          <a:xfrm>
            <a:off x="5501695" y="2907865"/>
            <a:ext cx="3420000" cy="215444"/>
            <a:chOff x="2753227" y="6341570"/>
            <a:chExt cx="3420000" cy="215444"/>
          </a:xfrm>
        </p:grpSpPr>
        <p:grpSp>
          <p:nvGrpSpPr>
            <p:cNvPr id="412" name="그룹 411">
              <a:extLst>
                <a:ext uri="{FF2B5EF4-FFF2-40B4-BE49-F238E27FC236}">
                  <a16:creationId xmlns:a16="http://schemas.microsoft.com/office/drawing/2014/main" id="{81A51040-3E43-43F0-ACC4-03C1C60298B0}"/>
                </a:ext>
              </a:extLst>
            </p:cNvPr>
            <p:cNvGrpSpPr/>
            <p:nvPr/>
          </p:nvGrpSpPr>
          <p:grpSpPr>
            <a:xfrm>
              <a:off x="3244556" y="6341570"/>
              <a:ext cx="2873893" cy="215444"/>
              <a:chOff x="3244556" y="6341570"/>
              <a:chExt cx="2873893" cy="215444"/>
            </a:xfrm>
          </p:grpSpPr>
          <p:sp>
            <p:nvSpPr>
              <p:cNvPr id="414" name="Search Icon">
                <a:extLst>
                  <a:ext uri="{FF2B5EF4-FFF2-40B4-BE49-F238E27FC236}">
                    <a16:creationId xmlns:a16="http://schemas.microsoft.com/office/drawing/2014/main" id="{C2E5CC4B-952E-4E4C-A764-A4E059782D7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007440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15" name="직사각형 414">
                <a:extLst>
                  <a:ext uri="{FF2B5EF4-FFF2-40B4-BE49-F238E27FC236}">
                    <a16:creationId xmlns:a16="http://schemas.microsoft.com/office/drawing/2014/main" id="{1CF08074-8153-4CDE-88BF-2BE92531894B}"/>
                  </a:ext>
                </a:extLst>
              </p:cNvPr>
              <p:cNvSpPr/>
              <p:nvPr/>
            </p:nvSpPr>
            <p:spPr>
              <a:xfrm>
                <a:off x="3244556" y="6341570"/>
                <a:ext cx="1835759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이름</a:t>
                </a:r>
                <a:r>
                  <a:rPr kumimoji="1" lang="en-US" altLang="ko-KR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부서명</a:t>
                </a:r>
                <a:r>
                  <a:rPr kumimoji="1" lang="en-US" altLang="ko-KR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전화번호</a:t>
                </a:r>
                <a:r>
                  <a:rPr kumimoji="1" lang="en-US" altLang="ko-KR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이메일 검색</a:t>
                </a:r>
              </a:p>
            </p:txBody>
          </p:sp>
        </p:grpSp>
        <p:cxnSp>
          <p:nvCxnSpPr>
            <p:cNvPr id="413" name="Line">
              <a:extLst>
                <a:ext uri="{FF2B5EF4-FFF2-40B4-BE49-F238E27FC236}">
                  <a16:creationId xmlns:a16="http://schemas.microsoft.com/office/drawing/2014/main" id="{20023BD7-68BC-490B-A242-080BE1B2C8C2}"/>
                </a:ext>
              </a:extLst>
            </p:cNvPr>
            <p:cNvCxnSpPr>
              <a:cxnSpLocks/>
            </p:cNvCxnSpPr>
            <p:nvPr/>
          </p:nvCxnSpPr>
          <p:spPr>
            <a:xfrm>
              <a:off x="2753227" y="6550866"/>
              <a:ext cx="34200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8" name="직사각형 347">
            <a:extLst>
              <a:ext uri="{FF2B5EF4-FFF2-40B4-BE49-F238E27FC236}">
                <a16:creationId xmlns:a16="http://schemas.microsoft.com/office/drawing/2014/main" id="{75284A99-0B8C-4D7B-A771-03F780E933E9}"/>
              </a:ext>
            </a:extLst>
          </p:cNvPr>
          <p:cNvSpPr/>
          <p:nvPr/>
        </p:nvSpPr>
        <p:spPr>
          <a:xfrm>
            <a:off x="5441744" y="2897669"/>
            <a:ext cx="729687" cy="21544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kumimoji="1" lang="en-US" altLang="ko-KR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LG CNS</a:t>
            </a:r>
            <a:r>
              <a:rPr kumimoji="1" lang="en-US" altLang="ko-KR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sp>
        <p:nvSpPr>
          <p:cNvPr id="349" name="Tab 1">
            <a:extLst>
              <a:ext uri="{FF2B5EF4-FFF2-40B4-BE49-F238E27FC236}">
                <a16:creationId xmlns:a16="http://schemas.microsoft.com/office/drawing/2014/main" id="{076D34B5-7DEA-4728-9812-462824370DF2}"/>
              </a:ext>
            </a:extLst>
          </p:cNvPr>
          <p:cNvSpPr/>
          <p:nvPr/>
        </p:nvSpPr>
        <p:spPr>
          <a:xfrm>
            <a:off x="5547223" y="3135097"/>
            <a:ext cx="1661405" cy="30480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그룹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50" name="Tab 2">
            <a:extLst>
              <a:ext uri="{FF2B5EF4-FFF2-40B4-BE49-F238E27FC236}">
                <a16:creationId xmlns:a16="http://schemas.microsoft.com/office/drawing/2014/main" id="{642A4799-BDD2-4EDD-88EF-0E9A48115BCC}"/>
              </a:ext>
            </a:extLst>
          </p:cNvPr>
          <p:cNvSpPr/>
          <p:nvPr/>
        </p:nvSpPr>
        <p:spPr>
          <a:xfrm>
            <a:off x="7208628" y="3135097"/>
            <a:ext cx="1661405" cy="30480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조직도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51" name="Selection">
            <a:extLst>
              <a:ext uri="{FF2B5EF4-FFF2-40B4-BE49-F238E27FC236}">
                <a16:creationId xmlns:a16="http://schemas.microsoft.com/office/drawing/2014/main" id="{76A0F607-186F-4F3A-A1A1-5AF30C211972}"/>
              </a:ext>
            </a:extLst>
          </p:cNvPr>
          <p:cNvSpPr/>
          <p:nvPr/>
        </p:nvSpPr>
        <p:spPr>
          <a:xfrm>
            <a:off x="5547223" y="3420847"/>
            <a:ext cx="1661405" cy="19050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52" name="Label" descr="&lt;Tags&gt;&lt;SMARTRESIZEANCHORS&gt;Absolute,None,Absolute,None&lt;/SMARTRESIZEANCHORS&gt;&lt;/Tags&gt;">
            <a:extLst>
              <a:ext uri="{FF2B5EF4-FFF2-40B4-BE49-F238E27FC236}">
                <a16:creationId xmlns:a16="http://schemas.microsoft.com/office/drawing/2014/main" id="{0F25E19F-B9C7-403B-A7AA-1AA7EA1A3435}"/>
              </a:ext>
            </a:extLst>
          </p:cNvPr>
          <p:cNvSpPr txBox="1"/>
          <p:nvPr/>
        </p:nvSpPr>
        <p:spPr>
          <a:xfrm>
            <a:off x="5627573" y="3495924"/>
            <a:ext cx="586956" cy="196977"/>
          </a:xfrm>
          <a:prstGeom prst="rect">
            <a:avLst/>
          </a:prstGeom>
          <a:noFill/>
        </p:spPr>
        <p:txBody>
          <a:bodyPr wrap="none" lIns="73152" tIns="36576" rIns="73152" bIns="3657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800" b="1" dirty="0">
                <a:solidFill>
                  <a:srgbClr val="21212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즐겨찾기 </a:t>
            </a:r>
          </a:p>
        </p:txBody>
      </p:sp>
      <p:sp>
        <p:nvSpPr>
          <p:cNvPr id="353" name="직사각형 352">
            <a:extLst>
              <a:ext uri="{FF2B5EF4-FFF2-40B4-BE49-F238E27FC236}">
                <a16:creationId xmlns:a16="http://schemas.microsoft.com/office/drawing/2014/main" id="{F95BE8FD-B62E-4BCF-9674-65A77F9FE093}"/>
              </a:ext>
            </a:extLst>
          </p:cNvPr>
          <p:cNvSpPr/>
          <p:nvPr/>
        </p:nvSpPr>
        <p:spPr>
          <a:xfrm>
            <a:off x="5428102" y="3478997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kumimoji="1" lang="ko-KR" altLang="en-US" sz="900" kern="1200" dirty="0">
                <a:solidFill>
                  <a:srgbClr val="000000">
                    <a:lumMod val="85000"/>
                    <a:lumOff val="15000"/>
                  </a:srgbClr>
                </a:solidFill>
                <a:latin typeface="맑은 고딕"/>
                <a:ea typeface="맑은 고딕" panose="020B0503020000020004" pitchFamily="50" charset="-127"/>
              </a:rPr>
              <a:t>▲</a:t>
            </a:r>
            <a:endParaRPr lang="ko-KR" alt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grpSp>
        <p:nvGrpSpPr>
          <p:cNvPr id="354" name="그룹 353">
            <a:extLst>
              <a:ext uri="{FF2B5EF4-FFF2-40B4-BE49-F238E27FC236}">
                <a16:creationId xmlns:a16="http://schemas.microsoft.com/office/drawing/2014/main" id="{DDF6C407-B9D2-4428-BE6D-CFC5883B05C7}"/>
              </a:ext>
            </a:extLst>
          </p:cNvPr>
          <p:cNvGrpSpPr/>
          <p:nvPr/>
        </p:nvGrpSpPr>
        <p:grpSpPr>
          <a:xfrm>
            <a:off x="6079474" y="3494386"/>
            <a:ext cx="2695992" cy="200055"/>
            <a:chOff x="1279186" y="2090508"/>
            <a:chExt cx="2695992" cy="200055"/>
          </a:xfrm>
        </p:grpSpPr>
        <p:sp>
          <p:nvSpPr>
            <p:cNvPr id="408" name="직사각형 407">
              <a:extLst>
                <a:ext uri="{FF2B5EF4-FFF2-40B4-BE49-F238E27FC236}">
                  <a16:creationId xmlns:a16="http://schemas.microsoft.com/office/drawing/2014/main" id="{AB182E79-0066-4B03-BC71-54081780BB7B}"/>
                </a:ext>
              </a:extLst>
            </p:cNvPr>
            <p:cNvSpPr/>
            <p:nvPr/>
          </p:nvSpPr>
          <p:spPr>
            <a:xfrm>
              <a:off x="3183091" y="2090508"/>
              <a:ext cx="684000" cy="20005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선택</a:t>
              </a:r>
              <a:endParaRPr kumimoji="1" lang="ko-KR" altLang="en-US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9" name="타원 408">
              <a:extLst>
                <a:ext uri="{FF2B5EF4-FFF2-40B4-BE49-F238E27FC236}">
                  <a16:creationId xmlns:a16="http://schemas.microsoft.com/office/drawing/2014/main" id="{250324E1-564D-49F6-B13E-968E5EB78CCA}"/>
                </a:ext>
              </a:extLst>
            </p:cNvPr>
            <p:cNvSpPr/>
            <p:nvPr/>
          </p:nvSpPr>
          <p:spPr>
            <a:xfrm>
              <a:off x="3831178" y="2118535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410" name="Accept">
              <a:extLst>
                <a:ext uri="{FF2B5EF4-FFF2-40B4-BE49-F238E27FC236}">
                  <a16:creationId xmlns:a16="http://schemas.microsoft.com/office/drawing/2014/main" id="{82634EC2-3364-4EE4-9210-C40CC378DD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56092" y="2153539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11" name="직사각형 410">
              <a:extLst>
                <a:ext uri="{FF2B5EF4-FFF2-40B4-BE49-F238E27FC236}">
                  <a16:creationId xmlns:a16="http://schemas.microsoft.com/office/drawing/2014/main" id="{BB670007-636B-4BEF-B8F6-21F1AC23EA74}"/>
                </a:ext>
              </a:extLst>
            </p:cNvPr>
            <p:cNvSpPr/>
            <p:nvPr/>
          </p:nvSpPr>
          <p:spPr>
            <a:xfrm>
              <a:off x="1279186" y="2090508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2/</a:t>
              </a:r>
              <a:r>
                <a:rPr kumimoji="1" lang="en-US" altLang="ko-KR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5" name="그룹 354">
            <a:extLst>
              <a:ext uri="{FF2B5EF4-FFF2-40B4-BE49-F238E27FC236}">
                <a16:creationId xmlns:a16="http://schemas.microsoft.com/office/drawing/2014/main" id="{ED3B59E8-3847-421D-B4EE-714755AA767F}"/>
              </a:ext>
            </a:extLst>
          </p:cNvPr>
          <p:cNvGrpSpPr/>
          <p:nvPr/>
        </p:nvGrpSpPr>
        <p:grpSpPr>
          <a:xfrm>
            <a:off x="5713927" y="3738911"/>
            <a:ext cx="1233927" cy="377855"/>
            <a:chOff x="11046174" y="4430284"/>
            <a:chExt cx="1233927" cy="377855"/>
          </a:xfrm>
        </p:grpSpPr>
        <p:sp>
          <p:nvSpPr>
            <p:cNvPr id="403" name="직사각형 402">
              <a:extLst>
                <a:ext uri="{FF2B5EF4-FFF2-40B4-BE49-F238E27FC236}">
                  <a16:creationId xmlns:a16="http://schemas.microsoft.com/office/drawing/2014/main" id="{7D7BD888-D3E5-426E-85E1-4309C13D4DF0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강용관 책임</a:t>
              </a:r>
              <a:endParaRPr kumimoji="1" lang="en-US" altLang="ko-KR" sz="9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04" name="Profile Picture">
              <a:extLst>
                <a:ext uri="{FF2B5EF4-FFF2-40B4-BE49-F238E27FC236}">
                  <a16:creationId xmlns:a16="http://schemas.microsoft.com/office/drawing/2014/main" id="{ECD0D919-DA83-408F-8466-D0ED7FCD7DD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406" name="Background">
                <a:extLst>
                  <a:ext uri="{FF2B5EF4-FFF2-40B4-BE49-F238E27FC236}">
                    <a16:creationId xmlns:a16="http://schemas.microsoft.com/office/drawing/2014/main" id="{0189033F-C756-4A7A-8856-B7CC5B1CD2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07" name="Profile Icon">
                <a:extLst>
                  <a:ext uri="{FF2B5EF4-FFF2-40B4-BE49-F238E27FC236}">
                    <a16:creationId xmlns:a16="http://schemas.microsoft.com/office/drawing/2014/main" id="{CB6DB084-E5ED-4EAD-8C68-CA2818B07310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405" name="직사각형 404">
              <a:extLst>
                <a:ext uri="{FF2B5EF4-FFF2-40B4-BE49-F238E27FC236}">
                  <a16:creationId xmlns:a16="http://schemas.microsoft.com/office/drawing/2014/main" id="{77157CE1-57F6-438F-83D3-36F6FD5C8F2D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700" i="0" u="none" strike="noStrike" kern="1200" cap="none" spc="0" normalizeH="0" baseline="0" noProof="0" dirty="0" err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아키텍쳐</a:t>
              </a: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솔루션팀</a:t>
              </a:r>
              <a:endParaRPr kumimoji="1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</p:grpSp>
      <p:grpSp>
        <p:nvGrpSpPr>
          <p:cNvPr id="356" name="그룹 355">
            <a:extLst>
              <a:ext uri="{FF2B5EF4-FFF2-40B4-BE49-F238E27FC236}">
                <a16:creationId xmlns:a16="http://schemas.microsoft.com/office/drawing/2014/main" id="{7EF1152A-0B32-4E65-AD68-CB47226BD024}"/>
              </a:ext>
            </a:extLst>
          </p:cNvPr>
          <p:cNvGrpSpPr/>
          <p:nvPr/>
        </p:nvGrpSpPr>
        <p:grpSpPr>
          <a:xfrm>
            <a:off x="8631466" y="3860871"/>
            <a:ext cx="144000" cy="144000"/>
            <a:chOff x="3466614" y="2872401"/>
            <a:chExt cx="144000" cy="144000"/>
          </a:xfrm>
        </p:grpSpPr>
        <p:sp>
          <p:nvSpPr>
            <p:cNvPr id="401" name="타원 400">
              <a:extLst>
                <a:ext uri="{FF2B5EF4-FFF2-40B4-BE49-F238E27FC236}">
                  <a16:creationId xmlns:a16="http://schemas.microsoft.com/office/drawing/2014/main" id="{9D10F6B9-8309-4F79-A600-19D24719AAB2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402" name="Accept">
              <a:extLst>
                <a:ext uri="{FF2B5EF4-FFF2-40B4-BE49-F238E27FC236}">
                  <a16:creationId xmlns:a16="http://schemas.microsoft.com/office/drawing/2014/main" id="{D8D08852-4D0A-4A5B-AAEA-234F10C5A3E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57" name="그룹 356">
            <a:extLst>
              <a:ext uri="{FF2B5EF4-FFF2-40B4-BE49-F238E27FC236}">
                <a16:creationId xmlns:a16="http://schemas.microsoft.com/office/drawing/2014/main" id="{2A33B21F-6D2D-4452-9C62-50DD24A16D35}"/>
              </a:ext>
            </a:extLst>
          </p:cNvPr>
          <p:cNvGrpSpPr/>
          <p:nvPr/>
        </p:nvGrpSpPr>
        <p:grpSpPr>
          <a:xfrm>
            <a:off x="5713927" y="4145848"/>
            <a:ext cx="1233927" cy="377855"/>
            <a:chOff x="11046174" y="4430284"/>
            <a:chExt cx="1233927" cy="377855"/>
          </a:xfrm>
        </p:grpSpPr>
        <p:sp>
          <p:nvSpPr>
            <p:cNvPr id="396" name="직사각형 395">
              <a:extLst>
                <a:ext uri="{FF2B5EF4-FFF2-40B4-BE49-F238E27FC236}">
                  <a16:creationId xmlns:a16="http://schemas.microsoft.com/office/drawing/2014/main" id="{6955B5B3-33A1-41CF-934E-1786DDB88C47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김용주 이사</a:t>
              </a:r>
              <a:endParaRPr kumimoji="1" lang="en-US" altLang="ko-KR" sz="9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397" name="Profile Picture">
              <a:extLst>
                <a:ext uri="{FF2B5EF4-FFF2-40B4-BE49-F238E27FC236}">
                  <a16:creationId xmlns:a16="http://schemas.microsoft.com/office/drawing/2014/main" id="{CC97E3FE-9397-4D1C-91F4-79A9ECF99C0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399" name="Background">
                <a:extLst>
                  <a:ext uri="{FF2B5EF4-FFF2-40B4-BE49-F238E27FC236}">
                    <a16:creationId xmlns:a16="http://schemas.microsoft.com/office/drawing/2014/main" id="{FAD3EDAE-315A-4393-96F5-B0037B61F5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00" name="Profile Icon">
                <a:extLst>
                  <a:ext uri="{FF2B5EF4-FFF2-40B4-BE49-F238E27FC236}">
                    <a16:creationId xmlns:a16="http://schemas.microsoft.com/office/drawing/2014/main" id="{BEAF6161-1886-4405-9C81-8C1EA4AAD4B6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398" name="직사각형 397">
              <a:extLst>
                <a:ext uri="{FF2B5EF4-FFF2-40B4-BE49-F238E27FC236}">
                  <a16:creationId xmlns:a16="http://schemas.microsoft.com/office/drawing/2014/main" id="{59C1CAD0-1A33-4C4F-A299-55B9186247F7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rPr>
                <a:t>솔루션팀</a:t>
              </a:r>
              <a:endParaRPr kumimoji="1" lang="en-US" altLang="ko-KR" sz="700" kern="1200" dirty="0">
                <a:solidFill>
                  <a:srgbClr val="21212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58" name="그룹 357">
            <a:extLst>
              <a:ext uri="{FF2B5EF4-FFF2-40B4-BE49-F238E27FC236}">
                <a16:creationId xmlns:a16="http://schemas.microsoft.com/office/drawing/2014/main" id="{26758AF9-66E1-4BD9-B332-C9B5F76FDFB6}"/>
              </a:ext>
            </a:extLst>
          </p:cNvPr>
          <p:cNvGrpSpPr/>
          <p:nvPr/>
        </p:nvGrpSpPr>
        <p:grpSpPr>
          <a:xfrm>
            <a:off x="8631465" y="4262775"/>
            <a:ext cx="144000" cy="144000"/>
            <a:chOff x="3466614" y="2872401"/>
            <a:chExt cx="144000" cy="144000"/>
          </a:xfrm>
        </p:grpSpPr>
        <p:sp>
          <p:nvSpPr>
            <p:cNvPr id="394" name="타원 393">
              <a:extLst>
                <a:ext uri="{FF2B5EF4-FFF2-40B4-BE49-F238E27FC236}">
                  <a16:creationId xmlns:a16="http://schemas.microsoft.com/office/drawing/2014/main" id="{86690358-E4E8-4022-853B-801C8F431AF4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95" name="Accept">
              <a:extLst>
                <a:ext uri="{FF2B5EF4-FFF2-40B4-BE49-F238E27FC236}">
                  <a16:creationId xmlns:a16="http://schemas.microsoft.com/office/drawing/2014/main" id="{2A7014D1-38F7-4913-8454-654C351259C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75" name="그룹 374">
            <a:extLst>
              <a:ext uri="{FF2B5EF4-FFF2-40B4-BE49-F238E27FC236}">
                <a16:creationId xmlns:a16="http://schemas.microsoft.com/office/drawing/2014/main" id="{1B2DFD9E-EA57-4741-8A8C-DADBAA91D7AB}"/>
              </a:ext>
            </a:extLst>
          </p:cNvPr>
          <p:cNvGrpSpPr/>
          <p:nvPr/>
        </p:nvGrpSpPr>
        <p:grpSpPr>
          <a:xfrm>
            <a:off x="8872352" y="3434174"/>
            <a:ext cx="25400" cy="900000"/>
            <a:chOff x="4049472" y="2065533"/>
            <a:chExt cx="25400" cy="2268000"/>
          </a:xfrm>
        </p:grpSpPr>
        <p:cxnSp>
          <p:nvCxnSpPr>
            <p:cNvPr id="378" name="Track">
              <a:extLst>
                <a:ext uri="{FF2B5EF4-FFF2-40B4-BE49-F238E27FC236}">
                  <a16:creationId xmlns:a16="http://schemas.microsoft.com/office/drawing/2014/main" id="{9CE794A2-C28B-4214-BCDA-B33CF158F526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9" name="Thumb">
              <a:extLst>
                <a:ext uri="{FF2B5EF4-FFF2-40B4-BE49-F238E27FC236}">
                  <a16:creationId xmlns:a16="http://schemas.microsoft.com/office/drawing/2014/main" id="{C6587684-2F3D-4743-96A4-348EF3CEA290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376" name="직사각형 375">
            <a:extLst>
              <a:ext uri="{FF2B5EF4-FFF2-40B4-BE49-F238E27FC236}">
                <a16:creationId xmlns:a16="http://schemas.microsoft.com/office/drawing/2014/main" id="{117031DB-8340-46BF-8884-C690C5DAC273}"/>
              </a:ext>
            </a:extLst>
          </p:cNvPr>
          <p:cNvSpPr/>
          <p:nvPr/>
        </p:nvSpPr>
        <p:spPr>
          <a:xfrm>
            <a:off x="5297093" y="5137803"/>
            <a:ext cx="3780000" cy="236960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선택한  대화상대 목록 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12</a:t>
            </a:r>
            <a:endParaRPr kumimoji="1" lang="ko-KR" altLang="en-US" sz="1800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srgbClr val="FFFF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7" name="사각형: 둥근 모서리 376">
            <a:extLst>
              <a:ext uri="{FF2B5EF4-FFF2-40B4-BE49-F238E27FC236}">
                <a16:creationId xmlns:a16="http://schemas.microsoft.com/office/drawing/2014/main" id="{85CF2F0B-F337-458A-BBFE-F603C6196190}"/>
              </a:ext>
            </a:extLst>
          </p:cNvPr>
          <p:cNvSpPr/>
          <p:nvPr/>
        </p:nvSpPr>
        <p:spPr>
          <a:xfrm>
            <a:off x="8730170" y="5072503"/>
            <a:ext cx="261444" cy="213336"/>
          </a:xfrm>
          <a:prstGeom prst="roundRect">
            <a:avLst/>
          </a:prstGeom>
          <a:solidFill>
            <a:srgbClr val="FFFFFF">
              <a:lumMod val="85000"/>
            </a:srgb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700" b="0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▼</a:t>
            </a:r>
          </a:p>
        </p:txBody>
      </p:sp>
      <p:grpSp>
        <p:nvGrpSpPr>
          <p:cNvPr id="419" name="그룹 418">
            <a:extLst>
              <a:ext uri="{FF2B5EF4-FFF2-40B4-BE49-F238E27FC236}">
                <a16:creationId xmlns:a16="http://schemas.microsoft.com/office/drawing/2014/main" id="{03DE7AA3-40EC-4292-88F4-D98F9499B03F}"/>
              </a:ext>
            </a:extLst>
          </p:cNvPr>
          <p:cNvGrpSpPr/>
          <p:nvPr/>
        </p:nvGrpSpPr>
        <p:grpSpPr>
          <a:xfrm>
            <a:off x="5713927" y="4558598"/>
            <a:ext cx="1233927" cy="377855"/>
            <a:chOff x="11046174" y="4430284"/>
            <a:chExt cx="1233927" cy="377855"/>
          </a:xfrm>
        </p:grpSpPr>
        <p:sp>
          <p:nvSpPr>
            <p:cNvPr id="420" name="직사각형 419">
              <a:extLst>
                <a:ext uri="{FF2B5EF4-FFF2-40B4-BE49-F238E27FC236}">
                  <a16:creationId xmlns:a16="http://schemas.microsoft.com/office/drawing/2014/main" id="{E840E4FD-037E-4747-9686-01C28FD8A789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신동인 부장</a:t>
              </a:r>
              <a:endParaRPr kumimoji="1" lang="en-US" altLang="ko-KR" sz="9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21" name="Profile Picture">
              <a:extLst>
                <a:ext uri="{FF2B5EF4-FFF2-40B4-BE49-F238E27FC236}">
                  <a16:creationId xmlns:a16="http://schemas.microsoft.com/office/drawing/2014/main" id="{D2CBAD52-59A6-4AB2-8D09-ED086D2F7A7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423" name="Background">
                <a:extLst>
                  <a:ext uri="{FF2B5EF4-FFF2-40B4-BE49-F238E27FC236}">
                    <a16:creationId xmlns:a16="http://schemas.microsoft.com/office/drawing/2014/main" id="{D48C2FA9-07A6-4F8B-BACC-7F8036BB7F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24" name="Profile Icon">
                <a:extLst>
                  <a:ext uri="{FF2B5EF4-FFF2-40B4-BE49-F238E27FC236}">
                    <a16:creationId xmlns:a16="http://schemas.microsoft.com/office/drawing/2014/main" id="{84FBA438-A756-443A-9E75-401FCE598F84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422" name="직사각형 421">
              <a:extLst>
                <a:ext uri="{FF2B5EF4-FFF2-40B4-BE49-F238E27FC236}">
                  <a16:creationId xmlns:a16="http://schemas.microsoft.com/office/drawing/2014/main" id="{BAE46BD8-CE24-4B31-A21B-1280798EAD5B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rPr>
                <a:t>솔루션팀</a:t>
              </a:r>
              <a:endParaRPr kumimoji="1" lang="en-US" altLang="ko-KR" sz="700" kern="1200" dirty="0">
                <a:solidFill>
                  <a:srgbClr val="21212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25" name="그룹 424">
            <a:extLst>
              <a:ext uri="{FF2B5EF4-FFF2-40B4-BE49-F238E27FC236}">
                <a16:creationId xmlns:a16="http://schemas.microsoft.com/office/drawing/2014/main" id="{18858270-08A7-43AA-B5A2-7363D61DDD43}"/>
              </a:ext>
            </a:extLst>
          </p:cNvPr>
          <p:cNvGrpSpPr/>
          <p:nvPr/>
        </p:nvGrpSpPr>
        <p:grpSpPr>
          <a:xfrm>
            <a:off x="8631465" y="4675525"/>
            <a:ext cx="144000" cy="144000"/>
            <a:chOff x="3466614" y="2872401"/>
            <a:chExt cx="144000" cy="144000"/>
          </a:xfrm>
        </p:grpSpPr>
        <p:sp>
          <p:nvSpPr>
            <p:cNvPr id="426" name="타원 425">
              <a:extLst>
                <a:ext uri="{FF2B5EF4-FFF2-40B4-BE49-F238E27FC236}">
                  <a16:creationId xmlns:a16="http://schemas.microsoft.com/office/drawing/2014/main" id="{211439CA-B4C4-4EF5-8BA1-6E3D4D9D4CC3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427" name="Accept">
              <a:extLst>
                <a:ext uri="{FF2B5EF4-FFF2-40B4-BE49-F238E27FC236}">
                  <a16:creationId xmlns:a16="http://schemas.microsoft.com/office/drawing/2014/main" id="{1244ABFC-6B8F-4BAF-8460-7553447D8E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41F0981B-A2F3-426A-B370-8994F92C6B05}"/>
              </a:ext>
            </a:extLst>
          </p:cNvPr>
          <p:cNvGrpSpPr/>
          <p:nvPr/>
        </p:nvGrpSpPr>
        <p:grpSpPr>
          <a:xfrm>
            <a:off x="5425001" y="5487696"/>
            <a:ext cx="627886" cy="816559"/>
            <a:chOff x="4542351" y="5487696"/>
            <a:chExt cx="627886" cy="816559"/>
          </a:xfrm>
        </p:grpSpPr>
        <p:grpSp>
          <p:nvGrpSpPr>
            <p:cNvPr id="471" name="그룹 470">
              <a:extLst>
                <a:ext uri="{FF2B5EF4-FFF2-40B4-BE49-F238E27FC236}">
                  <a16:creationId xmlns:a16="http://schemas.microsoft.com/office/drawing/2014/main" id="{EA7FA09D-5878-42D3-BD43-F8F85A549108}"/>
                </a:ext>
              </a:extLst>
            </p:cNvPr>
            <p:cNvGrpSpPr/>
            <p:nvPr/>
          </p:nvGrpSpPr>
          <p:grpSpPr>
            <a:xfrm>
              <a:off x="4542351" y="5487696"/>
              <a:ext cx="627886" cy="221337"/>
              <a:chOff x="3733432" y="4716733"/>
              <a:chExt cx="627886" cy="221337"/>
            </a:xfrm>
          </p:grpSpPr>
          <p:sp>
            <p:nvSpPr>
              <p:cNvPr id="481" name="Title Bar">
                <a:extLst>
                  <a:ext uri="{FF2B5EF4-FFF2-40B4-BE49-F238E27FC236}">
                    <a16:creationId xmlns:a16="http://schemas.microsoft.com/office/drawing/2014/main" id="{EE3E935D-CC0B-451A-BEC9-D580BC6BFA63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482" name="직사각형 481">
                <a:extLst>
                  <a:ext uri="{FF2B5EF4-FFF2-40B4-BE49-F238E27FC236}">
                    <a16:creationId xmlns:a16="http://schemas.microsoft.com/office/drawing/2014/main" id="{1F5396E8-6E20-4DFC-873C-EC70520D7CE0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484" name="그룹 483">
              <a:extLst>
                <a:ext uri="{FF2B5EF4-FFF2-40B4-BE49-F238E27FC236}">
                  <a16:creationId xmlns:a16="http://schemas.microsoft.com/office/drawing/2014/main" id="{C4FE9E99-9CAC-473A-8B77-240189D4C86F}"/>
                </a:ext>
              </a:extLst>
            </p:cNvPr>
            <p:cNvGrpSpPr/>
            <p:nvPr/>
          </p:nvGrpSpPr>
          <p:grpSpPr>
            <a:xfrm>
              <a:off x="4542351" y="5785307"/>
              <a:ext cx="627886" cy="221337"/>
              <a:chOff x="3733432" y="4716733"/>
              <a:chExt cx="627886" cy="221337"/>
            </a:xfrm>
          </p:grpSpPr>
          <p:sp>
            <p:nvSpPr>
              <p:cNvPr id="494" name="Title Bar">
                <a:extLst>
                  <a:ext uri="{FF2B5EF4-FFF2-40B4-BE49-F238E27FC236}">
                    <a16:creationId xmlns:a16="http://schemas.microsoft.com/office/drawing/2014/main" id="{BAA1B5A6-CDFE-4359-A3AE-667D34E235B7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495" name="직사각형 494">
                <a:extLst>
                  <a:ext uri="{FF2B5EF4-FFF2-40B4-BE49-F238E27FC236}">
                    <a16:creationId xmlns:a16="http://schemas.microsoft.com/office/drawing/2014/main" id="{2761C496-ABE1-4262-AC0F-226905828756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497" name="그룹 496">
              <a:extLst>
                <a:ext uri="{FF2B5EF4-FFF2-40B4-BE49-F238E27FC236}">
                  <a16:creationId xmlns:a16="http://schemas.microsoft.com/office/drawing/2014/main" id="{37B09632-5A91-441C-90D7-BE92933FAE1E}"/>
                </a:ext>
              </a:extLst>
            </p:cNvPr>
            <p:cNvGrpSpPr/>
            <p:nvPr/>
          </p:nvGrpSpPr>
          <p:grpSpPr>
            <a:xfrm>
              <a:off x="4542351" y="6082918"/>
              <a:ext cx="627886" cy="221337"/>
              <a:chOff x="3733432" y="4716733"/>
              <a:chExt cx="627886" cy="221337"/>
            </a:xfrm>
          </p:grpSpPr>
          <p:sp>
            <p:nvSpPr>
              <p:cNvPr id="507" name="Title Bar">
                <a:extLst>
                  <a:ext uri="{FF2B5EF4-FFF2-40B4-BE49-F238E27FC236}">
                    <a16:creationId xmlns:a16="http://schemas.microsoft.com/office/drawing/2014/main" id="{AEBE2DCF-A301-4595-B14C-BE28FA051605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508" name="직사각형 507">
                <a:extLst>
                  <a:ext uri="{FF2B5EF4-FFF2-40B4-BE49-F238E27FC236}">
                    <a16:creationId xmlns:a16="http://schemas.microsoft.com/office/drawing/2014/main" id="{FAACA745-0867-470E-91EF-89A59DE347E1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EBC1ACE4-7563-4D67-BDE2-B1AB2A6E3B18}"/>
              </a:ext>
            </a:extLst>
          </p:cNvPr>
          <p:cNvGrpSpPr/>
          <p:nvPr/>
        </p:nvGrpSpPr>
        <p:grpSpPr>
          <a:xfrm>
            <a:off x="6115626" y="5487696"/>
            <a:ext cx="627886" cy="816559"/>
            <a:chOff x="5183784" y="5487696"/>
            <a:chExt cx="627886" cy="816559"/>
          </a:xfrm>
        </p:grpSpPr>
        <p:grpSp>
          <p:nvGrpSpPr>
            <p:cNvPr id="472" name="그룹 471">
              <a:extLst>
                <a:ext uri="{FF2B5EF4-FFF2-40B4-BE49-F238E27FC236}">
                  <a16:creationId xmlns:a16="http://schemas.microsoft.com/office/drawing/2014/main" id="{4CB91C53-D254-48D4-9260-ECB9693B5780}"/>
                </a:ext>
              </a:extLst>
            </p:cNvPr>
            <p:cNvGrpSpPr/>
            <p:nvPr/>
          </p:nvGrpSpPr>
          <p:grpSpPr>
            <a:xfrm>
              <a:off x="5183784" y="5487696"/>
              <a:ext cx="627886" cy="221337"/>
              <a:chOff x="3733432" y="4716733"/>
              <a:chExt cx="627886" cy="221337"/>
            </a:xfrm>
          </p:grpSpPr>
          <p:sp>
            <p:nvSpPr>
              <p:cNvPr id="479" name="Title Bar">
                <a:extLst>
                  <a:ext uri="{FF2B5EF4-FFF2-40B4-BE49-F238E27FC236}">
                    <a16:creationId xmlns:a16="http://schemas.microsoft.com/office/drawing/2014/main" id="{CF44D1D2-5957-45CF-9DD9-B77B5830C941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480" name="직사각형 479">
                <a:extLst>
                  <a:ext uri="{FF2B5EF4-FFF2-40B4-BE49-F238E27FC236}">
                    <a16:creationId xmlns:a16="http://schemas.microsoft.com/office/drawing/2014/main" id="{73E7BDDF-6C80-4819-81F1-96D1F23394AA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485" name="그룹 484">
              <a:extLst>
                <a:ext uri="{FF2B5EF4-FFF2-40B4-BE49-F238E27FC236}">
                  <a16:creationId xmlns:a16="http://schemas.microsoft.com/office/drawing/2014/main" id="{1AFD66D1-638E-493D-A19D-2B69FB4D48BC}"/>
                </a:ext>
              </a:extLst>
            </p:cNvPr>
            <p:cNvGrpSpPr/>
            <p:nvPr/>
          </p:nvGrpSpPr>
          <p:grpSpPr>
            <a:xfrm>
              <a:off x="5183784" y="5785307"/>
              <a:ext cx="627886" cy="221337"/>
              <a:chOff x="3733432" y="4716733"/>
              <a:chExt cx="627886" cy="221337"/>
            </a:xfrm>
          </p:grpSpPr>
          <p:sp>
            <p:nvSpPr>
              <p:cNvPr id="492" name="Title Bar">
                <a:extLst>
                  <a:ext uri="{FF2B5EF4-FFF2-40B4-BE49-F238E27FC236}">
                    <a16:creationId xmlns:a16="http://schemas.microsoft.com/office/drawing/2014/main" id="{26E9E57F-535A-451A-930A-1FC47787101B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493" name="직사각형 492">
                <a:extLst>
                  <a:ext uri="{FF2B5EF4-FFF2-40B4-BE49-F238E27FC236}">
                    <a16:creationId xmlns:a16="http://schemas.microsoft.com/office/drawing/2014/main" id="{F2C9EDDE-5D2A-469B-80CE-ECF124713785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498" name="그룹 497">
              <a:extLst>
                <a:ext uri="{FF2B5EF4-FFF2-40B4-BE49-F238E27FC236}">
                  <a16:creationId xmlns:a16="http://schemas.microsoft.com/office/drawing/2014/main" id="{1FDE064E-9207-4BE6-9F5E-DBF58B5080F7}"/>
                </a:ext>
              </a:extLst>
            </p:cNvPr>
            <p:cNvGrpSpPr/>
            <p:nvPr/>
          </p:nvGrpSpPr>
          <p:grpSpPr>
            <a:xfrm>
              <a:off x="5183784" y="6082918"/>
              <a:ext cx="627886" cy="221337"/>
              <a:chOff x="3733432" y="4716733"/>
              <a:chExt cx="627886" cy="221337"/>
            </a:xfrm>
          </p:grpSpPr>
          <p:sp>
            <p:nvSpPr>
              <p:cNvPr id="505" name="Title Bar">
                <a:extLst>
                  <a:ext uri="{FF2B5EF4-FFF2-40B4-BE49-F238E27FC236}">
                    <a16:creationId xmlns:a16="http://schemas.microsoft.com/office/drawing/2014/main" id="{5C6A9DAF-F376-41EF-9602-8E472B2D4021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506" name="직사각형 505">
                <a:extLst>
                  <a:ext uri="{FF2B5EF4-FFF2-40B4-BE49-F238E27FC236}">
                    <a16:creationId xmlns:a16="http://schemas.microsoft.com/office/drawing/2014/main" id="{4133DF72-B005-4CA9-9C00-7306F8F6428A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A648ADC-D393-41A5-9C05-BF6898D14781}"/>
              </a:ext>
            </a:extLst>
          </p:cNvPr>
          <p:cNvGrpSpPr/>
          <p:nvPr/>
        </p:nvGrpSpPr>
        <p:grpSpPr>
          <a:xfrm>
            <a:off x="6806251" y="5487696"/>
            <a:ext cx="627886" cy="816559"/>
            <a:chOff x="5825217" y="5487696"/>
            <a:chExt cx="627886" cy="816559"/>
          </a:xfrm>
        </p:grpSpPr>
        <p:grpSp>
          <p:nvGrpSpPr>
            <p:cNvPr id="473" name="그룹 472">
              <a:extLst>
                <a:ext uri="{FF2B5EF4-FFF2-40B4-BE49-F238E27FC236}">
                  <a16:creationId xmlns:a16="http://schemas.microsoft.com/office/drawing/2014/main" id="{08F3AE1D-0DA6-42AA-A4ED-C4E89EDA77C4}"/>
                </a:ext>
              </a:extLst>
            </p:cNvPr>
            <p:cNvGrpSpPr/>
            <p:nvPr/>
          </p:nvGrpSpPr>
          <p:grpSpPr>
            <a:xfrm>
              <a:off x="5825217" y="5487696"/>
              <a:ext cx="627886" cy="221337"/>
              <a:chOff x="3733432" y="4716733"/>
              <a:chExt cx="627886" cy="221337"/>
            </a:xfrm>
          </p:grpSpPr>
          <p:sp>
            <p:nvSpPr>
              <p:cNvPr id="477" name="Title Bar">
                <a:extLst>
                  <a:ext uri="{FF2B5EF4-FFF2-40B4-BE49-F238E27FC236}">
                    <a16:creationId xmlns:a16="http://schemas.microsoft.com/office/drawing/2014/main" id="{D54288CA-7423-4CBA-B089-EDEDAF84F385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478" name="직사각형 477">
                <a:extLst>
                  <a:ext uri="{FF2B5EF4-FFF2-40B4-BE49-F238E27FC236}">
                    <a16:creationId xmlns:a16="http://schemas.microsoft.com/office/drawing/2014/main" id="{C70C29F2-BDBE-4A90-A3B3-A8D1D68D47C6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486" name="그룹 485">
              <a:extLst>
                <a:ext uri="{FF2B5EF4-FFF2-40B4-BE49-F238E27FC236}">
                  <a16:creationId xmlns:a16="http://schemas.microsoft.com/office/drawing/2014/main" id="{1B5600FA-3973-409B-9E60-04073898DAC2}"/>
                </a:ext>
              </a:extLst>
            </p:cNvPr>
            <p:cNvGrpSpPr/>
            <p:nvPr/>
          </p:nvGrpSpPr>
          <p:grpSpPr>
            <a:xfrm>
              <a:off x="5825217" y="5785307"/>
              <a:ext cx="627886" cy="221337"/>
              <a:chOff x="3733432" y="4716733"/>
              <a:chExt cx="627886" cy="221337"/>
            </a:xfrm>
          </p:grpSpPr>
          <p:sp>
            <p:nvSpPr>
              <p:cNvPr id="490" name="Title Bar">
                <a:extLst>
                  <a:ext uri="{FF2B5EF4-FFF2-40B4-BE49-F238E27FC236}">
                    <a16:creationId xmlns:a16="http://schemas.microsoft.com/office/drawing/2014/main" id="{0C560243-B616-4FD6-8D3D-1DD05C5DB023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491" name="직사각형 490">
                <a:extLst>
                  <a:ext uri="{FF2B5EF4-FFF2-40B4-BE49-F238E27FC236}">
                    <a16:creationId xmlns:a16="http://schemas.microsoft.com/office/drawing/2014/main" id="{F2F2319A-4794-4EA1-B5DB-B34DCA3323D5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499" name="그룹 498">
              <a:extLst>
                <a:ext uri="{FF2B5EF4-FFF2-40B4-BE49-F238E27FC236}">
                  <a16:creationId xmlns:a16="http://schemas.microsoft.com/office/drawing/2014/main" id="{10C76471-70B4-474A-ADED-AE8BA8706836}"/>
                </a:ext>
              </a:extLst>
            </p:cNvPr>
            <p:cNvGrpSpPr/>
            <p:nvPr/>
          </p:nvGrpSpPr>
          <p:grpSpPr>
            <a:xfrm>
              <a:off x="5825217" y="6082918"/>
              <a:ext cx="627886" cy="221337"/>
              <a:chOff x="3733432" y="4716733"/>
              <a:chExt cx="627886" cy="221337"/>
            </a:xfrm>
          </p:grpSpPr>
          <p:sp>
            <p:nvSpPr>
              <p:cNvPr id="503" name="Title Bar">
                <a:extLst>
                  <a:ext uri="{FF2B5EF4-FFF2-40B4-BE49-F238E27FC236}">
                    <a16:creationId xmlns:a16="http://schemas.microsoft.com/office/drawing/2014/main" id="{EC815E94-CB3A-4267-B432-09C4B3ADC963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504" name="직사각형 503">
                <a:extLst>
                  <a:ext uri="{FF2B5EF4-FFF2-40B4-BE49-F238E27FC236}">
                    <a16:creationId xmlns:a16="http://schemas.microsoft.com/office/drawing/2014/main" id="{D6790161-BD5A-4101-A4D5-D9A4BD6C0D0E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9DBC69C-AD5A-4EA2-A66E-2F5E4924A807}"/>
              </a:ext>
            </a:extLst>
          </p:cNvPr>
          <p:cNvGrpSpPr/>
          <p:nvPr/>
        </p:nvGrpSpPr>
        <p:grpSpPr>
          <a:xfrm>
            <a:off x="7496876" y="5487696"/>
            <a:ext cx="627886" cy="816559"/>
            <a:chOff x="6466651" y="5487696"/>
            <a:chExt cx="627886" cy="816559"/>
          </a:xfrm>
        </p:grpSpPr>
        <p:grpSp>
          <p:nvGrpSpPr>
            <p:cNvPr id="474" name="그룹 473">
              <a:extLst>
                <a:ext uri="{FF2B5EF4-FFF2-40B4-BE49-F238E27FC236}">
                  <a16:creationId xmlns:a16="http://schemas.microsoft.com/office/drawing/2014/main" id="{601C82ED-E8AD-494D-B1BF-2CCD109BE3A7}"/>
                </a:ext>
              </a:extLst>
            </p:cNvPr>
            <p:cNvGrpSpPr/>
            <p:nvPr/>
          </p:nvGrpSpPr>
          <p:grpSpPr>
            <a:xfrm>
              <a:off x="6466651" y="5487696"/>
              <a:ext cx="627886" cy="221337"/>
              <a:chOff x="3733432" y="4716733"/>
              <a:chExt cx="627886" cy="221337"/>
            </a:xfrm>
          </p:grpSpPr>
          <p:sp>
            <p:nvSpPr>
              <p:cNvPr id="475" name="Title Bar">
                <a:extLst>
                  <a:ext uri="{FF2B5EF4-FFF2-40B4-BE49-F238E27FC236}">
                    <a16:creationId xmlns:a16="http://schemas.microsoft.com/office/drawing/2014/main" id="{7B385658-5CFF-48F3-B93F-739FF471AAFA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476" name="직사각형 475">
                <a:extLst>
                  <a:ext uri="{FF2B5EF4-FFF2-40B4-BE49-F238E27FC236}">
                    <a16:creationId xmlns:a16="http://schemas.microsoft.com/office/drawing/2014/main" id="{690468CD-91EE-4AE4-96E5-DCC3D3B7865E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487" name="그룹 486">
              <a:extLst>
                <a:ext uri="{FF2B5EF4-FFF2-40B4-BE49-F238E27FC236}">
                  <a16:creationId xmlns:a16="http://schemas.microsoft.com/office/drawing/2014/main" id="{6B88CAFE-D26C-45EA-AB26-3169B7E4D35F}"/>
                </a:ext>
              </a:extLst>
            </p:cNvPr>
            <p:cNvGrpSpPr/>
            <p:nvPr/>
          </p:nvGrpSpPr>
          <p:grpSpPr>
            <a:xfrm>
              <a:off x="6466651" y="5785307"/>
              <a:ext cx="627886" cy="221337"/>
              <a:chOff x="3733432" y="4716733"/>
              <a:chExt cx="627886" cy="221337"/>
            </a:xfrm>
          </p:grpSpPr>
          <p:sp>
            <p:nvSpPr>
              <p:cNvPr id="488" name="Title Bar">
                <a:extLst>
                  <a:ext uri="{FF2B5EF4-FFF2-40B4-BE49-F238E27FC236}">
                    <a16:creationId xmlns:a16="http://schemas.microsoft.com/office/drawing/2014/main" id="{1F955777-2B3D-493D-87A4-2CF98938A770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489" name="직사각형 488">
                <a:extLst>
                  <a:ext uri="{FF2B5EF4-FFF2-40B4-BE49-F238E27FC236}">
                    <a16:creationId xmlns:a16="http://schemas.microsoft.com/office/drawing/2014/main" id="{F6C7CDCF-56AF-4D52-AF98-82769B07604A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500" name="그룹 499">
              <a:extLst>
                <a:ext uri="{FF2B5EF4-FFF2-40B4-BE49-F238E27FC236}">
                  <a16:creationId xmlns:a16="http://schemas.microsoft.com/office/drawing/2014/main" id="{9A876F41-B5C4-43BF-AFD1-A0CFD7FB0E42}"/>
                </a:ext>
              </a:extLst>
            </p:cNvPr>
            <p:cNvGrpSpPr/>
            <p:nvPr/>
          </p:nvGrpSpPr>
          <p:grpSpPr>
            <a:xfrm>
              <a:off x="6466651" y="6082918"/>
              <a:ext cx="627886" cy="221337"/>
              <a:chOff x="3733432" y="4716733"/>
              <a:chExt cx="627886" cy="221337"/>
            </a:xfrm>
          </p:grpSpPr>
          <p:sp>
            <p:nvSpPr>
              <p:cNvPr id="501" name="Title Bar">
                <a:extLst>
                  <a:ext uri="{FF2B5EF4-FFF2-40B4-BE49-F238E27FC236}">
                    <a16:creationId xmlns:a16="http://schemas.microsoft.com/office/drawing/2014/main" id="{D37718FC-E225-427E-B66E-58315892E71E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502" name="직사각형 501">
                <a:extLst>
                  <a:ext uri="{FF2B5EF4-FFF2-40B4-BE49-F238E27FC236}">
                    <a16:creationId xmlns:a16="http://schemas.microsoft.com/office/drawing/2014/main" id="{CC32004A-4186-41ED-BE0A-5CADBC895C9E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1BA4189-D045-4CEB-9C26-3A54E1F4016C}"/>
              </a:ext>
            </a:extLst>
          </p:cNvPr>
          <p:cNvGrpSpPr/>
          <p:nvPr/>
        </p:nvGrpSpPr>
        <p:grpSpPr>
          <a:xfrm>
            <a:off x="8187501" y="5487696"/>
            <a:ext cx="627886" cy="816559"/>
            <a:chOff x="7116891" y="5487696"/>
            <a:chExt cx="627886" cy="816559"/>
          </a:xfrm>
        </p:grpSpPr>
        <p:grpSp>
          <p:nvGrpSpPr>
            <p:cNvPr id="532" name="그룹 531">
              <a:extLst>
                <a:ext uri="{FF2B5EF4-FFF2-40B4-BE49-F238E27FC236}">
                  <a16:creationId xmlns:a16="http://schemas.microsoft.com/office/drawing/2014/main" id="{0839E75A-61B9-4E08-95CC-4A4C5A4BDAF7}"/>
                </a:ext>
              </a:extLst>
            </p:cNvPr>
            <p:cNvGrpSpPr/>
            <p:nvPr/>
          </p:nvGrpSpPr>
          <p:grpSpPr>
            <a:xfrm>
              <a:off x="7116891" y="5487696"/>
              <a:ext cx="627886" cy="221337"/>
              <a:chOff x="3733432" y="4716733"/>
              <a:chExt cx="627886" cy="221337"/>
            </a:xfrm>
          </p:grpSpPr>
          <p:sp>
            <p:nvSpPr>
              <p:cNvPr id="533" name="Title Bar">
                <a:extLst>
                  <a:ext uri="{FF2B5EF4-FFF2-40B4-BE49-F238E27FC236}">
                    <a16:creationId xmlns:a16="http://schemas.microsoft.com/office/drawing/2014/main" id="{2A5D1233-52F3-4161-A9E7-5B7AD2CBD6AC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534" name="직사각형 533">
                <a:extLst>
                  <a:ext uri="{FF2B5EF4-FFF2-40B4-BE49-F238E27FC236}">
                    <a16:creationId xmlns:a16="http://schemas.microsoft.com/office/drawing/2014/main" id="{905DBD4B-AC5F-41AF-8611-508930E52256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535" name="그룹 534">
              <a:extLst>
                <a:ext uri="{FF2B5EF4-FFF2-40B4-BE49-F238E27FC236}">
                  <a16:creationId xmlns:a16="http://schemas.microsoft.com/office/drawing/2014/main" id="{D13A047F-E1AE-4BDC-BDD0-472AB59AD33E}"/>
                </a:ext>
              </a:extLst>
            </p:cNvPr>
            <p:cNvGrpSpPr/>
            <p:nvPr/>
          </p:nvGrpSpPr>
          <p:grpSpPr>
            <a:xfrm>
              <a:off x="7116891" y="5785307"/>
              <a:ext cx="627886" cy="221337"/>
              <a:chOff x="3733432" y="4716733"/>
              <a:chExt cx="627886" cy="221337"/>
            </a:xfrm>
          </p:grpSpPr>
          <p:sp>
            <p:nvSpPr>
              <p:cNvPr id="536" name="Title Bar">
                <a:extLst>
                  <a:ext uri="{FF2B5EF4-FFF2-40B4-BE49-F238E27FC236}">
                    <a16:creationId xmlns:a16="http://schemas.microsoft.com/office/drawing/2014/main" id="{E7A9697A-BFE3-4CFD-90C4-B51827410981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537" name="직사각형 536">
                <a:extLst>
                  <a:ext uri="{FF2B5EF4-FFF2-40B4-BE49-F238E27FC236}">
                    <a16:creationId xmlns:a16="http://schemas.microsoft.com/office/drawing/2014/main" id="{A3BF1B65-B008-4DCF-816A-7EBE60107655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538" name="그룹 537">
              <a:extLst>
                <a:ext uri="{FF2B5EF4-FFF2-40B4-BE49-F238E27FC236}">
                  <a16:creationId xmlns:a16="http://schemas.microsoft.com/office/drawing/2014/main" id="{5F8FC353-9262-4DD2-9C82-9DC9C64988DF}"/>
                </a:ext>
              </a:extLst>
            </p:cNvPr>
            <p:cNvGrpSpPr/>
            <p:nvPr/>
          </p:nvGrpSpPr>
          <p:grpSpPr>
            <a:xfrm>
              <a:off x="7116891" y="6082918"/>
              <a:ext cx="627886" cy="221337"/>
              <a:chOff x="3733432" y="4716733"/>
              <a:chExt cx="627886" cy="221337"/>
            </a:xfrm>
          </p:grpSpPr>
          <p:sp>
            <p:nvSpPr>
              <p:cNvPr id="539" name="Title Bar">
                <a:extLst>
                  <a:ext uri="{FF2B5EF4-FFF2-40B4-BE49-F238E27FC236}">
                    <a16:creationId xmlns:a16="http://schemas.microsoft.com/office/drawing/2014/main" id="{A118B0DF-AEB9-4664-A08C-BAD7FC83E33A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540" name="직사각형 539">
                <a:extLst>
                  <a:ext uri="{FF2B5EF4-FFF2-40B4-BE49-F238E27FC236}">
                    <a16:creationId xmlns:a16="http://schemas.microsoft.com/office/drawing/2014/main" id="{B94E4F67-DC6F-4623-A28B-93E7E8889D38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541" name="그룹 540">
            <a:extLst>
              <a:ext uri="{FF2B5EF4-FFF2-40B4-BE49-F238E27FC236}">
                <a16:creationId xmlns:a16="http://schemas.microsoft.com/office/drawing/2014/main" id="{9AAFB661-45DE-4EB8-834E-25D1A89E8F0C}"/>
              </a:ext>
            </a:extLst>
          </p:cNvPr>
          <p:cNvGrpSpPr/>
          <p:nvPr/>
        </p:nvGrpSpPr>
        <p:grpSpPr>
          <a:xfrm>
            <a:off x="8872352" y="5415374"/>
            <a:ext cx="25400" cy="900000"/>
            <a:chOff x="4049472" y="2065533"/>
            <a:chExt cx="25400" cy="2268000"/>
          </a:xfrm>
        </p:grpSpPr>
        <p:cxnSp>
          <p:nvCxnSpPr>
            <p:cNvPr id="542" name="Track">
              <a:extLst>
                <a:ext uri="{FF2B5EF4-FFF2-40B4-BE49-F238E27FC236}">
                  <a16:creationId xmlns:a16="http://schemas.microsoft.com/office/drawing/2014/main" id="{5189F8B6-87BD-48A4-988E-432E37AFF419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3" name="Thumb">
              <a:extLst>
                <a:ext uri="{FF2B5EF4-FFF2-40B4-BE49-F238E27FC236}">
                  <a16:creationId xmlns:a16="http://schemas.microsoft.com/office/drawing/2014/main" id="{2EB0D9B2-F8B0-4F2E-AA0B-60981847A128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544" name="그룹 543">
            <a:extLst>
              <a:ext uri="{FF2B5EF4-FFF2-40B4-BE49-F238E27FC236}">
                <a16:creationId xmlns:a16="http://schemas.microsoft.com/office/drawing/2014/main" id="{EB34B18B-A2D6-4CE2-8457-E6420BCB5D03}"/>
              </a:ext>
            </a:extLst>
          </p:cNvPr>
          <p:cNvGrpSpPr/>
          <p:nvPr/>
        </p:nvGrpSpPr>
        <p:grpSpPr>
          <a:xfrm>
            <a:off x="7098042" y="6442726"/>
            <a:ext cx="813094" cy="242912"/>
            <a:chOff x="5769487" y="5541656"/>
            <a:chExt cx="811221" cy="234170"/>
          </a:xfrm>
        </p:grpSpPr>
        <p:sp>
          <p:nvSpPr>
            <p:cNvPr id="545" name="Flyout">
              <a:extLst>
                <a:ext uri="{FF2B5EF4-FFF2-40B4-BE49-F238E27FC236}">
                  <a16:creationId xmlns:a16="http://schemas.microsoft.com/office/drawing/2014/main" id="{C5BDD3AA-8AF2-453B-9E65-D8B68FAF8040}"/>
                </a:ext>
              </a:extLst>
            </p:cNvPr>
            <p:cNvSpPr/>
            <p:nvPr/>
          </p:nvSpPr>
          <p:spPr>
            <a:xfrm>
              <a:off x="5769487" y="5541656"/>
              <a:ext cx="385200" cy="234170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취소</a:t>
              </a:r>
              <a:endParaRPr kumimoji="0" lang="en-US" altLang="ko-KR" sz="800" b="1" i="0" u="none" strike="noStrike" kern="1200" cap="none" spc="0" normalizeH="0" baseline="0" noProof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546" name="Flyout">
              <a:extLst>
                <a:ext uri="{FF2B5EF4-FFF2-40B4-BE49-F238E27FC236}">
                  <a16:creationId xmlns:a16="http://schemas.microsoft.com/office/drawing/2014/main" id="{AF446355-72CD-41AD-9380-DF18F8975FBB}"/>
                </a:ext>
              </a:extLst>
            </p:cNvPr>
            <p:cNvSpPr/>
            <p:nvPr/>
          </p:nvSpPr>
          <p:spPr>
            <a:xfrm>
              <a:off x="6196025" y="5541656"/>
              <a:ext cx="384683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완료</a:t>
              </a:r>
              <a:endParaRPr kumimoji="0" lang="en-US" altLang="ko-KR" sz="800" b="1" i="0" u="none" strike="noStrike" kern="1200" cap="none" spc="0" normalizeH="0" baseline="0" noProof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547" name="Flyout">
            <a:extLst>
              <a:ext uri="{FF2B5EF4-FFF2-40B4-BE49-F238E27FC236}">
                <a16:creationId xmlns:a16="http://schemas.microsoft.com/office/drawing/2014/main" id="{8BBB31CF-7227-40D6-B68D-8ECEA19C95A8}"/>
              </a:ext>
            </a:extLst>
          </p:cNvPr>
          <p:cNvSpPr/>
          <p:nvPr/>
        </p:nvSpPr>
        <p:spPr>
          <a:xfrm>
            <a:off x="7952570" y="6442726"/>
            <a:ext cx="1021732" cy="242912"/>
          </a:xfrm>
          <a:prstGeom prst="rect">
            <a:avLst/>
          </a:prstGeom>
          <a:solidFill>
            <a:srgbClr val="FFFFFF">
              <a:lumMod val="50000"/>
            </a:srgbClr>
          </a:solidFill>
          <a:ln w="6350" cap="flat" cmpd="sng" algn="ctr">
            <a:solidFill>
              <a:srgbClr val="C2C2C2"/>
            </a:solidFill>
            <a:prstDash val="solid"/>
            <a:miter lim="800000"/>
          </a:ln>
          <a:effectLst/>
        </p:spPr>
        <p:txBody>
          <a:bodyPr wrap="none" lIns="128016" tIns="82296" rIns="128016" bIns="82296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그룹 지정 후 완료</a:t>
            </a:r>
          </a:p>
        </p:txBody>
      </p:sp>
      <p:sp>
        <p:nvSpPr>
          <p:cNvPr id="548" name="사각형: 둥근 모서리 547">
            <a:extLst>
              <a:ext uri="{FF2B5EF4-FFF2-40B4-BE49-F238E27FC236}">
                <a16:creationId xmlns:a16="http://schemas.microsoft.com/office/drawing/2014/main" id="{B6590C34-236E-456C-95D2-334263C3A157}"/>
              </a:ext>
            </a:extLst>
          </p:cNvPr>
          <p:cNvSpPr/>
          <p:nvPr/>
        </p:nvSpPr>
        <p:spPr>
          <a:xfrm>
            <a:off x="406400" y="5918200"/>
            <a:ext cx="3765550" cy="901700"/>
          </a:xfrm>
          <a:prstGeom prst="roundRect">
            <a:avLst>
              <a:gd name="adj" fmla="val 213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49" name="사각형: 둥근 모서리 548">
            <a:extLst>
              <a:ext uri="{FF2B5EF4-FFF2-40B4-BE49-F238E27FC236}">
                <a16:creationId xmlns:a16="http://schemas.microsoft.com/office/drawing/2014/main" id="{F2507001-9015-4869-9C3E-FF3BD69F4A69}"/>
              </a:ext>
            </a:extLst>
          </p:cNvPr>
          <p:cNvSpPr/>
          <p:nvPr/>
        </p:nvSpPr>
        <p:spPr>
          <a:xfrm>
            <a:off x="5314950" y="5029200"/>
            <a:ext cx="3765550" cy="1790700"/>
          </a:xfrm>
          <a:prstGeom prst="roundRect">
            <a:avLst>
              <a:gd name="adj" fmla="val 213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968645B-CE30-4160-97E7-A93C0645AB6B}"/>
              </a:ext>
            </a:extLst>
          </p:cNvPr>
          <p:cNvCxnSpPr>
            <a:stCxn id="548" idx="3"/>
          </p:cNvCxnSpPr>
          <p:nvPr/>
        </p:nvCxnSpPr>
        <p:spPr>
          <a:xfrm flipV="1">
            <a:off x="4171950" y="6362700"/>
            <a:ext cx="1125143" cy="63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B17FDF9-3989-4343-B271-842D4C01E891}"/>
              </a:ext>
            </a:extLst>
          </p:cNvPr>
          <p:cNvSpPr/>
          <p:nvPr/>
        </p:nvSpPr>
        <p:spPr>
          <a:xfrm>
            <a:off x="4350497" y="5931813"/>
            <a:ext cx="7489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대화상대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lvl="0" algn="ctr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선택 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4790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199337" y="-5407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레이어 팝업</a:t>
            </a: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1CA141F9-C48E-4A2F-B07F-E31A88850F6F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화면 최소화 시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A8533BDC-FBAA-4770-921E-9B155AA7273E}"/>
              </a:ext>
            </a:extLst>
          </p:cNvPr>
          <p:cNvSpPr/>
          <p:nvPr/>
        </p:nvSpPr>
        <p:spPr>
          <a:xfrm>
            <a:off x="211050" y="911547"/>
            <a:ext cx="7240716" cy="116955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화면 최소화 시 선택한 대화상대 목록이 하단에서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선택한 대화상대 목록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228600" lvl="0" indent="-228600">
              <a:buFont typeface="맑은 고딕" panose="020B0503020000020004" pitchFamily="50" charset="-127"/>
              <a:buChar char="­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하단에서 노출되며 목록은 접기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/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펼치기 가능 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228600" lvl="0" indent="-228600">
              <a:buFont typeface="맑은 고딕" panose="020B0503020000020004" pitchFamily="50" charset="-127"/>
              <a:buChar char="­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대화상대 선택 시 목록 영역은 자동으로 펼침 상태로 전환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228600" lvl="0" indent="-228600">
              <a:buFont typeface="맑은 고딕" panose="020B0503020000020004" pitchFamily="50" charset="-127"/>
              <a:buChar char="­"/>
              <a:defRPr/>
            </a:pP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3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줄 초과 시 스크롤바 생성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높이 사이즈를 줄이는 경우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하단의 대화상대 목록은 최소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3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줄이 노출되는 높이 유지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조직도 선택 시 노출되는 목록의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UI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는 최소화 전 화면과 동일하게 구성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94" name="Tile Background">
            <a:extLst>
              <a:ext uri="{FF2B5EF4-FFF2-40B4-BE49-F238E27FC236}">
                <a16:creationId xmlns:a16="http://schemas.microsoft.com/office/drawing/2014/main" id="{255AB4A8-1A1E-415C-98EB-E28CD50C04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9771" y="2096752"/>
            <a:ext cx="3780343" cy="4723148"/>
          </a:xfrm>
          <a:prstGeom prst="rect">
            <a:avLst/>
          </a:prstGeom>
          <a:solidFill>
            <a:srgbClr val="FFFFFF"/>
          </a:solidFill>
          <a:ln w="0">
            <a:solidFill>
              <a:srgbClr val="FFFFFF">
                <a:lumMod val="50000"/>
              </a:srgb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  <a:defRPr/>
            </a:pPr>
            <a:endParaRPr lang="en-US" altLang="ko-KR" sz="500" b="1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buClrTx/>
              <a:defRPr/>
            </a:pPr>
            <a:r>
              <a:rPr lang="ko-KR" altLang="en-US" sz="12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← 새 대화상대 추가</a:t>
            </a:r>
            <a:endParaRPr lang="en-US" altLang="ko-KR" sz="1200" b="1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5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4D6EF273-D68C-430F-81F1-21433703B649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399772" y="2446644"/>
            <a:ext cx="3770213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lose">
            <a:extLst>
              <a:ext uri="{FF2B5EF4-FFF2-40B4-BE49-F238E27FC236}">
                <a16:creationId xmlns:a16="http://schemas.microsoft.com/office/drawing/2014/main" id="{E2A4086C-E779-4075-A534-202806E9456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860999" y="2161475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ACACE281-C01F-41AA-BD9F-097DBB91E2A6}"/>
              </a:ext>
            </a:extLst>
          </p:cNvPr>
          <p:cNvSpPr/>
          <p:nvPr/>
        </p:nvSpPr>
        <p:spPr>
          <a:xfrm>
            <a:off x="3075743" y="2532597"/>
            <a:ext cx="87395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그룹 지정 안내</a:t>
            </a:r>
          </a:p>
        </p:txBody>
      </p:sp>
      <p:sp>
        <p:nvSpPr>
          <p:cNvPr id="108" name="About">
            <a:extLst>
              <a:ext uri="{FF2B5EF4-FFF2-40B4-BE49-F238E27FC236}">
                <a16:creationId xmlns:a16="http://schemas.microsoft.com/office/drawing/2014/main" id="{5631903A-3CAA-411A-AC76-82E477A1EBD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903567" y="2572329"/>
            <a:ext cx="153774" cy="152282"/>
          </a:xfrm>
          <a:custGeom>
            <a:avLst/>
            <a:gdLst>
              <a:gd name="T0" fmla="*/ 711 w 1417"/>
              <a:gd name="T1" fmla="*/ 0 h 1405"/>
              <a:gd name="T2" fmla="*/ 6 w 1417"/>
              <a:gd name="T3" fmla="*/ 624 h 1405"/>
              <a:gd name="T4" fmla="*/ 223 w 1417"/>
              <a:gd name="T5" fmla="*/ 1073 h 1405"/>
              <a:gd name="T6" fmla="*/ 12 w 1417"/>
              <a:gd name="T7" fmla="*/ 1337 h 1405"/>
              <a:gd name="T8" fmla="*/ 549 w 1417"/>
              <a:gd name="T9" fmla="*/ 1231 h 1405"/>
              <a:gd name="T10" fmla="*/ 711 w 1417"/>
              <a:gd name="T11" fmla="*/ 1248 h 1405"/>
              <a:gd name="T12" fmla="*/ 1417 w 1417"/>
              <a:gd name="T13" fmla="*/ 624 h 1405"/>
              <a:gd name="T14" fmla="*/ 711 w 1417"/>
              <a:gd name="T15" fmla="*/ 0 h 1405"/>
              <a:gd name="T16" fmla="*/ 816 w 1417"/>
              <a:gd name="T17" fmla="*/ 945 h 1405"/>
              <a:gd name="T18" fmla="*/ 671 w 1417"/>
              <a:gd name="T19" fmla="*/ 984 h 1405"/>
              <a:gd name="T20" fmla="*/ 546 w 1417"/>
              <a:gd name="T21" fmla="*/ 882 h 1405"/>
              <a:gd name="T22" fmla="*/ 610 w 1417"/>
              <a:gd name="T23" fmla="*/ 590 h 1405"/>
              <a:gd name="T24" fmla="*/ 495 w 1417"/>
              <a:gd name="T25" fmla="*/ 555 h 1405"/>
              <a:gd name="T26" fmla="*/ 506 w 1417"/>
              <a:gd name="T27" fmla="*/ 511 h 1405"/>
              <a:gd name="T28" fmla="*/ 651 w 1417"/>
              <a:gd name="T29" fmla="*/ 472 h 1405"/>
              <a:gd name="T30" fmla="*/ 773 w 1417"/>
              <a:gd name="T31" fmla="*/ 574 h 1405"/>
              <a:gd name="T32" fmla="*/ 709 w 1417"/>
              <a:gd name="T33" fmla="*/ 866 h 1405"/>
              <a:gd name="T34" fmla="*/ 766 w 1417"/>
              <a:gd name="T35" fmla="*/ 915 h 1405"/>
              <a:gd name="T36" fmla="*/ 827 w 1417"/>
              <a:gd name="T37" fmla="*/ 901 h 1405"/>
              <a:gd name="T38" fmla="*/ 816 w 1417"/>
              <a:gd name="T39" fmla="*/ 945 h 1405"/>
              <a:gd name="T40" fmla="*/ 741 w 1417"/>
              <a:gd name="T41" fmla="*/ 390 h 1405"/>
              <a:gd name="T42" fmla="*/ 644 w 1417"/>
              <a:gd name="T43" fmla="*/ 300 h 1405"/>
              <a:gd name="T44" fmla="*/ 741 w 1417"/>
              <a:gd name="T45" fmla="*/ 210 h 1405"/>
              <a:gd name="T46" fmla="*/ 837 w 1417"/>
              <a:gd name="T47" fmla="*/ 300 h 1405"/>
              <a:gd name="T48" fmla="*/ 741 w 1417"/>
              <a:gd name="T49" fmla="*/ 390 h 1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17" h="1405">
                <a:moveTo>
                  <a:pt x="711" y="0"/>
                </a:moveTo>
                <a:cubicBezTo>
                  <a:pt x="322" y="0"/>
                  <a:pt x="6" y="279"/>
                  <a:pt x="6" y="624"/>
                </a:cubicBezTo>
                <a:cubicBezTo>
                  <a:pt x="6" y="801"/>
                  <a:pt x="89" y="960"/>
                  <a:pt x="223" y="1073"/>
                </a:cubicBezTo>
                <a:cubicBezTo>
                  <a:pt x="186" y="1229"/>
                  <a:pt x="0" y="1293"/>
                  <a:pt x="12" y="1337"/>
                </a:cubicBezTo>
                <a:cubicBezTo>
                  <a:pt x="130" y="1405"/>
                  <a:pt x="446" y="1276"/>
                  <a:pt x="549" y="1231"/>
                </a:cubicBezTo>
                <a:cubicBezTo>
                  <a:pt x="601" y="1242"/>
                  <a:pt x="655" y="1248"/>
                  <a:pt x="711" y="1248"/>
                </a:cubicBezTo>
                <a:cubicBezTo>
                  <a:pt x="1101" y="1248"/>
                  <a:pt x="1417" y="969"/>
                  <a:pt x="1417" y="624"/>
                </a:cubicBezTo>
                <a:cubicBezTo>
                  <a:pt x="1417" y="279"/>
                  <a:pt x="1101" y="0"/>
                  <a:pt x="711" y="0"/>
                </a:cubicBezTo>
                <a:close/>
                <a:moveTo>
                  <a:pt x="816" y="945"/>
                </a:moveTo>
                <a:cubicBezTo>
                  <a:pt x="789" y="956"/>
                  <a:pt x="728" y="984"/>
                  <a:pt x="671" y="984"/>
                </a:cubicBezTo>
                <a:cubicBezTo>
                  <a:pt x="618" y="984"/>
                  <a:pt x="546" y="960"/>
                  <a:pt x="546" y="882"/>
                </a:cubicBezTo>
                <a:cubicBezTo>
                  <a:pt x="546" y="792"/>
                  <a:pt x="610" y="664"/>
                  <a:pt x="610" y="590"/>
                </a:cubicBezTo>
                <a:cubicBezTo>
                  <a:pt x="610" y="508"/>
                  <a:pt x="503" y="552"/>
                  <a:pt x="495" y="555"/>
                </a:cubicBezTo>
                <a:lnTo>
                  <a:pt x="506" y="511"/>
                </a:lnTo>
                <a:cubicBezTo>
                  <a:pt x="532" y="500"/>
                  <a:pt x="595" y="472"/>
                  <a:pt x="651" y="472"/>
                </a:cubicBezTo>
                <a:cubicBezTo>
                  <a:pt x="696" y="472"/>
                  <a:pt x="773" y="488"/>
                  <a:pt x="773" y="574"/>
                </a:cubicBezTo>
                <a:cubicBezTo>
                  <a:pt x="773" y="659"/>
                  <a:pt x="709" y="797"/>
                  <a:pt x="709" y="866"/>
                </a:cubicBezTo>
                <a:cubicBezTo>
                  <a:pt x="709" y="885"/>
                  <a:pt x="707" y="915"/>
                  <a:pt x="766" y="915"/>
                </a:cubicBezTo>
                <a:cubicBezTo>
                  <a:pt x="789" y="915"/>
                  <a:pt x="821" y="903"/>
                  <a:pt x="827" y="901"/>
                </a:cubicBezTo>
                <a:lnTo>
                  <a:pt x="816" y="945"/>
                </a:lnTo>
                <a:close/>
                <a:moveTo>
                  <a:pt x="741" y="390"/>
                </a:moveTo>
                <a:cubicBezTo>
                  <a:pt x="702" y="390"/>
                  <a:pt x="644" y="364"/>
                  <a:pt x="644" y="300"/>
                </a:cubicBezTo>
                <a:cubicBezTo>
                  <a:pt x="644" y="236"/>
                  <a:pt x="706" y="210"/>
                  <a:pt x="741" y="210"/>
                </a:cubicBezTo>
                <a:cubicBezTo>
                  <a:pt x="781" y="210"/>
                  <a:pt x="837" y="240"/>
                  <a:pt x="837" y="300"/>
                </a:cubicBezTo>
                <a:cubicBezTo>
                  <a:pt x="837" y="337"/>
                  <a:pt x="808" y="390"/>
                  <a:pt x="741" y="390"/>
                </a:cubicBezTo>
                <a:close/>
              </a:path>
            </a:pathLst>
          </a:custGeom>
          <a:solidFill>
            <a:srgbClr val="5F5F5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4" name="Text Box">
            <a:extLst>
              <a:ext uri="{FF2B5EF4-FFF2-40B4-BE49-F238E27FC236}">
                <a16:creationId xmlns:a16="http://schemas.microsoft.com/office/drawing/2014/main" id="{07878EDE-167F-430F-A7C4-303BEF69A6B5}"/>
              </a:ext>
            </a:extLst>
          </p:cNvPr>
          <p:cNvSpPr/>
          <p:nvPr/>
        </p:nvSpPr>
        <p:spPr>
          <a:xfrm>
            <a:off x="540756" y="3061676"/>
            <a:ext cx="1747492" cy="27062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그룹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65" name="Text Box">
            <a:extLst>
              <a:ext uri="{FF2B5EF4-FFF2-40B4-BE49-F238E27FC236}">
                <a16:creationId xmlns:a16="http://schemas.microsoft.com/office/drawing/2014/main" id="{2EA697E5-9061-48C1-89F9-154EB3522B03}"/>
              </a:ext>
            </a:extLst>
          </p:cNvPr>
          <p:cNvSpPr/>
          <p:nvPr/>
        </p:nvSpPr>
        <p:spPr>
          <a:xfrm>
            <a:off x="2325821" y="3061676"/>
            <a:ext cx="1747492" cy="27062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defRPr/>
            </a:pPr>
            <a:r>
              <a:rPr lang="ko-KR" altLang="en-US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조직도</a:t>
            </a:r>
            <a:endParaRPr lang="en-US" altLang="ko-KR" sz="9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6" name="Text Box">
            <a:extLst>
              <a:ext uri="{FF2B5EF4-FFF2-40B4-BE49-F238E27FC236}">
                <a16:creationId xmlns:a16="http://schemas.microsoft.com/office/drawing/2014/main" id="{6DEBC997-5B77-41F4-B59C-E56A143BB22C}"/>
              </a:ext>
            </a:extLst>
          </p:cNvPr>
          <p:cNvSpPr/>
          <p:nvPr/>
        </p:nvSpPr>
        <p:spPr>
          <a:xfrm>
            <a:off x="540755" y="2788626"/>
            <a:ext cx="3531347" cy="312480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467" name="그룹 466">
            <a:extLst>
              <a:ext uri="{FF2B5EF4-FFF2-40B4-BE49-F238E27FC236}">
                <a16:creationId xmlns:a16="http://schemas.microsoft.com/office/drawing/2014/main" id="{78C7316B-1070-407D-901C-0C4F7C54F332}"/>
              </a:ext>
            </a:extLst>
          </p:cNvPr>
          <p:cNvGrpSpPr/>
          <p:nvPr/>
        </p:nvGrpSpPr>
        <p:grpSpPr>
          <a:xfrm>
            <a:off x="599495" y="2903768"/>
            <a:ext cx="3420000" cy="215444"/>
            <a:chOff x="2753227" y="6341570"/>
            <a:chExt cx="3420000" cy="215444"/>
          </a:xfrm>
        </p:grpSpPr>
        <p:grpSp>
          <p:nvGrpSpPr>
            <p:cNvPr id="468" name="그룹 467">
              <a:extLst>
                <a:ext uri="{FF2B5EF4-FFF2-40B4-BE49-F238E27FC236}">
                  <a16:creationId xmlns:a16="http://schemas.microsoft.com/office/drawing/2014/main" id="{5A66911E-23DB-4301-A38E-AD3B22817A9A}"/>
                </a:ext>
              </a:extLst>
            </p:cNvPr>
            <p:cNvGrpSpPr/>
            <p:nvPr/>
          </p:nvGrpSpPr>
          <p:grpSpPr>
            <a:xfrm>
              <a:off x="3244556" y="6341570"/>
              <a:ext cx="2873893" cy="215444"/>
              <a:chOff x="3244556" y="6341570"/>
              <a:chExt cx="2873893" cy="215444"/>
            </a:xfrm>
          </p:grpSpPr>
          <p:sp>
            <p:nvSpPr>
              <p:cNvPr id="470" name="Search Icon">
                <a:extLst>
                  <a:ext uri="{FF2B5EF4-FFF2-40B4-BE49-F238E27FC236}">
                    <a16:creationId xmlns:a16="http://schemas.microsoft.com/office/drawing/2014/main" id="{BE175CE2-674A-431D-B0BE-9FBE2EE38ACE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007440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83" name="직사각형 482">
                <a:extLst>
                  <a:ext uri="{FF2B5EF4-FFF2-40B4-BE49-F238E27FC236}">
                    <a16:creationId xmlns:a16="http://schemas.microsoft.com/office/drawing/2014/main" id="{D6485530-1604-4CD4-BE74-74BC40D0225A}"/>
                  </a:ext>
                </a:extLst>
              </p:cNvPr>
              <p:cNvSpPr/>
              <p:nvPr/>
            </p:nvSpPr>
            <p:spPr>
              <a:xfrm>
                <a:off x="3244556" y="6341570"/>
                <a:ext cx="492443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kern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솔루션</a:t>
                </a:r>
              </a:p>
            </p:txBody>
          </p:sp>
        </p:grpSp>
        <p:cxnSp>
          <p:nvCxnSpPr>
            <p:cNvPr id="469" name="Line">
              <a:extLst>
                <a:ext uri="{FF2B5EF4-FFF2-40B4-BE49-F238E27FC236}">
                  <a16:creationId xmlns:a16="http://schemas.microsoft.com/office/drawing/2014/main" id="{4CEF0D26-B868-4DBF-816D-8EF37442BFEC}"/>
                </a:ext>
              </a:extLst>
            </p:cNvPr>
            <p:cNvCxnSpPr>
              <a:cxnSpLocks/>
            </p:cNvCxnSpPr>
            <p:nvPr/>
          </p:nvCxnSpPr>
          <p:spPr>
            <a:xfrm>
              <a:off x="2753227" y="6550866"/>
              <a:ext cx="34200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6" name="직사각형 495">
            <a:extLst>
              <a:ext uri="{FF2B5EF4-FFF2-40B4-BE49-F238E27FC236}">
                <a16:creationId xmlns:a16="http://schemas.microsoft.com/office/drawing/2014/main" id="{6AEADAC7-EF3D-4ADB-9E39-FAAA32E174DD}"/>
              </a:ext>
            </a:extLst>
          </p:cNvPr>
          <p:cNvSpPr/>
          <p:nvPr/>
        </p:nvSpPr>
        <p:spPr>
          <a:xfrm>
            <a:off x="539544" y="2893572"/>
            <a:ext cx="729687" cy="21544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kumimoji="1" lang="en-US" altLang="ko-KR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LG CNS</a:t>
            </a:r>
            <a:r>
              <a:rPr kumimoji="1" lang="en-US" altLang="ko-KR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sp>
        <p:nvSpPr>
          <p:cNvPr id="509" name="직사각형 508">
            <a:extLst>
              <a:ext uri="{FF2B5EF4-FFF2-40B4-BE49-F238E27FC236}">
                <a16:creationId xmlns:a16="http://schemas.microsoft.com/office/drawing/2014/main" id="{4E81CF48-0D6E-4D7D-BE5A-5838C0CC2070}"/>
              </a:ext>
            </a:extLst>
          </p:cNvPr>
          <p:cNvSpPr/>
          <p:nvPr/>
        </p:nvSpPr>
        <p:spPr>
          <a:xfrm>
            <a:off x="3615078" y="2911739"/>
            <a:ext cx="229550" cy="18466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spcAft>
                <a:spcPts val="200"/>
              </a:spcAft>
            </a:pPr>
            <a:r>
              <a:rPr lang="en-US" altLang="ko-KR" sz="600" noProof="1">
                <a:solidFill>
                  <a:prstClr val="black"/>
                </a:solidFill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X</a:t>
            </a:r>
          </a:p>
        </p:txBody>
      </p:sp>
      <p:grpSp>
        <p:nvGrpSpPr>
          <p:cNvPr id="510" name="그룹 509">
            <a:extLst>
              <a:ext uri="{FF2B5EF4-FFF2-40B4-BE49-F238E27FC236}">
                <a16:creationId xmlns:a16="http://schemas.microsoft.com/office/drawing/2014/main" id="{E7107C0C-D4D3-4ABB-AC6E-F1B0181679E1}"/>
              </a:ext>
            </a:extLst>
          </p:cNvPr>
          <p:cNvGrpSpPr/>
          <p:nvPr/>
        </p:nvGrpSpPr>
        <p:grpSpPr>
          <a:xfrm>
            <a:off x="519901" y="3207686"/>
            <a:ext cx="3475651" cy="230832"/>
            <a:chOff x="524373" y="1770630"/>
            <a:chExt cx="3475651" cy="230832"/>
          </a:xfrm>
        </p:grpSpPr>
        <p:sp>
          <p:nvSpPr>
            <p:cNvPr id="511" name="직사각형 510">
              <a:extLst>
                <a:ext uri="{FF2B5EF4-FFF2-40B4-BE49-F238E27FC236}">
                  <a16:creationId xmlns:a16="http://schemas.microsoft.com/office/drawing/2014/main" id="{D045AF83-4D09-4DEF-9F4A-32B1CDC6FFEC}"/>
                </a:ext>
              </a:extLst>
            </p:cNvPr>
            <p:cNvSpPr/>
            <p:nvPr/>
          </p:nvSpPr>
          <p:spPr>
            <a:xfrm>
              <a:off x="524373" y="1770630"/>
              <a:ext cx="841897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새 그룹 추가</a:t>
              </a:r>
              <a:endParaRPr kumimoji="1" lang="en-US" altLang="ko-KR" sz="8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512" name="그룹 511">
              <a:extLst>
                <a:ext uri="{FF2B5EF4-FFF2-40B4-BE49-F238E27FC236}">
                  <a16:creationId xmlns:a16="http://schemas.microsoft.com/office/drawing/2014/main" id="{AE83F352-3C77-4365-80AC-9C1F96F8FCEE}"/>
                </a:ext>
              </a:extLst>
            </p:cNvPr>
            <p:cNvGrpSpPr/>
            <p:nvPr/>
          </p:nvGrpSpPr>
          <p:grpSpPr>
            <a:xfrm>
              <a:off x="1513806" y="1771746"/>
              <a:ext cx="2486218" cy="228600"/>
              <a:chOff x="1513806" y="2019396"/>
              <a:chExt cx="2486218" cy="228600"/>
            </a:xfrm>
          </p:grpSpPr>
          <p:grpSp>
            <p:nvGrpSpPr>
              <p:cNvPr id="513" name="그룹 512">
                <a:extLst>
                  <a:ext uri="{FF2B5EF4-FFF2-40B4-BE49-F238E27FC236}">
                    <a16:creationId xmlns:a16="http://schemas.microsoft.com/office/drawing/2014/main" id="{4D9479FA-57B1-48AE-AF90-6A3FDB9BB8EA}"/>
                  </a:ext>
                </a:extLst>
              </p:cNvPr>
              <p:cNvGrpSpPr/>
              <p:nvPr/>
            </p:nvGrpSpPr>
            <p:grpSpPr>
              <a:xfrm>
                <a:off x="1513806" y="2019396"/>
                <a:ext cx="2350553" cy="228600"/>
                <a:chOff x="1513806" y="1795524"/>
                <a:chExt cx="2350553" cy="228600"/>
              </a:xfrm>
            </p:grpSpPr>
            <p:sp>
              <p:nvSpPr>
                <p:cNvPr id="515" name="사각형: 둥근 모서리 514">
                  <a:extLst>
                    <a:ext uri="{FF2B5EF4-FFF2-40B4-BE49-F238E27FC236}">
                      <a16:creationId xmlns:a16="http://schemas.microsoft.com/office/drawing/2014/main" id="{86B022FA-AD8B-4E3E-97C8-845AD6E1139A}"/>
                    </a:ext>
                  </a:extLst>
                </p:cNvPr>
                <p:cNvSpPr/>
                <p:nvPr/>
              </p:nvSpPr>
              <p:spPr>
                <a:xfrm>
                  <a:off x="1513806" y="1795524"/>
                  <a:ext cx="2324950" cy="228600"/>
                </a:xfrm>
                <a:prstGeom prst="roundRect">
                  <a:avLst/>
                </a:prstGeom>
                <a:solidFill>
                  <a:sysClr val="window" lastClr="FFFFFF"/>
                </a:solidFill>
                <a:ln w="3175" cap="flat" cmpd="sng" algn="ctr">
                  <a:solidFill>
                    <a:srgbClr val="B4B4B4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lvl="0" defTabSz="844083" fontAlgn="base" latinLnBrk="1"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75000"/>
                        </a:scheme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그룹 이름을 입력하세요</a:t>
                  </a:r>
                  <a:r>
                    <a:rPr kumimoji="1" lang="en-US" altLang="ko-KR" sz="8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75000"/>
                        </a:scheme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  <a:cs typeface="Arial"/>
                      <a:sym typeface="Arial"/>
                    </a:rPr>
                    <a:t>.</a:t>
                  </a:r>
                  <a:endParaRPr kumimoji="1" lang="ko-KR" altLang="en-US" sz="1800" kern="1200" dirty="0">
                    <a:solidFill>
                      <a:schemeClr val="bg1">
                        <a:lumMod val="75000"/>
                      </a:schemeClr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516" name="직사각형 515">
                  <a:extLst>
                    <a:ext uri="{FF2B5EF4-FFF2-40B4-BE49-F238E27FC236}">
                      <a16:creationId xmlns:a16="http://schemas.microsoft.com/office/drawing/2014/main" id="{564A7C46-A4F9-4598-8636-1258F5B9CCFD}"/>
                    </a:ext>
                  </a:extLst>
                </p:cNvPr>
                <p:cNvSpPr/>
                <p:nvPr/>
              </p:nvSpPr>
              <p:spPr>
                <a:xfrm>
                  <a:off x="3634809" y="1816061"/>
                  <a:ext cx="229550" cy="184666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en-US" altLang="ko-KR" sz="600" noProof="1">
                      <a:solidFill>
                        <a:prstClr val="black"/>
                      </a:solidFill>
                      <a:latin typeface="Segoe UI" panose="020B0502040204020203" pitchFamily="34" charset="0"/>
                      <a:ea typeface="맑은 고딕" panose="020B0503020000020004" pitchFamily="50" charset="-127"/>
                      <a:cs typeface="Segoe UI" panose="020B0502040204020203" pitchFamily="34" charset="0"/>
                    </a:rPr>
                    <a:t>X</a:t>
                  </a:r>
                </a:p>
              </p:txBody>
            </p:sp>
          </p:grpSp>
          <p:sp>
            <p:nvSpPr>
              <p:cNvPr id="514" name="Accept">
                <a:extLst>
                  <a:ext uri="{FF2B5EF4-FFF2-40B4-BE49-F238E27FC236}">
                    <a16:creationId xmlns:a16="http://schemas.microsoft.com/office/drawing/2014/main" id="{C96889E5-EB81-4259-B2E6-5B395715745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72224" y="2076985"/>
                <a:ext cx="127800" cy="11342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517" name="그룹 516">
            <a:extLst>
              <a:ext uri="{FF2B5EF4-FFF2-40B4-BE49-F238E27FC236}">
                <a16:creationId xmlns:a16="http://schemas.microsoft.com/office/drawing/2014/main" id="{938E0837-200F-455E-A35A-43CF2708C2CF}"/>
              </a:ext>
            </a:extLst>
          </p:cNvPr>
          <p:cNvGrpSpPr/>
          <p:nvPr/>
        </p:nvGrpSpPr>
        <p:grpSpPr>
          <a:xfrm>
            <a:off x="1439304" y="3453589"/>
            <a:ext cx="2470422" cy="215444"/>
            <a:chOff x="1443776" y="2079288"/>
            <a:chExt cx="2470422" cy="215444"/>
          </a:xfrm>
        </p:grpSpPr>
        <p:sp>
          <p:nvSpPr>
            <p:cNvPr id="518" name="직사각형 517">
              <a:extLst>
                <a:ext uri="{FF2B5EF4-FFF2-40B4-BE49-F238E27FC236}">
                  <a16:creationId xmlns:a16="http://schemas.microsoft.com/office/drawing/2014/main" id="{8D1DE073-3DA4-4EB4-8E17-8889046590F0}"/>
                </a:ext>
              </a:extLst>
            </p:cNvPr>
            <p:cNvSpPr/>
            <p:nvPr/>
          </p:nvSpPr>
          <p:spPr>
            <a:xfrm>
              <a:off x="1443776" y="2079288"/>
              <a:ext cx="212750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8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※ </a:t>
              </a:r>
              <a:r>
                <a:rPr lang="ko-KR" altLang="en-US" sz="8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특수문자는 </a:t>
              </a:r>
              <a:r>
                <a:rPr lang="en-US" altLang="ko-KR" sz="8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- , _ </a:t>
              </a:r>
              <a:r>
                <a:rPr lang="ko-KR" altLang="en-US" sz="8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만 사용할 수 있습니다</a:t>
              </a:r>
              <a:r>
                <a:rPr lang="en-US" altLang="ko-KR" sz="8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1200" dirty="0"/>
            </a:p>
          </p:txBody>
        </p:sp>
        <p:sp>
          <p:nvSpPr>
            <p:cNvPr id="519" name="직사각형 518">
              <a:extLst>
                <a:ext uri="{FF2B5EF4-FFF2-40B4-BE49-F238E27FC236}">
                  <a16:creationId xmlns:a16="http://schemas.microsoft.com/office/drawing/2014/main" id="{752ECB8E-B98E-4E35-8F92-0C5B59A98B6D}"/>
                </a:ext>
              </a:extLst>
            </p:cNvPr>
            <p:cNvSpPr/>
            <p:nvPr/>
          </p:nvSpPr>
          <p:spPr>
            <a:xfrm>
              <a:off x="3417075" y="2079288"/>
              <a:ext cx="497123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(0/20)</a:t>
              </a:r>
              <a:endParaRPr lang="ko-KR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20" name="그룹 519">
            <a:extLst>
              <a:ext uri="{FF2B5EF4-FFF2-40B4-BE49-F238E27FC236}">
                <a16:creationId xmlns:a16="http://schemas.microsoft.com/office/drawing/2014/main" id="{DD0AB84F-B6C5-4634-BA6D-5411E858ADBB}"/>
              </a:ext>
            </a:extLst>
          </p:cNvPr>
          <p:cNvGrpSpPr/>
          <p:nvPr/>
        </p:nvGrpSpPr>
        <p:grpSpPr>
          <a:xfrm>
            <a:off x="526465" y="3807206"/>
            <a:ext cx="3498926" cy="1338694"/>
            <a:chOff x="524373" y="2027903"/>
            <a:chExt cx="3498926" cy="1338694"/>
          </a:xfrm>
        </p:grpSpPr>
        <p:sp>
          <p:nvSpPr>
            <p:cNvPr id="521" name="직사각형 520">
              <a:extLst>
                <a:ext uri="{FF2B5EF4-FFF2-40B4-BE49-F238E27FC236}">
                  <a16:creationId xmlns:a16="http://schemas.microsoft.com/office/drawing/2014/main" id="{C06F3AB4-2DB3-40FA-877C-470D04B7402B}"/>
                </a:ext>
              </a:extLst>
            </p:cNvPr>
            <p:cNvSpPr/>
            <p:nvPr/>
          </p:nvSpPr>
          <p:spPr>
            <a:xfrm>
              <a:off x="524373" y="2027903"/>
              <a:ext cx="957313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기존 그룹 지정</a:t>
              </a:r>
            </a:p>
          </p:txBody>
        </p:sp>
        <p:sp>
          <p:nvSpPr>
            <p:cNvPr id="522" name="직사각형 521">
              <a:extLst>
                <a:ext uri="{FF2B5EF4-FFF2-40B4-BE49-F238E27FC236}">
                  <a16:creationId xmlns:a16="http://schemas.microsoft.com/office/drawing/2014/main" id="{98BC523F-76F3-4A03-A68E-8FE5A4134C4C}"/>
                </a:ext>
              </a:extLst>
            </p:cNvPr>
            <p:cNvSpPr/>
            <p:nvPr/>
          </p:nvSpPr>
          <p:spPr>
            <a:xfrm>
              <a:off x="539942" y="2263645"/>
              <a:ext cx="5950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즐겨찾기</a:t>
              </a:r>
              <a:endParaRPr kumimoji="1" lang="en-US" altLang="ko-KR" sz="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523" name="직사각형 522">
              <a:extLst>
                <a:ext uri="{FF2B5EF4-FFF2-40B4-BE49-F238E27FC236}">
                  <a16:creationId xmlns:a16="http://schemas.microsoft.com/office/drawing/2014/main" id="{FC856055-80C8-4F57-AC3D-759AB996FC5C}"/>
                </a:ext>
              </a:extLst>
            </p:cNvPr>
            <p:cNvSpPr/>
            <p:nvPr/>
          </p:nvSpPr>
          <p:spPr>
            <a:xfrm>
              <a:off x="539942" y="2485522"/>
              <a:ext cx="3898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기본</a:t>
              </a:r>
              <a:endParaRPr kumimoji="1" lang="en-US" altLang="ko-KR" sz="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524" name="직사각형 523">
              <a:extLst>
                <a:ext uri="{FF2B5EF4-FFF2-40B4-BE49-F238E27FC236}">
                  <a16:creationId xmlns:a16="http://schemas.microsoft.com/office/drawing/2014/main" id="{A8511E65-C36B-4D8B-88DA-C8C2753BC599}"/>
                </a:ext>
              </a:extLst>
            </p:cNvPr>
            <p:cNvSpPr/>
            <p:nvPr/>
          </p:nvSpPr>
          <p:spPr>
            <a:xfrm>
              <a:off x="539942" y="2707399"/>
              <a:ext cx="10695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사용자 설정 그룹 </a:t>
              </a:r>
              <a:r>
                <a:rPr kumimoji="1" lang="en-US" altLang="ko-KR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1</a:t>
              </a:r>
              <a:endParaRPr kumimoji="1" lang="en-US" altLang="ko-KR" sz="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525" name="직사각형 524">
              <a:extLst>
                <a:ext uri="{FF2B5EF4-FFF2-40B4-BE49-F238E27FC236}">
                  <a16:creationId xmlns:a16="http://schemas.microsoft.com/office/drawing/2014/main" id="{EFDE797C-11AE-4E28-BB0E-EDE8C6AA13BE}"/>
                </a:ext>
              </a:extLst>
            </p:cNvPr>
            <p:cNvSpPr/>
            <p:nvPr/>
          </p:nvSpPr>
          <p:spPr>
            <a:xfrm>
              <a:off x="539942" y="2929276"/>
              <a:ext cx="10695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사용자 설정 그룹 </a:t>
              </a:r>
              <a:r>
                <a:rPr kumimoji="1" lang="en-US" altLang="ko-KR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2</a:t>
              </a:r>
              <a:endParaRPr kumimoji="1" lang="en-US" altLang="ko-KR" sz="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526" name="직사각형 525">
              <a:extLst>
                <a:ext uri="{FF2B5EF4-FFF2-40B4-BE49-F238E27FC236}">
                  <a16:creationId xmlns:a16="http://schemas.microsoft.com/office/drawing/2014/main" id="{49C7EB3F-142D-415D-989A-252ECCC5BFB2}"/>
                </a:ext>
              </a:extLst>
            </p:cNvPr>
            <p:cNvSpPr/>
            <p:nvPr/>
          </p:nvSpPr>
          <p:spPr>
            <a:xfrm>
              <a:off x="539942" y="3151153"/>
              <a:ext cx="10695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사용자 설정 그룹 </a:t>
              </a:r>
              <a:r>
                <a:rPr kumimoji="1" lang="en-US" altLang="ko-KR" sz="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3</a:t>
              </a:r>
              <a:endParaRPr kumimoji="1" lang="en-US" altLang="ko-KR" sz="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sym typeface="Arial"/>
              </a:endParaRPr>
            </a:p>
          </p:txBody>
        </p:sp>
        <p:grpSp>
          <p:nvGrpSpPr>
            <p:cNvPr id="527" name="그룹 526">
              <a:extLst>
                <a:ext uri="{FF2B5EF4-FFF2-40B4-BE49-F238E27FC236}">
                  <a16:creationId xmlns:a16="http://schemas.microsoft.com/office/drawing/2014/main" id="{7F01FF3E-7D0A-4B6B-BB72-34052C7511F3}"/>
                </a:ext>
              </a:extLst>
            </p:cNvPr>
            <p:cNvGrpSpPr/>
            <p:nvPr/>
          </p:nvGrpSpPr>
          <p:grpSpPr>
            <a:xfrm>
              <a:off x="3879299" y="2299367"/>
              <a:ext cx="144000" cy="144000"/>
              <a:chOff x="3466614" y="2872401"/>
              <a:chExt cx="144000" cy="144000"/>
            </a:xfrm>
          </p:grpSpPr>
          <p:sp>
            <p:nvSpPr>
              <p:cNvPr id="557" name="타원 556">
                <a:extLst>
                  <a:ext uri="{FF2B5EF4-FFF2-40B4-BE49-F238E27FC236}">
                    <a16:creationId xmlns:a16="http://schemas.microsoft.com/office/drawing/2014/main" id="{A3C5F517-30C6-42AB-8411-C4CC5CC6320A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58" name="Accept">
                <a:extLst>
                  <a:ext uri="{FF2B5EF4-FFF2-40B4-BE49-F238E27FC236}">
                    <a16:creationId xmlns:a16="http://schemas.microsoft.com/office/drawing/2014/main" id="{99E4CF87-A845-4BDC-8224-A69F85643C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528" name="타원 527">
              <a:extLst>
                <a:ext uri="{FF2B5EF4-FFF2-40B4-BE49-F238E27FC236}">
                  <a16:creationId xmlns:a16="http://schemas.microsoft.com/office/drawing/2014/main" id="{EE31CDD3-A67E-40B4-8A72-06D866F1ED76}"/>
                </a:ext>
              </a:extLst>
            </p:cNvPr>
            <p:cNvSpPr/>
            <p:nvPr/>
          </p:nvSpPr>
          <p:spPr>
            <a:xfrm>
              <a:off x="3879299" y="2521244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29" name="Accept">
              <a:extLst>
                <a:ext uri="{FF2B5EF4-FFF2-40B4-BE49-F238E27FC236}">
                  <a16:creationId xmlns:a16="http://schemas.microsoft.com/office/drawing/2014/main" id="{5F881878-5937-479D-A3BD-4265A7EB2D5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04213" y="2561060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530" name="그룹 529">
              <a:extLst>
                <a:ext uri="{FF2B5EF4-FFF2-40B4-BE49-F238E27FC236}">
                  <a16:creationId xmlns:a16="http://schemas.microsoft.com/office/drawing/2014/main" id="{78E00D65-5AB4-499D-99E5-F995C170B48F}"/>
                </a:ext>
              </a:extLst>
            </p:cNvPr>
            <p:cNvGrpSpPr/>
            <p:nvPr/>
          </p:nvGrpSpPr>
          <p:grpSpPr>
            <a:xfrm>
              <a:off x="3879299" y="2743121"/>
              <a:ext cx="144000" cy="144000"/>
              <a:chOff x="3466614" y="2872401"/>
              <a:chExt cx="144000" cy="144000"/>
            </a:xfrm>
          </p:grpSpPr>
          <p:sp>
            <p:nvSpPr>
              <p:cNvPr id="555" name="타원 554">
                <a:extLst>
                  <a:ext uri="{FF2B5EF4-FFF2-40B4-BE49-F238E27FC236}">
                    <a16:creationId xmlns:a16="http://schemas.microsoft.com/office/drawing/2014/main" id="{7DC2C24F-0E7C-4E6A-A5A5-2A5BE3D0E5FE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56" name="Accept">
                <a:extLst>
                  <a:ext uri="{FF2B5EF4-FFF2-40B4-BE49-F238E27FC236}">
                    <a16:creationId xmlns:a16="http://schemas.microsoft.com/office/drawing/2014/main" id="{419A45A9-8C43-4459-8666-416EEBF3F1B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531" name="그룹 530">
              <a:extLst>
                <a:ext uri="{FF2B5EF4-FFF2-40B4-BE49-F238E27FC236}">
                  <a16:creationId xmlns:a16="http://schemas.microsoft.com/office/drawing/2014/main" id="{BD83EB28-A57F-4D85-9CC0-764D265E40E4}"/>
                </a:ext>
              </a:extLst>
            </p:cNvPr>
            <p:cNvGrpSpPr/>
            <p:nvPr/>
          </p:nvGrpSpPr>
          <p:grpSpPr>
            <a:xfrm>
              <a:off x="3879299" y="2964998"/>
              <a:ext cx="144000" cy="144000"/>
              <a:chOff x="3466614" y="2872401"/>
              <a:chExt cx="144000" cy="144000"/>
            </a:xfrm>
          </p:grpSpPr>
          <p:sp>
            <p:nvSpPr>
              <p:cNvPr id="553" name="타원 552">
                <a:extLst>
                  <a:ext uri="{FF2B5EF4-FFF2-40B4-BE49-F238E27FC236}">
                    <a16:creationId xmlns:a16="http://schemas.microsoft.com/office/drawing/2014/main" id="{8628FF65-46EF-477C-AFAD-DED19A2DA137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54" name="Accept">
                <a:extLst>
                  <a:ext uri="{FF2B5EF4-FFF2-40B4-BE49-F238E27FC236}">
                    <a16:creationId xmlns:a16="http://schemas.microsoft.com/office/drawing/2014/main" id="{54C2D753-E0E4-430B-BBC0-44AC0E44782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550" name="그룹 549">
              <a:extLst>
                <a:ext uri="{FF2B5EF4-FFF2-40B4-BE49-F238E27FC236}">
                  <a16:creationId xmlns:a16="http://schemas.microsoft.com/office/drawing/2014/main" id="{C1BBC819-B6D2-4E84-9BF2-5BEA59AB5676}"/>
                </a:ext>
              </a:extLst>
            </p:cNvPr>
            <p:cNvGrpSpPr/>
            <p:nvPr/>
          </p:nvGrpSpPr>
          <p:grpSpPr>
            <a:xfrm>
              <a:off x="3879299" y="3186875"/>
              <a:ext cx="144000" cy="144000"/>
              <a:chOff x="3466614" y="2872401"/>
              <a:chExt cx="144000" cy="144000"/>
            </a:xfrm>
          </p:grpSpPr>
          <p:sp>
            <p:nvSpPr>
              <p:cNvPr id="551" name="타원 550">
                <a:extLst>
                  <a:ext uri="{FF2B5EF4-FFF2-40B4-BE49-F238E27FC236}">
                    <a16:creationId xmlns:a16="http://schemas.microsoft.com/office/drawing/2014/main" id="{1BCD32A1-4F2B-4215-80F2-57F2C2EDEE9D}"/>
                  </a:ext>
                </a:extLst>
              </p:cNvPr>
              <p:cNvSpPr/>
              <p:nvPr/>
            </p:nvSpPr>
            <p:spPr>
              <a:xfrm>
                <a:off x="3466614" y="287240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52" name="Accept">
                <a:extLst>
                  <a:ext uri="{FF2B5EF4-FFF2-40B4-BE49-F238E27FC236}">
                    <a16:creationId xmlns:a16="http://schemas.microsoft.com/office/drawing/2014/main" id="{7875AFF1-F933-4FD7-9BFE-2C09DF47E17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1528" y="2912217"/>
                <a:ext cx="83372" cy="73992"/>
              </a:xfrm>
              <a:custGeom>
                <a:avLst/>
                <a:gdLst>
                  <a:gd name="T0" fmla="*/ 504 w 525"/>
                  <a:gd name="T1" fmla="*/ 3 h 467"/>
                  <a:gd name="T2" fmla="*/ 495 w 525"/>
                  <a:gd name="T3" fmla="*/ 9 h 467"/>
                  <a:gd name="T4" fmla="*/ 223 w 525"/>
                  <a:gd name="T5" fmla="*/ 431 h 467"/>
                  <a:gd name="T6" fmla="*/ 35 w 525"/>
                  <a:gd name="T7" fmla="*/ 262 h 467"/>
                  <a:gd name="T8" fmla="*/ 18 w 525"/>
                  <a:gd name="T9" fmla="*/ 282 h 467"/>
                  <a:gd name="T10" fmla="*/ 217 w 525"/>
                  <a:gd name="T11" fmla="*/ 462 h 467"/>
                  <a:gd name="T12" fmla="*/ 237 w 525"/>
                  <a:gd name="T13" fmla="*/ 459 h 467"/>
                  <a:gd name="T14" fmla="*/ 518 w 525"/>
                  <a:gd name="T15" fmla="*/ 23 h 467"/>
                  <a:gd name="T16" fmla="*/ 504 w 525"/>
                  <a:gd name="T17" fmla="*/ 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467">
                    <a:moveTo>
                      <a:pt x="504" y="3"/>
                    </a:moveTo>
                    <a:cubicBezTo>
                      <a:pt x="500" y="3"/>
                      <a:pt x="497" y="6"/>
                      <a:pt x="495" y="9"/>
                    </a:cubicBezTo>
                    <a:lnTo>
                      <a:pt x="223" y="431"/>
                    </a:lnTo>
                    <a:lnTo>
                      <a:pt x="35" y="262"/>
                    </a:lnTo>
                    <a:cubicBezTo>
                      <a:pt x="22" y="245"/>
                      <a:pt x="0" y="271"/>
                      <a:pt x="18" y="282"/>
                    </a:cubicBezTo>
                    <a:lnTo>
                      <a:pt x="217" y="462"/>
                    </a:lnTo>
                    <a:cubicBezTo>
                      <a:pt x="223" y="467"/>
                      <a:pt x="232" y="466"/>
                      <a:pt x="237" y="459"/>
                    </a:cubicBezTo>
                    <a:lnTo>
                      <a:pt x="518" y="23"/>
                    </a:lnTo>
                    <a:cubicBezTo>
                      <a:pt x="525" y="13"/>
                      <a:pt x="515" y="0"/>
                      <a:pt x="50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620" name="직사각형 619">
            <a:extLst>
              <a:ext uri="{FF2B5EF4-FFF2-40B4-BE49-F238E27FC236}">
                <a16:creationId xmlns:a16="http://schemas.microsoft.com/office/drawing/2014/main" id="{8B9DCAA4-D72D-40AE-B621-0446DC2FB0DE}"/>
              </a:ext>
            </a:extLst>
          </p:cNvPr>
          <p:cNvSpPr/>
          <p:nvPr/>
        </p:nvSpPr>
        <p:spPr>
          <a:xfrm>
            <a:off x="394893" y="5137803"/>
            <a:ext cx="3780000" cy="236960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선택한  대화상대 목록 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12</a:t>
            </a:r>
            <a:endParaRPr kumimoji="1" lang="ko-KR" altLang="en-US" sz="1800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srgbClr val="FFFF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21" name="사각형: 둥근 모서리 620">
            <a:extLst>
              <a:ext uri="{FF2B5EF4-FFF2-40B4-BE49-F238E27FC236}">
                <a16:creationId xmlns:a16="http://schemas.microsoft.com/office/drawing/2014/main" id="{BF276572-3A49-4630-B341-75F4CDB3E1CA}"/>
              </a:ext>
            </a:extLst>
          </p:cNvPr>
          <p:cNvSpPr/>
          <p:nvPr/>
        </p:nvSpPr>
        <p:spPr>
          <a:xfrm>
            <a:off x="3827970" y="5072503"/>
            <a:ext cx="261444" cy="213336"/>
          </a:xfrm>
          <a:prstGeom prst="roundRect">
            <a:avLst/>
          </a:prstGeom>
          <a:solidFill>
            <a:srgbClr val="FFFFFF">
              <a:lumMod val="85000"/>
            </a:srgb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700" b="0" i="0" u="none" strike="noStrike" kern="1200" cap="none" spc="0" normalizeH="0" baseline="0" noProof="0" dirty="0">
                <a:ln>
                  <a:solidFill>
                    <a:srgbClr val="7F7F7F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▼</a:t>
            </a:r>
          </a:p>
        </p:txBody>
      </p:sp>
      <p:grpSp>
        <p:nvGrpSpPr>
          <p:cNvPr id="622" name="그룹 621">
            <a:extLst>
              <a:ext uri="{FF2B5EF4-FFF2-40B4-BE49-F238E27FC236}">
                <a16:creationId xmlns:a16="http://schemas.microsoft.com/office/drawing/2014/main" id="{83CCE7FC-6ED9-4675-8637-7EB6A5FB4BED}"/>
              </a:ext>
            </a:extLst>
          </p:cNvPr>
          <p:cNvGrpSpPr/>
          <p:nvPr/>
        </p:nvGrpSpPr>
        <p:grpSpPr>
          <a:xfrm>
            <a:off x="522801" y="5487696"/>
            <a:ext cx="627886" cy="816559"/>
            <a:chOff x="4542351" y="5487696"/>
            <a:chExt cx="627886" cy="816559"/>
          </a:xfrm>
        </p:grpSpPr>
        <p:grpSp>
          <p:nvGrpSpPr>
            <p:cNvPr id="623" name="그룹 622">
              <a:extLst>
                <a:ext uri="{FF2B5EF4-FFF2-40B4-BE49-F238E27FC236}">
                  <a16:creationId xmlns:a16="http://schemas.microsoft.com/office/drawing/2014/main" id="{4FA20941-3389-43BF-88BB-F5B40EAEB815}"/>
                </a:ext>
              </a:extLst>
            </p:cNvPr>
            <p:cNvGrpSpPr/>
            <p:nvPr/>
          </p:nvGrpSpPr>
          <p:grpSpPr>
            <a:xfrm>
              <a:off x="4542351" y="5487696"/>
              <a:ext cx="627886" cy="221337"/>
              <a:chOff x="3733432" y="4716733"/>
              <a:chExt cx="627886" cy="221337"/>
            </a:xfrm>
          </p:grpSpPr>
          <p:sp>
            <p:nvSpPr>
              <p:cNvPr id="630" name="Title Bar">
                <a:extLst>
                  <a:ext uri="{FF2B5EF4-FFF2-40B4-BE49-F238E27FC236}">
                    <a16:creationId xmlns:a16="http://schemas.microsoft.com/office/drawing/2014/main" id="{445AE561-85F9-4656-BE80-613E794CE0D5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631" name="직사각형 630">
                <a:extLst>
                  <a:ext uri="{FF2B5EF4-FFF2-40B4-BE49-F238E27FC236}">
                    <a16:creationId xmlns:a16="http://schemas.microsoft.com/office/drawing/2014/main" id="{69A92874-7C3D-470E-B982-5A093A0C42A9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624" name="그룹 623">
              <a:extLst>
                <a:ext uri="{FF2B5EF4-FFF2-40B4-BE49-F238E27FC236}">
                  <a16:creationId xmlns:a16="http://schemas.microsoft.com/office/drawing/2014/main" id="{7A2B4C63-5CB0-40DC-B49E-AD7F9598CC8F}"/>
                </a:ext>
              </a:extLst>
            </p:cNvPr>
            <p:cNvGrpSpPr/>
            <p:nvPr/>
          </p:nvGrpSpPr>
          <p:grpSpPr>
            <a:xfrm>
              <a:off x="4542351" y="5785307"/>
              <a:ext cx="627886" cy="221337"/>
              <a:chOff x="3733432" y="4716733"/>
              <a:chExt cx="627886" cy="221337"/>
            </a:xfrm>
          </p:grpSpPr>
          <p:sp>
            <p:nvSpPr>
              <p:cNvPr id="628" name="Title Bar">
                <a:extLst>
                  <a:ext uri="{FF2B5EF4-FFF2-40B4-BE49-F238E27FC236}">
                    <a16:creationId xmlns:a16="http://schemas.microsoft.com/office/drawing/2014/main" id="{D7A2EBEB-95AE-4DEF-827D-E305A32129B6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629" name="직사각형 628">
                <a:extLst>
                  <a:ext uri="{FF2B5EF4-FFF2-40B4-BE49-F238E27FC236}">
                    <a16:creationId xmlns:a16="http://schemas.microsoft.com/office/drawing/2014/main" id="{467A2D99-CA44-4774-A880-1DC5EE34D4A4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625" name="그룹 624">
              <a:extLst>
                <a:ext uri="{FF2B5EF4-FFF2-40B4-BE49-F238E27FC236}">
                  <a16:creationId xmlns:a16="http://schemas.microsoft.com/office/drawing/2014/main" id="{6260F0D4-BF96-4BC9-A1EA-BA2DF890EF73}"/>
                </a:ext>
              </a:extLst>
            </p:cNvPr>
            <p:cNvGrpSpPr/>
            <p:nvPr/>
          </p:nvGrpSpPr>
          <p:grpSpPr>
            <a:xfrm>
              <a:off x="4542351" y="6082918"/>
              <a:ext cx="627886" cy="221337"/>
              <a:chOff x="3733432" y="4716733"/>
              <a:chExt cx="627886" cy="221337"/>
            </a:xfrm>
          </p:grpSpPr>
          <p:sp>
            <p:nvSpPr>
              <p:cNvPr id="626" name="Title Bar">
                <a:extLst>
                  <a:ext uri="{FF2B5EF4-FFF2-40B4-BE49-F238E27FC236}">
                    <a16:creationId xmlns:a16="http://schemas.microsoft.com/office/drawing/2014/main" id="{5FBD586B-2DD5-4690-B88B-86904ABB8218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강용관</a:t>
                </a:r>
              </a:p>
            </p:txBody>
          </p:sp>
          <p:sp>
            <p:nvSpPr>
              <p:cNvPr id="627" name="직사각형 626">
                <a:extLst>
                  <a:ext uri="{FF2B5EF4-FFF2-40B4-BE49-F238E27FC236}">
                    <a16:creationId xmlns:a16="http://schemas.microsoft.com/office/drawing/2014/main" id="{8DA1F799-C128-47FD-8B42-D5E752765ED4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632" name="그룹 631">
            <a:extLst>
              <a:ext uri="{FF2B5EF4-FFF2-40B4-BE49-F238E27FC236}">
                <a16:creationId xmlns:a16="http://schemas.microsoft.com/office/drawing/2014/main" id="{3937A1CB-C237-433B-BE8E-AFD2D2D7772C}"/>
              </a:ext>
            </a:extLst>
          </p:cNvPr>
          <p:cNvGrpSpPr/>
          <p:nvPr/>
        </p:nvGrpSpPr>
        <p:grpSpPr>
          <a:xfrm>
            <a:off x="1213426" y="5487696"/>
            <a:ext cx="627886" cy="816559"/>
            <a:chOff x="5183784" y="5487696"/>
            <a:chExt cx="627886" cy="816559"/>
          </a:xfrm>
        </p:grpSpPr>
        <p:grpSp>
          <p:nvGrpSpPr>
            <p:cNvPr id="633" name="그룹 632">
              <a:extLst>
                <a:ext uri="{FF2B5EF4-FFF2-40B4-BE49-F238E27FC236}">
                  <a16:creationId xmlns:a16="http://schemas.microsoft.com/office/drawing/2014/main" id="{5EEC3EBE-904C-4B40-9FD9-A0E23A0AF21C}"/>
                </a:ext>
              </a:extLst>
            </p:cNvPr>
            <p:cNvGrpSpPr/>
            <p:nvPr/>
          </p:nvGrpSpPr>
          <p:grpSpPr>
            <a:xfrm>
              <a:off x="5183784" y="5487696"/>
              <a:ext cx="627886" cy="221337"/>
              <a:chOff x="3733432" y="4716733"/>
              <a:chExt cx="627886" cy="221337"/>
            </a:xfrm>
          </p:grpSpPr>
          <p:sp>
            <p:nvSpPr>
              <p:cNvPr id="640" name="Title Bar">
                <a:extLst>
                  <a:ext uri="{FF2B5EF4-FFF2-40B4-BE49-F238E27FC236}">
                    <a16:creationId xmlns:a16="http://schemas.microsoft.com/office/drawing/2014/main" id="{876ECDE4-B34D-47C9-AF20-89BC3335387A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641" name="직사각형 640">
                <a:extLst>
                  <a:ext uri="{FF2B5EF4-FFF2-40B4-BE49-F238E27FC236}">
                    <a16:creationId xmlns:a16="http://schemas.microsoft.com/office/drawing/2014/main" id="{0D5445A4-9A62-4A6D-93EE-CB0EA9C69190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634" name="그룹 633">
              <a:extLst>
                <a:ext uri="{FF2B5EF4-FFF2-40B4-BE49-F238E27FC236}">
                  <a16:creationId xmlns:a16="http://schemas.microsoft.com/office/drawing/2014/main" id="{00FD8A55-1734-4989-9CBA-08191F58CAEA}"/>
                </a:ext>
              </a:extLst>
            </p:cNvPr>
            <p:cNvGrpSpPr/>
            <p:nvPr/>
          </p:nvGrpSpPr>
          <p:grpSpPr>
            <a:xfrm>
              <a:off x="5183784" y="5785307"/>
              <a:ext cx="627886" cy="221337"/>
              <a:chOff x="3733432" y="4716733"/>
              <a:chExt cx="627886" cy="221337"/>
            </a:xfrm>
          </p:grpSpPr>
          <p:sp>
            <p:nvSpPr>
              <p:cNvPr id="638" name="Title Bar">
                <a:extLst>
                  <a:ext uri="{FF2B5EF4-FFF2-40B4-BE49-F238E27FC236}">
                    <a16:creationId xmlns:a16="http://schemas.microsoft.com/office/drawing/2014/main" id="{3F06ABE9-9F6E-44AE-9095-9DB0D68F758C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639" name="직사각형 638">
                <a:extLst>
                  <a:ext uri="{FF2B5EF4-FFF2-40B4-BE49-F238E27FC236}">
                    <a16:creationId xmlns:a16="http://schemas.microsoft.com/office/drawing/2014/main" id="{D68C8A47-CD07-4E0E-8300-23890E31BD68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635" name="그룹 634">
              <a:extLst>
                <a:ext uri="{FF2B5EF4-FFF2-40B4-BE49-F238E27FC236}">
                  <a16:creationId xmlns:a16="http://schemas.microsoft.com/office/drawing/2014/main" id="{7516A786-11AC-4CB0-8AFD-66A8D4D0149C}"/>
                </a:ext>
              </a:extLst>
            </p:cNvPr>
            <p:cNvGrpSpPr/>
            <p:nvPr/>
          </p:nvGrpSpPr>
          <p:grpSpPr>
            <a:xfrm>
              <a:off x="5183784" y="6082918"/>
              <a:ext cx="627886" cy="221337"/>
              <a:chOff x="3733432" y="4716733"/>
              <a:chExt cx="627886" cy="221337"/>
            </a:xfrm>
          </p:grpSpPr>
          <p:sp>
            <p:nvSpPr>
              <p:cNvPr id="636" name="Title Bar">
                <a:extLst>
                  <a:ext uri="{FF2B5EF4-FFF2-40B4-BE49-F238E27FC236}">
                    <a16:creationId xmlns:a16="http://schemas.microsoft.com/office/drawing/2014/main" id="{D7B1DB9B-4DE8-4EE3-81D9-D4FBCA126231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김용주</a:t>
                </a:r>
                <a:endPara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</p:txBody>
          </p:sp>
          <p:sp>
            <p:nvSpPr>
              <p:cNvPr id="637" name="직사각형 636">
                <a:extLst>
                  <a:ext uri="{FF2B5EF4-FFF2-40B4-BE49-F238E27FC236}">
                    <a16:creationId xmlns:a16="http://schemas.microsoft.com/office/drawing/2014/main" id="{14DDA199-BA8A-4B8A-8CE7-04C3EECE576E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642" name="그룹 641">
            <a:extLst>
              <a:ext uri="{FF2B5EF4-FFF2-40B4-BE49-F238E27FC236}">
                <a16:creationId xmlns:a16="http://schemas.microsoft.com/office/drawing/2014/main" id="{C3D17037-2835-440F-912D-43CDBFB08B02}"/>
              </a:ext>
            </a:extLst>
          </p:cNvPr>
          <p:cNvGrpSpPr/>
          <p:nvPr/>
        </p:nvGrpSpPr>
        <p:grpSpPr>
          <a:xfrm>
            <a:off x="1904051" y="5487696"/>
            <a:ext cx="627886" cy="816559"/>
            <a:chOff x="5825217" y="5487696"/>
            <a:chExt cx="627886" cy="816559"/>
          </a:xfrm>
        </p:grpSpPr>
        <p:grpSp>
          <p:nvGrpSpPr>
            <p:cNvPr id="643" name="그룹 642">
              <a:extLst>
                <a:ext uri="{FF2B5EF4-FFF2-40B4-BE49-F238E27FC236}">
                  <a16:creationId xmlns:a16="http://schemas.microsoft.com/office/drawing/2014/main" id="{D692E704-0A9C-45AD-97E2-C56D0A7D1C22}"/>
                </a:ext>
              </a:extLst>
            </p:cNvPr>
            <p:cNvGrpSpPr/>
            <p:nvPr/>
          </p:nvGrpSpPr>
          <p:grpSpPr>
            <a:xfrm>
              <a:off x="5825217" y="5487696"/>
              <a:ext cx="627886" cy="221337"/>
              <a:chOff x="3733432" y="4716733"/>
              <a:chExt cx="627886" cy="221337"/>
            </a:xfrm>
          </p:grpSpPr>
          <p:sp>
            <p:nvSpPr>
              <p:cNvPr id="650" name="Title Bar">
                <a:extLst>
                  <a:ext uri="{FF2B5EF4-FFF2-40B4-BE49-F238E27FC236}">
                    <a16:creationId xmlns:a16="http://schemas.microsoft.com/office/drawing/2014/main" id="{6F480971-7D05-47E7-BAE6-E7D6AAFFEAB0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651" name="직사각형 650">
                <a:extLst>
                  <a:ext uri="{FF2B5EF4-FFF2-40B4-BE49-F238E27FC236}">
                    <a16:creationId xmlns:a16="http://schemas.microsoft.com/office/drawing/2014/main" id="{3226D88C-24F0-48E0-B918-DF4CD6913F90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644" name="그룹 643">
              <a:extLst>
                <a:ext uri="{FF2B5EF4-FFF2-40B4-BE49-F238E27FC236}">
                  <a16:creationId xmlns:a16="http://schemas.microsoft.com/office/drawing/2014/main" id="{3DB80B18-5D34-4263-9DDA-1EBE87B7DC17}"/>
                </a:ext>
              </a:extLst>
            </p:cNvPr>
            <p:cNvGrpSpPr/>
            <p:nvPr/>
          </p:nvGrpSpPr>
          <p:grpSpPr>
            <a:xfrm>
              <a:off x="5825217" y="5785307"/>
              <a:ext cx="627886" cy="221337"/>
              <a:chOff x="3733432" y="4716733"/>
              <a:chExt cx="627886" cy="221337"/>
            </a:xfrm>
          </p:grpSpPr>
          <p:sp>
            <p:nvSpPr>
              <p:cNvPr id="648" name="Title Bar">
                <a:extLst>
                  <a:ext uri="{FF2B5EF4-FFF2-40B4-BE49-F238E27FC236}">
                    <a16:creationId xmlns:a16="http://schemas.microsoft.com/office/drawing/2014/main" id="{06AEC932-27DA-48BF-9F3E-40465645E652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649" name="직사각형 648">
                <a:extLst>
                  <a:ext uri="{FF2B5EF4-FFF2-40B4-BE49-F238E27FC236}">
                    <a16:creationId xmlns:a16="http://schemas.microsoft.com/office/drawing/2014/main" id="{212E2B09-DCCA-47EF-8F3E-DB23BADB46B0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645" name="그룹 644">
              <a:extLst>
                <a:ext uri="{FF2B5EF4-FFF2-40B4-BE49-F238E27FC236}">
                  <a16:creationId xmlns:a16="http://schemas.microsoft.com/office/drawing/2014/main" id="{023B465D-4345-472E-B834-B0299445012D}"/>
                </a:ext>
              </a:extLst>
            </p:cNvPr>
            <p:cNvGrpSpPr/>
            <p:nvPr/>
          </p:nvGrpSpPr>
          <p:grpSpPr>
            <a:xfrm>
              <a:off x="5825217" y="6082918"/>
              <a:ext cx="627886" cy="221337"/>
              <a:chOff x="3733432" y="4716733"/>
              <a:chExt cx="627886" cy="221337"/>
            </a:xfrm>
          </p:grpSpPr>
          <p:sp>
            <p:nvSpPr>
              <p:cNvPr id="646" name="Title Bar">
                <a:extLst>
                  <a:ext uri="{FF2B5EF4-FFF2-40B4-BE49-F238E27FC236}">
                    <a16:creationId xmlns:a16="http://schemas.microsoft.com/office/drawing/2014/main" id="{3D3AF887-8114-4E72-8C54-15599528B4DC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배기영</a:t>
                </a:r>
              </a:p>
            </p:txBody>
          </p:sp>
          <p:sp>
            <p:nvSpPr>
              <p:cNvPr id="647" name="직사각형 646">
                <a:extLst>
                  <a:ext uri="{FF2B5EF4-FFF2-40B4-BE49-F238E27FC236}">
                    <a16:creationId xmlns:a16="http://schemas.microsoft.com/office/drawing/2014/main" id="{B1D7BD40-49E9-4503-BC4E-C29648CF36A1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652" name="그룹 651">
            <a:extLst>
              <a:ext uri="{FF2B5EF4-FFF2-40B4-BE49-F238E27FC236}">
                <a16:creationId xmlns:a16="http://schemas.microsoft.com/office/drawing/2014/main" id="{A27809EE-7C4E-4FD3-ADCA-C7734B288BC1}"/>
              </a:ext>
            </a:extLst>
          </p:cNvPr>
          <p:cNvGrpSpPr/>
          <p:nvPr/>
        </p:nvGrpSpPr>
        <p:grpSpPr>
          <a:xfrm>
            <a:off x="2594676" y="5487696"/>
            <a:ext cx="627886" cy="816559"/>
            <a:chOff x="6466651" y="5487696"/>
            <a:chExt cx="627886" cy="816559"/>
          </a:xfrm>
        </p:grpSpPr>
        <p:grpSp>
          <p:nvGrpSpPr>
            <p:cNvPr id="653" name="그룹 652">
              <a:extLst>
                <a:ext uri="{FF2B5EF4-FFF2-40B4-BE49-F238E27FC236}">
                  <a16:creationId xmlns:a16="http://schemas.microsoft.com/office/drawing/2014/main" id="{D82F09C8-249F-4D56-843D-4EDC17A4445B}"/>
                </a:ext>
              </a:extLst>
            </p:cNvPr>
            <p:cNvGrpSpPr/>
            <p:nvPr/>
          </p:nvGrpSpPr>
          <p:grpSpPr>
            <a:xfrm>
              <a:off x="6466651" y="5487696"/>
              <a:ext cx="627886" cy="221337"/>
              <a:chOff x="3733432" y="4716733"/>
              <a:chExt cx="627886" cy="221337"/>
            </a:xfrm>
          </p:grpSpPr>
          <p:sp>
            <p:nvSpPr>
              <p:cNvPr id="660" name="Title Bar">
                <a:extLst>
                  <a:ext uri="{FF2B5EF4-FFF2-40B4-BE49-F238E27FC236}">
                    <a16:creationId xmlns:a16="http://schemas.microsoft.com/office/drawing/2014/main" id="{D20503A6-C1F1-4802-9B42-142D9EF390D5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661" name="직사각형 660">
                <a:extLst>
                  <a:ext uri="{FF2B5EF4-FFF2-40B4-BE49-F238E27FC236}">
                    <a16:creationId xmlns:a16="http://schemas.microsoft.com/office/drawing/2014/main" id="{435F69BE-D694-4D5F-8A4C-7BEBE58EA0D5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654" name="그룹 653">
              <a:extLst>
                <a:ext uri="{FF2B5EF4-FFF2-40B4-BE49-F238E27FC236}">
                  <a16:creationId xmlns:a16="http://schemas.microsoft.com/office/drawing/2014/main" id="{5A947789-A5D0-4BBD-82AE-1E301487A82C}"/>
                </a:ext>
              </a:extLst>
            </p:cNvPr>
            <p:cNvGrpSpPr/>
            <p:nvPr/>
          </p:nvGrpSpPr>
          <p:grpSpPr>
            <a:xfrm>
              <a:off x="6466651" y="5785307"/>
              <a:ext cx="627886" cy="221337"/>
              <a:chOff x="3733432" y="4716733"/>
              <a:chExt cx="627886" cy="221337"/>
            </a:xfrm>
          </p:grpSpPr>
          <p:sp>
            <p:nvSpPr>
              <p:cNvPr id="658" name="Title Bar">
                <a:extLst>
                  <a:ext uri="{FF2B5EF4-FFF2-40B4-BE49-F238E27FC236}">
                    <a16:creationId xmlns:a16="http://schemas.microsoft.com/office/drawing/2014/main" id="{66EF58F4-B313-431E-84EB-9CFEEFC28689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659" name="직사각형 658">
                <a:extLst>
                  <a:ext uri="{FF2B5EF4-FFF2-40B4-BE49-F238E27FC236}">
                    <a16:creationId xmlns:a16="http://schemas.microsoft.com/office/drawing/2014/main" id="{D1E73A70-E8D2-47E2-9749-02063414D342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655" name="그룹 654">
              <a:extLst>
                <a:ext uri="{FF2B5EF4-FFF2-40B4-BE49-F238E27FC236}">
                  <a16:creationId xmlns:a16="http://schemas.microsoft.com/office/drawing/2014/main" id="{B96070E7-B16D-412A-ADF8-99C9E646B74F}"/>
                </a:ext>
              </a:extLst>
            </p:cNvPr>
            <p:cNvGrpSpPr/>
            <p:nvPr/>
          </p:nvGrpSpPr>
          <p:grpSpPr>
            <a:xfrm>
              <a:off x="6466651" y="6082918"/>
              <a:ext cx="627886" cy="221337"/>
              <a:chOff x="3733432" y="4716733"/>
              <a:chExt cx="627886" cy="221337"/>
            </a:xfrm>
          </p:grpSpPr>
          <p:sp>
            <p:nvSpPr>
              <p:cNvPr id="656" name="Title Bar">
                <a:extLst>
                  <a:ext uri="{FF2B5EF4-FFF2-40B4-BE49-F238E27FC236}">
                    <a16:creationId xmlns:a16="http://schemas.microsoft.com/office/drawing/2014/main" id="{10A9BEDE-5549-4B58-9CBC-C243736A60DA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657" name="직사각형 656">
                <a:extLst>
                  <a:ext uri="{FF2B5EF4-FFF2-40B4-BE49-F238E27FC236}">
                    <a16:creationId xmlns:a16="http://schemas.microsoft.com/office/drawing/2014/main" id="{733E0F27-D153-41C2-86BE-DAAC6893E3F0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662" name="그룹 661">
            <a:extLst>
              <a:ext uri="{FF2B5EF4-FFF2-40B4-BE49-F238E27FC236}">
                <a16:creationId xmlns:a16="http://schemas.microsoft.com/office/drawing/2014/main" id="{7093F870-A89F-4050-A2EC-56508E7386F5}"/>
              </a:ext>
            </a:extLst>
          </p:cNvPr>
          <p:cNvGrpSpPr/>
          <p:nvPr/>
        </p:nvGrpSpPr>
        <p:grpSpPr>
          <a:xfrm>
            <a:off x="3285301" y="5487696"/>
            <a:ext cx="627886" cy="816559"/>
            <a:chOff x="7116891" y="5487696"/>
            <a:chExt cx="627886" cy="816559"/>
          </a:xfrm>
        </p:grpSpPr>
        <p:grpSp>
          <p:nvGrpSpPr>
            <p:cNvPr id="663" name="그룹 662">
              <a:extLst>
                <a:ext uri="{FF2B5EF4-FFF2-40B4-BE49-F238E27FC236}">
                  <a16:creationId xmlns:a16="http://schemas.microsoft.com/office/drawing/2014/main" id="{DE79E514-CFB8-44EB-9DFA-7130C3BF69DF}"/>
                </a:ext>
              </a:extLst>
            </p:cNvPr>
            <p:cNvGrpSpPr/>
            <p:nvPr/>
          </p:nvGrpSpPr>
          <p:grpSpPr>
            <a:xfrm>
              <a:off x="7116891" y="5487696"/>
              <a:ext cx="627886" cy="221337"/>
              <a:chOff x="3733432" y="4716733"/>
              <a:chExt cx="627886" cy="221337"/>
            </a:xfrm>
          </p:grpSpPr>
          <p:sp>
            <p:nvSpPr>
              <p:cNvPr id="670" name="Title Bar">
                <a:extLst>
                  <a:ext uri="{FF2B5EF4-FFF2-40B4-BE49-F238E27FC236}">
                    <a16:creationId xmlns:a16="http://schemas.microsoft.com/office/drawing/2014/main" id="{3F4EF85F-904D-4D19-A00B-507911773677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671" name="직사각형 670">
                <a:extLst>
                  <a:ext uri="{FF2B5EF4-FFF2-40B4-BE49-F238E27FC236}">
                    <a16:creationId xmlns:a16="http://schemas.microsoft.com/office/drawing/2014/main" id="{322E7391-09A7-43B9-9120-C26EF530BF85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664" name="그룹 663">
              <a:extLst>
                <a:ext uri="{FF2B5EF4-FFF2-40B4-BE49-F238E27FC236}">
                  <a16:creationId xmlns:a16="http://schemas.microsoft.com/office/drawing/2014/main" id="{59547E0E-61A7-434E-A80F-558A886DCE40}"/>
                </a:ext>
              </a:extLst>
            </p:cNvPr>
            <p:cNvGrpSpPr/>
            <p:nvPr/>
          </p:nvGrpSpPr>
          <p:grpSpPr>
            <a:xfrm>
              <a:off x="7116891" y="5785307"/>
              <a:ext cx="627886" cy="221337"/>
              <a:chOff x="3733432" y="4716733"/>
              <a:chExt cx="627886" cy="221337"/>
            </a:xfrm>
          </p:grpSpPr>
          <p:sp>
            <p:nvSpPr>
              <p:cNvPr id="668" name="Title Bar">
                <a:extLst>
                  <a:ext uri="{FF2B5EF4-FFF2-40B4-BE49-F238E27FC236}">
                    <a16:creationId xmlns:a16="http://schemas.microsoft.com/office/drawing/2014/main" id="{171C6743-60B3-4204-A391-53708570097A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669" name="직사각형 668">
                <a:extLst>
                  <a:ext uri="{FF2B5EF4-FFF2-40B4-BE49-F238E27FC236}">
                    <a16:creationId xmlns:a16="http://schemas.microsoft.com/office/drawing/2014/main" id="{D86AD26F-393E-46BF-AF57-E9C5B9560853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665" name="그룹 664">
              <a:extLst>
                <a:ext uri="{FF2B5EF4-FFF2-40B4-BE49-F238E27FC236}">
                  <a16:creationId xmlns:a16="http://schemas.microsoft.com/office/drawing/2014/main" id="{B3E670ED-019E-492B-A782-ADF9B0D06070}"/>
                </a:ext>
              </a:extLst>
            </p:cNvPr>
            <p:cNvGrpSpPr/>
            <p:nvPr/>
          </p:nvGrpSpPr>
          <p:grpSpPr>
            <a:xfrm>
              <a:off x="7116891" y="6082918"/>
              <a:ext cx="627886" cy="221337"/>
              <a:chOff x="3733432" y="4716733"/>
              <a:chExt cx="627886" cy="221337"/>
            </a:xfrm>
          </p:grpSpPr>
          <p:sp>
            <p:nvSpPr>
              <p:cNvPr id="666" name="Title Bar">
                <a:extLst>
                  <a:ext uri="{FF2B5EF4-FFF2-40B4-BE49-F238E27FC236}">
                    <a16:creationId xmlns:a16="http://schemas.microsoft.com/office/drawing/2014/main" id="{6FF717FF-DE79-4356-AEC9-67ACADBAE4AB}"/>
                  </a:ext>
                </a:extLst>
              </p:cNvPr>
              <p:cNvSpPr/>
              <p:nvPr/>
            </p:nvSpPr>
            <p:spPr>
              <a:xfrm>
                <a:off x="3733432" y="4716733"/>
                <a:ext cx="594130" cy="221337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강희경</a:t>
                </a:r>
              </a:p>
            </p:txBody>
          </p:sp>
          <p:sp>
            <p:nvSpPr>
              <p:cNvPr id="667" name="직사각형 666">
                <a:extLst>
                  <a:ext uri="{FF2B5EF4-FFF2-40B4-BE49-F238E27FC236}">
                    <a16:creationId xmlns:a16="http://schemas.microsoft.com/office/drawing/2014/main" id="{6E873A39-961A-4BB0-BD88-D2F00159B0E5}"/>
                  </a:ext>
                </a:extLst>
              </p:cNvPr>
              <p:cNvSpPr/>
              <p:nvPr/>
            </p:nvSpPr>
            <p:spPr>
              <a:xfrm>
                <a:off x="4131768" y="4735068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672" name="그룹 671">
            <a:extLst>
              <a:ext uri="{FF2B5EF4-FFF2-40B4-BE49-F238E27FC236}">
                <a16:creationId xmlns:a16="http://schemas.microsoft.com/office/drawing/2014/main" id="{2E2953F2-3184-4575-AA34-7F5E9A0ECFFE}"/>
              </a:ext>
            </a:extLst>
          </p:cNvPr>
          <p:cNvGrpSpPr/>
          <p:nvPr/>
        </p:nvGrpSpPr>
        <p:grpSpPr>
          <a:xfrm>
            <a:off x="3970152" y="5415374"/>
            <a:ext cx="25400" cy="900000"/>
            <a:chOff x="4049472" y="2065533"/>
            <a:chExt cx="25400" cy="2268000"/>
          </a:xfrm>
        </p:grpSpPr>
        <p:cxnSp>
          <p:nvCxnSpPr>
            <p:cNvPr id="673" name="Track">
              <a:extLst>
                <a:ext uri="{FF2B5EF4-FFF2-40B4-BE49-F238E27FC236}">
                  <a16:creationId xmlns:a16="http://schemas.microsoft.com/office/drawing/2014/main" id="{00FCB5F3-C966-477E-A580-828AE85471A6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4" name="Thumb">
              <a:extLst>
                <a:ext uri="{FF2B5EF4-FFF2-40B4-BE49-F238E27FC236}">
                  <a16:creationId xmlns:a16="http://schemas.microsoft.com/office/drawing/2014/main" id="{6628F09C-AC71-4617-8250-0171C4F0BF79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677" name="Flyout">
            <a:extLst>
              <a:ext uri="{FF2B5EF4-FFF2-40B4-BE49-F238E27FC236}">
                <a16:creationId xmlns:a16="http://schemas.microsoft.com/office/drawing/2014/main" id="{E932D943-B546-4F90-93A3-AF609759403B}"/>
              </a:ext>
            </a:extLst>
          </p:cNvPr>
          <p:cNvSpPr/>
          <p:nvPr/>
        </p:nvSpPr>
        <p:spPr>
          <a:xfrm>
            <a:off x="2623365" y="6442726"/>
            <a:ext cx="385571" cy="242912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C2C2C2"/>
            </a:solidFill>
            <a:prstDash val="solid"/>
            <a:miter lim="800000"/>
          </a:ln>
          <a:effectLst/>
        </p:spPr>
        <p:txBody>
          <a:bodyPr wrap="none" lIns="128016" tIns="82296" rIns="128016" bIns="82296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defRPr/>
            </a:pPr>
            <a:r>
              <a:rPr lang="ko-KR" altLang="en-US" sz="800" b="1" noProof="1">
                <a:solidFill>
                  <a:srgbClr val="46464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altLang="ko-KR" sz="800" b="1" noProof="1">
              <a:solidFill>
                <a:srgbClr val="46464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78" name="Flyout">
            <a:extLst>
              <a:ext uri="{FF2B5EF4-FFF2-40B4-BE49-F238E27FC236}">
                <a16:creationId xmlns:a16="http://schemas.microsoft.com/office/drawing/2014/main" id="{C2D9C5CE-17C5-4CB8-B108-83F315E68364}"/>
              </a:ext>
            </a:extLst>
          </p:cNvPr>
          <p:cNvSpPr/>
          <p:nvPr/>
        </p:nvSpPr>
        <p:spPr>
          <a:xfrm>
            <a:off x="3050370" y="6442726"/>
            <a:ext cx="1021732" cy="242912"/>
          </a:xfrm>
          <a:prstGeom prst="rect">
            <a:avLst/>
          </a:prstGeom>
          <a:solidFill>
            <a:srgbClr val="FFFFFF">
              <a:lumMod val="50000"/>
            </a:srgbClr>
          </a:solidFill>
          <a:ln w="6350" cap="flat" cmpd="sng" algn="ctr">
            <a:solidFill>
              <a:srgbClr val="C2C2C2"/>
            </a:solidFill>
            <a:prstDash val="solid"/>
            <a:miter lim="800000"/>
          </a:ln>
          <a:effectLst/>
        </p:spPr>
        <p:txBody>
          <a:bodyPr wrap="none" lIns="128016" tIns="82296" rIns="128016" bIns="82296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defRPr/>
            </a:pPr>
            <a:r>
              <a:rPr lang="ko-KR" altLang="en-US" sz="800" b="1" noProof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대화상대 추가 완료</a:t>
            </a:r>
          </a:p>
        </p:txBody>
      </p:sp>
      <p:sp>
        <p:nvSpPr>
          <p:cNvPr id="679" name="사각형: 둥근 모서리 678">
            <a:extLst>
              <a:ext uri="{FF2B5EF4-FFF2-40B4-BE49-F238E27FC236}">
                <a16:creationId xmlns:a16="http://schemas.microsoft.com/office/drawing/2014/main" id="{A520E07A-704A-45DA-8CD5-82EE0EB62EF9}"/>
              </a:ext>
            </a:extLst>
          </p:cNvPr>
          <p:cNvSpPr/>
          <p:nvPr/>
        </p:nvSpPr>
        <p:spPr>
          <a:xfrm>
            <a:off x="412750" y="5029200"/>
            <a:ext cx="3765550" cy="1790700"/>
          </a:xfrm>
          <a:prstGeom prst="roundRect">
            <a:avLst>
              <a:gd name="adj" fmla="val 213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8838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레이어 팝업</a:t>
            </a:r>
          </a:p>
        </p:txBody>
      </p:sp>
      <p:sp>
        <p:nvSpPr>
          <p:cNvPr id="498" name="직사각형 497">
            <a:extLst>
              <a:ext uri="{FF2B5EF4-FFF2-40B4-BE49-F238E27FC236}">
                <a16:creationId xmlns:a16="http://schemas.microsoft.com/office/drawing/2014/main" id="{4AD50472-3D15-45F9-964C-FB168E423111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임직원 선택 시 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&gt;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99" name="직사각형 498">
            <a:extLst>
              <a:ext uri="{FF2B5EF4-FFF2-40B4-BE49-F238E27FC236}">
                <a16:creationId xmlns:a16="http://schemas.microsoft.com/office/drawing/2014/main" id="{468A19EB-2648-4E68-8DC2-A2AF30A63A6E}"/>
              </a:ext>
            </a:extLst>
          </p:cNvPr>
          <p:cNvSpPr/>
          <p:nvPr/>
        </p:nvSpPr>
        <p:spPr>
          <a:xfrm>
            <a:off x="211050" y="911547"/>
            <a:ext cx="7240716" cy="116955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특정 멤버 선택 시 그룹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조직도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검색을 통해 지정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좌측 영역에서는 임직원 선택 목록이 노출되고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우측 영역에서는 선택한 임직원 목록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그룹을 통한 선택 시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그룹별 임직원 목록과 선택 버튼이 노출되며 그룹별 일괄 선택 가능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임직원별 프로필 이미지와 임직원명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부서명 정보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lvl="0" indent="-171450">
              <a:buFontTx/>
              <a:buChar char="-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각 그룹은 펼치기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/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접기 가능 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: Default-</a:t>
            </a:r>
            <a:r>
              <a:rPr kumimoji="1" lang="ko-KR" altLang="en-US" sz="1000" kern="1200" dirty="0" err="1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펼침상태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38" name="Tile Background">
            <a:extLst>
              <a:ext uri="{FF2B5EF4-FFF2-40B4-BE49-F238E27FC236}">
                <a16:creationId xmlns:a16="http://schemas.microsoft.com/office/drawing/2014/main" id="{5799351A-636A-44E6-AD31-CD47328986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9771" y="2017762"/>
            <a:ext cx="6439048" cy="4166991"/>
          </a:xfrm>
          <a:prstGeom prst="rect">
            <a:avLst/>
          </a:prstGeom>
          <a:solidFill>
            <a:srgbClr val="FFFFFF"/>
          </a:solidFill>
          <a:ln w="0">
            <a:solidFill>
              <a:srgbClr val="FFFFFF">
                <a:lumMod val="50000"/>
              </a:srgbClr>
            </a:solidFill>
            <a:prstDash val="solid"/>
            <a:miter lim="800000"/>
            <a:headEnd/>
            <a:tailEnd/>
          </a:ln>
          <a:effectLst>
            <a:outerShdw blurRad="63500" algn="ctr" rotWithShape="0">
              <a:srgbClr val="808080">
                <a:alpha val="50000"/>
              </a:srgbClr>
            </a:outerShdw>
          </a:effectLst>
        </p:spPr>
        <p:txBody>
          <a:bodyPr vert="horz" wrap="square" lIns="54864" tIns="36576" rIns="54864" bIns="3657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5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Segoe UI" panose="020B0502040204020203" pitchFamily="34" charset="0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 새 대화상대 추가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39" name="Tile Header Line" descr="&lt;SmartSettings&gt;&lt;SmartResize anchorLeft=&quot;Relative&quot; anchorTop=&quot;Absolute&quot; anchorRight=&quot;Relative&quot; anchorBottom=&quot;None&quot; /&gt;&lt;/SmartSettings&gt;">
            <a:extLst>
              <a:ext uri="{FF2B5EF4-FFF2-40B4-BE49-F238E27FC236}">
                <a16:creationId xmlns:a16="http://schemas.microsoft.com/office/drawing/2014/main" id="{1C282D94-99F4-4F46-BF42-F42C4AA23700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399772" y="2367654"/>
            <a:ext cx="6421793" cy="0"/>
          </a:xfrm>
          <a:prstGeom prst="line">
            <a:avLst/>
          </a:prstGeom>
          <a:noFill/>
          <a:ln w="6350" cap="sq">
            <a:solidFill>
              <a:srgbClr val="D3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사각형: 둥근 모서리 139">
            <a:extLst>
              <a:ext uri="{FF2B5EF4-FFF2-40B4-BE49-F238E27FC236}">
                <a16:creationId xmlns:a16="http://schemas.microsoft.com/office/drawing/2014/main" id="{F4A88396-781B-4ECE-8FD4-8EF781643DD8}"/>
              </a:ext>
            </a:extLst>
          </p:cNvPr>
          <p:cNvSpPr/>
          <p:nvPr/>
        </p:nvSpPr>
        <p:spPr>
          <a:xfrm>
            <a:off x="426954" y="2365862"/>
            <a:ext cx="1403661" cy="310710"/>
          </a:xfrm>
          <a:prstGeom prst="roundRect">
            <a:avLst>
              <a:gd name="adj" fmla="val 9340"/>
            </a:avLst>
          </a:prstGeom>
          <a:noFill/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대화상대 선택</a:t>
            </a:r>
            <a:endParaRPr kumimoji="1" lang="en-US" altLang="ko-KR" sz="105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41" name="Close">
            <a:extLst>
              <a:ext uri="{FF2B5EF4-FFF2-40B4-BE49-F238E27FC236}">
                <a16:creationId xmlns:a16="http://schemas.microsoft.com/office/drawing/2014/main" id="{96A525FA-4849-40FC-A2BD-99690299132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513327" y="2082485"/>
            <a:ext cx="215152" cy="217260"/>
          </a:xfrm>
          <a:custGeom>
            <a:avLst/>
            <a:gdLst>
              <a:gd name="T0" fmla="*/ 333 w 667"/>
              <a:gd name="T1" fmla="*/ 0 h 667"/>
              <a:gd name="T2" fmla="*/ 0 w 667"/>
              <a:gd name="T3" fmla="*/ 334 h 667"/>
              <a:gd name="T4" fmla="*/ 333 w 667"/>
              <a:gd name="T5" fmla="*/ 667 h 667"/>
              <a:gd name="T6" fmla="*/ 667 w 667"/>
              <a:gd name="T7" fmla="*/ 334 h 667"/>
              <a:gd name="T8" fmla="*/ 333 w 667"/>
              <a:gd name="T9" fmla="*/ 0 h 667"/>
              <a:gd name="T10" fmla="*/ 333 w 667"/>
              <a:gd name="T11" fmla="*/ 27 h 667"/>
              <a:gd name="T12" fmla="*/ 640 w 667"/>
              <a:gd name="T13" fmla="*/ 334 h 667"/>
              <a:gd name="T14" fmla="*/ 333 w 667"/>
              <a:gd name="T15" fmla="*/ 640 h 667"/>
              <a:gd name="T16" fmla="*/ 27 w 667"/>
              <a:gd name="T17" fmla="*/ 334 h 667"/>
              <a:gd name="T18" fmla="*/ 333 w 667"/>
              <a:gd name="T19" fmla="*/ 27 h 667"/>
              <a:gd name="T20" fmla="*/ 210 w 667"/>
              <a:gd name="T21" fmla="*/ 200 h 667"/>
              <a:gd name="T22" fmla="*/ 204 w 667"/>
              <a:gd name="T23" fmla="*/ 223 h 667"/>
              <a:gd name="T24" fmla="*/ 314 w 667"/>
              <a:gd name="T25" fmla="*/ 334 h 667"/>
              <a:gd name="T26" fmla="*/ 204 w 667"/>
              <a:gd name="T27" fmla="*/ 444 h 667"/>
              <a:gd name="T28" fmla="*/ 223 w 667"/>
              <a:gd name="T29" fmla="*/ 463 h 667"/>
              <a:gd name="T30" fmla="*/ 333 w 667"/>
              <a:gd name="T31" fmla="*/ 353 h 667"/>
              <a:gd name="T32" fmla="*/ 444 w 667"/>
              <a:gd name="T33" fmla="*/ 463 h 667"/>
              <a:gd name="T34" fmla="*/ 463 w 667"/>
              <a:gd name="T35" fmla="*/ 463 h 667"/>
              <a:gd name="T36" fmla="*/ 463 w 667"/>
              <a:gd name="T37" fmla="*/ 444 h 667"/>
              <a:gd name="T38" fmla="*/ 352 w 667"/>
              <a:gd name="T39" fmla="*/ 334 h 667"/>
              <a:gd name="T40" fmla="*/ 463 w 667"/>
              <a:gd name="T41" fmla="*/ 223 h 667"/>
              <a:gd name="T42" fmla="*/ 452 w 667"/>
              <a:gd name="T43" fmla="*/ 200 h 667"/>
              <a:gd name="T44" fmla="*/ 444 w 667"/>
              <a:gd name="T45" fmla="*/ 204 h 667"/>
              <a:gd name="T46" fmla="*/ 333 w 667"/>
              <a:gd name="T47" fmla="*/ 314 h 667"/>
              <a:gd name="T48" fmla="*/ 223 w 667"/>
              <a:gd name="T49" fmla="*/ 204 h 667"/>
              <a:gd name="T50" fmla="*/ 210 w 667"/>
              <a:gd name="T51" fmla="*/ 20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7" h="667">
                <a:moveTo>
                  <a:pt x="333" y="0"/>
                </a:moveTo>
                <a:cubicBezTo>
                  <a:pt x="149" y="0"/>
                  <a:pt x="0" y="150"/>
                  <a:pt x="0" y="334"/>
                </a:cubicBezTo>
                <a:cubicBezTo>
                  <a:pt x="0" y="518"/>
                  <a:pt x="149" y="667"/>
                  <a:pt x="333" y="667"/>
                </a:cubicBezTo>
                <a:cubicBezTo>
                  <a:pt x="517" y="667"/>
                  <a:pt x="667" y="518"/>
                  <a:pt x="667" y="334"/>
                </a:cubicBezTo>
                <a:cubicBezTo>
                  <a:pt x="667" y="150"/>
                  <a:pt x="517" y="0"/>
                  <a:pt x="333" y="0"/>
                </a:cubicBezTo>
                <a:close/>
                <a:moveTo>
                  <a:pt x="333" y="27"/>
                </a:moveTo>
                <a:cubicBezTo>
                  <a:pt x="503" y="27"/>
                  <a:pt x="640" y="164"/>
                  <a:pt x="640" y="334"/>
                </a:cubicBezTo>
                <a:cubicBezTo>
                  <a:pt x="640" y="503"/>
                  <a:pt x="503" y="640"/>
                  <a:pt x="333" y="640"/>
                </a:cubicBezTo>
                <a:cubicBezTo>
                  <a:pt x="164" y="640"/>
                  <a:pt x="27" y="503"/>
                  <a:pt x="27" y="334"/>
                </a:cubicBezTo>
                <a:cubicBezTo>
                  <a:pt x="27" y="164"/>
                  <a:pt x="164" y="27"/>
                  <a:pt x="333" y="27"/>
                </a:cubicBezTo>
                <a:close/>
                <a:moveTo>
                  <a:pt x="210" y="200"/>
                </a:moveTo>
                <a:cubicBezTo>
                  <a:pt x="201" y="202"/>
                  <a:pt x="196" y="217"/>
                  <a:pt x="204" y="223"/>
                </a:cubicBezTo>
                <a:lnTo>
                  <a:pt x="314" y="334"/>
                </a:lnTo>
                <a:lnTo>
                  <a:pt x="204" y="444"/>
                </a:lnTo>
                <a:cubicBezTo>
                  <a:pt x="191" y="457"/>
                  <a:pt x="210" y="476"/>
                  <a:pt x="223" y="463"/>
                </a:cubicBezTo>
                <a:lnTo>
                  <a:pt x="333" y="353"/>
                </a:lnTo>
                <a:lnTo>
                  <a:pt x="444" y="463"/>
                </a:lnTo>
                <a:cubicBezTo>
                  <a:pt x="449" y="468"/>
                  <a:pt x="458" y="468"/>
                  <a:pt x="463" y="463"/>
                </a:cubicBezTo>
                <a:cubicBezTo>
                  <a:pt x="468" y="458"/>
                  <a:pt x="468" y="449"/>
                  <a:pt x="463" y="444"/>
                </a:cubicBezTo>
                <a:lnTo>
                  <a:pt x="352" y="334"/>
                </a:lnTo>
                <a:lnTo>
                  <a:pt x="463" y="223"/>
                </a:lnTo>
                <a:cubicBezTo>
                  <a:pt x="472" y="214"/>
                  <a:pt x="465" y="198"/>
                  <a:pt x="452" y="200"/>
                </a:cubicBezTo>
                <a:cubicBezTo>
                  <a:pt x="449" y="201"/>
                  <a:pt x="446" y="202"/>
                  <a:pt x="444" y="204"/>
                </a:cubicBezTo>
                <a:lnTo>
                  <a:pt x="333" y="314"/>
                </a:lnTo>
                <a:lnTo>
                  <a:pt x="223" y="204"/>
                </a:lnTo>
                <a:cubicBezTo>
                  <a:pt x="219" y="199"/>
                  <a:pt x="213" y="200"/>
                  <a:pt x="210" y="200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73" name="그룹 172">
            <a:extLst>
              <a:ext uri="{FF2B5EF4-FFF2-40B4-BE49-F238E27FC236}">
                <a16:creationId xmlns:a16="http://schemas.microsoft.com/office/drawing/2014/main" id="{7FB1D326-E3CB-46D9-A503-E24CFB5B9DF3}"/>
              </a:ext>
            </a:extLst>
          </p:cNvPr>
          <p:cNvGrpSpPr/>
          <p:nvPr/>
        </p:nvGrpSpPr>
        <p:grpSpPr>
          <a:xfrm>
            <a:off x="4657791" y="5889842"/>
            <a:ext cx="813094" cy="242912"/>
            <a:chOff x="5769487" y="5541656"/>
            <a:chExt cx="811221" cy="234170"/>
          </a:xfrm>
        </p:grpSpPr>
        <p:sp>
          <p:nvSpPr>
            <p:cNvPr id="175" name="Flyout">
              <a:extLst>
                <a:ext uri="{FF2B5EF4-FFF2-40B4-BE49-F238E27FC236}">
                  <a16:creationId xmlns:a16="http://schemas.microsoft.com/office/drawing/2014/main" id="{6D1A37DE-FA76-4830-A6DA-948C1FCB38F6}"/>
                </a:ext>
              </a:extLst>
            </p:cNvPr>
            <p:cNvSpPr/>
            <p:nvPr/>
          </p:nvSpPr>
          <p:spPr>
            <a:xfrm>
              <a:off x="5769487" y="5541656"/>
              <a:ext cx="385200" cy="234170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취소</a:t>
              </a:r>
              <a:endParaRPr kumimoji="0" lang="en-US" altLang="ko-KR" sz="800" b="1" i="0" u="none" strike="noStrike" kern="1200" cap="none" spc="0" normalizeH="0" baseline="0" noProof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176" name="Flyout">
              <a:extLst>
                <a:ext uri="{FF2B5EF4-FFF2-40B4-BE49-F238E27FC236}">
                  <a16:creationId xmlns:a16="http://schemas.microsoft.com/office/drawing/2014/main" id="{DF60E477-D22F-4A07-B384-7BC97B57EB39}"/>
                </a:ext>
              </a:extLst>
            </p:cNvPr>
            <p:cNvSpPr/>
            <p:nvPr/>
          </p:nvSpPr>
          <p:spPr>
            <a:xfrm>
              <a:off x="6196025" y="5541656"/>
              <a:ext cx="384683" cy="23417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wrap="none" lIns="128016" tIns="82296" rIns="128016" bIns="82296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완료</a:t>
              </a:r>
              <a:endParaRPr kumimoji="0" lang="en-US" altLang="ko-KR" sz="800" b="1" i="0" u="none" strike="noStrike" kern="1200" cap="none" spc="0" normalizeH="0" baseline="0" noProof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174" name="Flyout">
            <a:extLst>
              <a:ext uri="{FF2B5EF4-FFF2-40B4-BE49-F238E27FC236}">
                <a16:creationId xmlns:a16="http://schemas.microsoft.com/office/drawing/2014/main" id="{4412299D-C7BA-4718-ABB7-9CDE5AFDDA34}"/>
              </a:ext>
            </a:extLst>
          </p:cNvPr>
          <p:cNvSpPr/>
          <p:nvPr/>
        </p:nvSpPr>
        <p:spPr>
          <a:xfrm>
            <a:off x="5512319" y="5889842"/>
            <a:ext cx="1021732" cy="242912"/>
          </a:xfrm>
          <a:prstGeom prst="rect">
            <a:avLst/>
          </a:prstGeom>
          <a:solidFill>
            <a:srgbClr val="FFFFFF">
              <a:lumMod val="50000"/>
            </a:srgbClr>
          </a:solidFill>
          <a:ln w="6350" cap="flat" cmpd="sng" algn="ctr">
            <a:solidFill>
              <a:srgbClr val="C2C2C2"/>
            </a:solidFill>
            <a:prstDash val="solid"/>
            <a:miter lim="800000"/>
          </a:ln>
          <a:effectLst/>
        </p:spPr>
        <p:txBody>
          <a:bodyPr wrap="none" lIns="128016" tIns="82296" rIns="128016" bIns="82296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맑은 고딕" panose="020B0503020000020004" pitchFamily="50" charset="-127"/>
                <a:cs typeface="Segoe UI" panose="020B0502040204020203" pitchFamily="34" charset="0"/>
              </a:rPr>
              <a:t>그룹 지정 후 완료</a:t>
            </a:r>
          </a:p>
        </p:txBody>
      </p:sp>
      <p:cxnSp>
        <p:nvCxnSpPr>
          <p:cNvPr id="237" name="Track">
            <a:extLst>
              <a:ext uri="{FF2B5EF4-FFF2-40B4-BE49-F238E27FC236}">
                <a16:creationId xmlns:a16="http://schemas.microsoft.com/office/drawing/2014/main" id="{CBF90CEA-7465-4C75-87ED-7A7E01EB4ED3}"/>
              </a:ext>
            </a:extLst>
          </p:cNvPr>
          <p:cNvCxnSpPr>
            <a:cxnSpLocks/>
          </p:cNvCxnSpPr>
          <p:nvPr/>
        </p:nvCxnSpPr>
        <p:spPr>
          <a:xfrm>
            <a:off x="4164722" y="3390421"/>
            <a:ext cx="0" cy="2268000"/>
          </a:xfrm>
          <a:prstGeom prst="line">
            <a:avLst/>
          </a:prstGeom>
          <a:noFill/>
          <a:ln w="6350" cap="flat" cmpd="sng" algn="ctr">
            <a:solidFill>
              <a:srgbClr val="000000">
                <a:alpha val="12000"/>
              </a:srgbClr>
            </a:solidFill>
            <a:prstDash val="solid"/>
          </a:ln>
          <a:effectLst/>
        </p:spPr>
      </p:cxnSp>
      <p:sp>
        <p:nvSpPr>
          <p:cNvPr id="238" name="Thumb">
            <a:extLst>
              <a:ext uri="{FF2B5EF4-FFF2-40B4-BE49-F238E27FC236}">
                <a16:creationId xmlns:a16="http://schemas.microsoft.com/office/drawing/2014/main" id="{4A766FF5-9D73-4527-829A-AC5E05001443}"/>
              </a:ext>
            </a:extLst>
          </p:cNvPr>
          <p:cNvSpPr/>
          <p:nvPr/>
        </p:nvSpPr>
        <p:spPr>
          <a:xfrm>
            <a:off x="4152022" y="3734522"/>
            <a:ext cx="25400" cy="381978"/>
          </a:xfrm>
          <a:prstGeom prst="roundRect">
            <a:avLst/>
          </a:prstGeom>
          <a:solidFill>
            <a:srgbClr val="FFFFFF">
              <a:lumMod val="85000"/>
            </a:srgbClr>
          </a:solidFill>
          <a:ln w="635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69" name="Text Box">
            <a:extLst>
              <a:ext uri="{FF2B5EF4-FFF2-40B4-BE49-F238E27FC236}">
                <a16:creationId xmlns:a16="http://schemas.microsoft.com/office/drawing/2014/main" id="{2C048E9A-7160-42D4-8F64-A7BFADB2A65D}"/>
              </a:ext>
            </a:extLst>
          </p:cNvPr>
          <p:cNvSpPr/>
          <p:nvPr/>
        </p:nvSpPr>
        <p:spPr>
          <a:xfrm>
            <a:off x="745218" y="2986783"/>
            <a:ext cx="1747492" cy="27062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그룹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70" name="Text Box">
            <a:extLst>
              <a:ext uri="{FF2B5EF4-FFF2-40B4-BE49-F238E27FC236}">
                <a16:creationId xmlns:a16="http://schemas.microsoft.com/office/drawing/2014/main" id="{35D25F7F-C6FF-42DA-B55C-78778B0846DB}"/>
              </a:ext>
            </a:extLst>
          </p:cNvPr>
          <p:cNvSpPr/>
          <p:nvPr/>
        </p:nvSpPr>
        <p:spPr>
          <a:xfrm>
            <a:off x="2530283" y="2986783"/>
            <a:ext cx="1747492" cy="27062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defRPr/>
            </a:pPr>
            <a:r>
              <a:rPr lang="ko-KR" altLang="en-US" sz="9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조직도</a:t>
            </a:r>
            <a:endParaRPr lang="en-US" altLang="ko-KR" sz="9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2" name="Text Box">
            <a:extLst>
              <a:ext uri="{FF2B5EF4-FFF2-40B4-BE49-F238E27FC236}">
                <a16:creationId xmlns:a16="http://schemas.microsoft.com/office/drawing/2014/main" id="{8DF54CD5-683E-4181-BE0D-290499A11E6F}"/>
              </a:ext>
            </a:extLst>
          </p:cNvPr>
          <p:cNvSpPr/>
          <p:nvPr/>
        </p:nvSpPr>
        <p:spPr>
          <a:xfrm>
            <a:off x="745217" y="2713733"/>
            <a:ext cx="3531347" cy="312480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77" name="직사각형 276">
            <a:extLst>
              <a:ext uri="{FF2B5EF4-FFF2-40B4-BE49-F238E27FC236}">
                <a16:creationId xmlns:a16="http://schemas.microsoft.com/office/drawing/2014/main" id="{F9FB19C4-AF7D-40E8-9FBD-E5E1054640F0}"/>
              </a:ext>
            </a:extLst>
          </p:cNvPr>
          <p:cNvSpPr/>
          <p:nvPr/>
        </p:nvSpPr>
        <p:spPr>
          <a:xfrm>
            <a:off x="5746881" y="2413495"/>
            <a:ext cx="87395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그룹 지정 안내</a:t>
            </a:r>
          </a:p>
        </p:txBody>
      </p:sp>
      <p:sp>
        <p:nvSpPr>
          <p:cNvPr id="329" name="About">
            <a:extLst>
              <a:ext uri="{FF2B5EF4-FFF2-40B4-BE49-F238E27FC236}">
                <a16:creationId xmlns:a16="http://schemas.microsoft.com/office/drawing/2014/main" id="{8118E970-56EE-4FEE-9520-D10F1D924C3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574705" y="2453227"/>
            <a:ext cx="153774" cy="152282"/>
          </a:xfrm>
          <a:custGeom>
            <a:avLst/>
            <a:gdLst>
              <a:gd name="T0" fmla="*/ 711 w 1417"/>
              <a:gd name="T1" fmla="*/ 0 h 1405"/>
              <a:gd name="T2" fmla="*/ 6 w 1417"/>
              <a:gd name="T3" fmla="*/ 624 h 1405"/>
              <a:gd name="T4" fmla="*/ 223 w 1417"/>
              <a:gd name="T5" fmla="*/ 1073 h 1405"/>
              <a:gd name="T6" fmla="*/ 12 w 1417"/>
              <a:gd name="T7" fmla="*/ 1337 h 1405"/>
              <a:gd name="T8" fmla="*/ 549 w 1417"/>
              <a:gd name="T9" fmla="*/ 1231 h 1405"/>
              <a:gd name="T10" fmla="*/ 711 w 1417"/>
              <a:gd name="T11" fmla="*/ 1248 h 1405"/>
              <a:gd name="T12" fmla="*/ 1417 w 1417"/>
              <a:gd name="T13" fmla="*/ 624 h 1405"/>
              <a:gd name="T14" fmla="*/ 711 w 1417"/>
              <a:gd name="T15" fmla="*/ 0 h 1405"/>
              <a:gd name="T16" fmla="*/ 816 w 1417"/>
              <a:gd name="T17" fmla="*/ 945 h 1405"/>
              <a:gd name="T18" fmla="*/ 671 w 1417"/>
              <a:gd name="T19" fmla="*/ 984 h 1405"/>
              <a:gd name="T20" fmla="*/ 546 w 1417"/>
              <a:gd name="T21" fmla="*/ 882 h 1405"/>
              <a:gd name="T22" fmla="*/ 610 w 1417"/>
              <a:gd name="T23" fmla="*/ 590 h 1405"/>
              <a:gd name="T24" fmla="*/ 495 w 1417"/>
              <a:gd name="T25" fmla="*/ 555 h 1405"/>
              <a:gd name="T26" fmla="*/ 506 w 1417"/>
              <a:gd name="T27" fmla="*/ 511 h 1405"/>
              <a:gd name="T28" fmla="*/ 651 w 1417"/>
              <a:gd name="T29" fmla="*/ 472 h 1405"/>
              <a:gd name="T30" fmla="*/ 773 w 1417"/>
              <a:gd name="T31" fmla="*/ 574 h 1405"/>
              <a:gd name="T32" fmla="*/ 709 w 1417"/>
              <a:gd name="T33" fmla="*/ 866 h 1405"/>
              <a:gd name="T34" fmla="*/ 766 w 1417"/>
              <a:gd name="T35" fmla="*/ 915 h 1405"/>
              <a:gd name="T36" fmla="*/ 827 w 1417"/>
              <a:gd name="T37" fmla="*/ 901 h 1405"/>
              <a:gd name="T38" fmla="*/ 816 w 1417"/>
              <a:gd name="T39" fmla="*/ 945 h 1405"/>
              <a:gd name="T40" fmla="*/ 741 w 1417"/>
              <a:gd name="T41" fmla="*/ 390 h 1405"/>
              <a:gd name="T42" fmla="*/ 644 w 1417"/>
              <a:gd name="T43" fmla="*/ 300 h 1405"/>
              <a:gd name="T44" fmla="*/ 741 w 1417"/>
              <a:gd name="T45" fmla="*/ 210 h 1405"/>
              <a:gd name="T46" fmla="*/ 837 w 1417"/>
              <a:gd name="T47" fmla="*/ 300 h 1405"/>
              <a:gd name="T48" fmla="*/ 741 w 1417"/>
              <a:gd name="T49" fmla="*/ 390 h 1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17" h="1405">
                <a:moveTo>
                  <a:pt x="711" y="0"/>
                </a:moveTo>
                <a:cubicBezTo>
                  <a:pt x="322" y="0"/>
                  <a:pt x="6" y="279"/>
                  <a:pt x="6" y="624"/>
                </a:cubicBezTo>
                <a:cubicBezTo>
                  <a:pt x="6" y="801"/>
                  <a:pt x="89" y="960"/>
                  <a:pt x="223" y="1073"/>
                </a:cubicBezTo>
                <a:cubicBezTo>
                  <a:pt x="186" y="1229"/>
                  <a:pt x="0" y="1293"/>
                  <a:pt x="12" y="1337"/>
                </a:cubicBezTo>
                <a:cubicBezTo>
                  <a:pt x="130" y="1405"/>
                  <a:pt x="446" y="1276"/>
                  <a:pt x="549" y="1231"/>
                </a:cubicBezTo>
                <a:cubicBezTo>
                  <a:pt x="601" y="1242"/>
                  <a:pt x="655" y="1248"/>
                  <a:pt x="711" y="1248"/>
                </a:cubicBezTo>
                <a:cubicBezTo>
                  <a:pt x="1101" y="1248"/>
                  <a:pt x="1417" y="969"/>
                  <a:pt x="1417" y="624"/>
                </a:cubicBezTo>
                <a:cubicBezTo>
                  <a:pt x="1417" y="279"/>
                  <a:pt x="1101" y="0"/>
                  <a:pt x="711" y="0"/>
                </a:cubicBezTo>
                <a:close/>
                <a:moveTo>
                  <a:pt x="816" y="945"/>
                </a:moveTo>
                <a:cubicBezTo>
                  <a:pt x="789" y="956"/>
                  <a:pt x="728" y="984"/>
                  <a:pt x="671" y="984"/>
                </a:cubicBezTo>
                <a:cubicBezTo>
                  <a:pt x="618" y="984"/>
                  <a:pt x="546" y="960"/>
                  <a:pt x="546" y="882"/>
                </a:cubicBezTo>
                <a:cubicBezTo>
                  <a:pt x="546" y="792"/>
                  <a:pt x="610" y="664"/>
                  <a:pt x="610" y="590"/>
                </a:cubicBezTo>
                <a:cubicBezTo>
                  <a:pt x="610" y="508"/>
                  <a:pt x="503" y="552"/>
                  <a:pt x="495" y="555"/>
                </a:cubicBezTo>
                <a:lnTo>
                  <a:pt x="506" y="511"/>
                </a:lnTo>
                <a:cubicBezTo>
                  <a:pt x="532" y="500"/>
                  <a:pt x="595" y="472"/>
                  <a:pt x="651" y="472"/>
                </a:cubicBezTo>
                <a:cubicBezTo>
                  <a:pt x="696" y="472"/>
                  <a:pt x="773" y="488"/>
                  <a:pt x="773" y="574"/>
                </a:cubicBezTo>
                <a:cubicBezTo>
                  <a:pt x="773" y="659"/>
                  <a:pt x="709" y="797"/>
                  <a:pt x="709" y="866"/>
                </a:cubicBezTo>
                <a:cubicBezTo>
                  <a:pt x="709" y="885"/>
                  <a:pt x="707" y="915"/>
                  <a:pt x="766" y="915"/>
                </a:cubicBezTo>
                <a:cubicBezTo>
                  <a:pt x="789" y="915"/>
                  <a:pt x="821" y="903"/>
                  <a:pt x="827" y="901"/>
                </a:cubicBezTo>
                <a:lnTo>
                  <a:pt x="816" y="945"/>
                </a:lnTo>
                <a:close/>
                <a:moveTo>
                  <a:pt x="741" y="390"/>
                </a:moveTo>
                <a:cubicBezTo>
                  <a:pt x="702" y="390"/>
                  <a:pt x="644" y="364"/>
                  <a:pt x="644" y="300"/>
                </a:cubicBezTo>
                <a:cubicBezTo>
                  <a:pt x="644" y="236"/>
                  <a:pt x="706" y="210"/>
                  <a:pt x="741" y="210"/>
                </a:cubicBezTo>
                <a:cubicBezTo>
                  <a:pt x="781" y="210"/>
                  <a:pt x="837" y="240"/>
                  <a:pt x="837" y="300"/>
                </a:cubicBezTo>
                <a:cubicBezTo>
                  <a:pt x="837" y="337"/>
                  <a:pt x="808" y="390"/>
                  <a:pt x="741" y="390"/>
                </a:cubicBezTo>
                <a:close/>
              </a:path>
            </a:pathLst>
          </a:custGeom>
          <a:solidFill>
            <a:srgbClr val="5F5F5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74" name="그룹 373">
            <a:extLst>
              <a:ext uri="{FF2B5EF4-FFF2-40B4-BE49-F238E27FC236}">
                <a16:creationId xmlns:a16="http://schemas.microsoft.com/office/drawing/2014/main" id="{62A63244-543B-4178-838F-41D491768460}"/>
              </a:ext>
            </a:extLst>
          </p:cNvPr>
          <p:cNvGrpSpPr/>
          <p:nvPr/>
        </p:nvGrpSpPr>
        <p:grpSpPr>
          <a:xfrm>
            <a:off x="803957" y="2828875"/>
            <a:ext cx="3420000" cy="215444"/>
            <a:chOff x="2753227" y="6341570"/>
            <a:chExt cx="3420000" cy="215444"/>
          </a:xfrm>
        </p:grpSpPr>
        <p:grpSp>
          <p:nvGrpSpPr>
            <p:cNvPr id="376" name="그룹 375">
              <a:extLst>
                <a:ext uri="{FF2B5EF4-FFF2-40B4-BE49-F238E27FC236}">
                  <a16:creationId xmlns:a16="http://schemas.microsoft.com/office/drawing/2014/main" id="{2443B835-9EBF-48EA-BD25-F38854AB847C}"/>
                </a:ext>
              </a:extLst>
            </p:cNvPr>
            <p:cNvGrpSpPr/>
            <p:nvPr/>
          </p:nvGrpSpPr>
          <p:grpSpPr>
            <a:xfrm>
              <a:off x="3244556" y="6341570"/>
              <a:ext cx="2873893" cy="215444"/>
              <a:chOff x="3244556" y="6341570"/>
              <a:chExt cx="2873893" cy="215444"/>
            </a:xfrm>
          </p:grpSpPr>
          <p:sp>
            <p:nvSpPr>
              <p:cNvPr id="378" name="Search Icon">
                <a:extLst>
                  <a:ext uri="{FF2B5EF4-FFF2-40B4-BE49-F238E27FC236}">
                    <a16:creationId xmlns:a16="http://schemas.microsoft.com/office/drawing/2014/main" id="{D0EEAC6E-A890-44A1-9E27-C6C4E8289061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007440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79" name="직사각형 378">
                <a:extLst>
                  <a:ext uri="{FF2B5EF4-FFF2-40B4-BE49-F238E27FC236}">
                    <a16:creationId xmlns:a16="http://schemas.microsoft.com/office/drawing/2014/main" id="{A2829159-46C8-41CA-9A28-C5B509FDFEEE}"/>
                  </a:ext>
                </a:extLst>
              </p:cNvPr>
              <p:cNvSpPr/>
              <p:nvPr/>
            </p:nvSpPr>
            <p:spPr>
              <a:xfrm>
                <a:off x="3244556" y="6341570"/>
                <a:ext cx="1835759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이름</a:t>
                </a:r>
                <a:r>
                  <a:rPr kumimoji="1" lang="en-US" altLang="ko-KR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부서명</a:t>
                </a:r>
                <a:r>
                  <a:rPr kumimoji="1" lang="en-US" altLang="ko-KR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전화번호</a:t>
                </a:r>
                <a:r>
                  <a:rPr kumimoji="1" lang="en-US" altLang="ko-KR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이메일 검색</a:t>
                </a:r>
              </a:p>
            </p:txBody>
          </p:sp>
        </p:grpSp>
        <p:cxnSp>
          <p:nvCxnSpPr>
            <p:cNvPr id="377" name="Line">
              <a:extLst>
                <a:ext uri="{FF2B5EF4-FFF2-40B4-BE49-F238E27FC236}">
                  <a16:creationId xmlns:a16="http://schemas.microsoft.com/office/drawing/2014/main" id="{85E835F4-0093-422A-9591-67DCBD8C00FE}"/>
                </a:ext>
              </a:extLst>
            </p:cNvPr>
            <p:cNvCxnSpPr>
              <a:cxnSpLocks/>
            </p:cNvCxnSpPr>
            <p:nvPr/>
          </p:nvCxnSpPr>
          <p:spPr>
            <a:xfrm>
              <a:off x="2753227" y="6550866"/>
              <a:ext cx="34200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5" name="직사각형 374">
            <a:extLst>
              <a:ext uri="{FF2B5EF4-FFF2-40B4-BE49-F238E27FC236}">
                <a16:creationId xmlns:a16="http://schemas.microsoft.com/office/drawing/2014/main" id="{65109610-F6E3-4B2D-A8D3-94C989383F0E}"/>
              </a:ext>
            </a:extLst>
          </p:cNvPr>
          <p:cNvSpPr/>
          <p:nvPr/>
        </p:nvSpPr>
        <p:spPr>
          <a:xfrm>
            <a:off x="744006" y="2818679"/>
            <a:ext cx="729687" cy="21544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kumimoji="1" lang="en-US" altLang="ko-KR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LG CNS</a:t>
            </a:r>
            <a:r>
              <a:rPr kumimoji="1" lang="en-US" altLang="ko-KR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sp>
        <p:nvSpPr>
          <p:cNvPr id="381" name="Tab 1">
            <a:extLst>
              <a:ext uri="{FF2B5EF4-FFF2-40B4-BE49-F238E27FC236}">
                <a16:creationId xmlns:a16="http://schemas.microsoft.com/office/drawing/2014/main" id="{0C64FE0C-87B7-41FB-A457-F6CEFD78ACD9}"/>
              </a:ext>
            </a:extLst>
          </p:cNvPr>
          <p:cNvSpPr/>
          <p:nvPr/>
        </p:nvSpPr>
        <p:spPr>
          <a:xfrm>
            <a:off x="849485" y="3056107"/>
            <a:ext cx="1661405" cy="30480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그룹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82" name="Tab 2">
            <a:extLst>
              <a:ext uri="{FF2B5EF4-FFF2-40B4-BE49-F238E27FC236}">
                <a16:creationId xmlns:a16="http://schemas.microsoft.com/office/drawing/2014/main" id="{FC243CED-69AC-4B58-8FE6-D6727495668F}"/>
              </a:ext>
            </a:extLst>
          </p:cNvPr>
          <p:cNvSpPr/>
          <p:nvPr/>
        </p:nvSpPr>
        <p:spPr>
          <a:xfrm>
            <a:off x="2510890" y="3056107"/>
            <a:ext cx="1661405" cy="30480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조직도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83" name="Selection">
            <a:extLst>
              <a:ext uri="{FF2B5EF4-FFF2-40B4-BE49-F238E27FC236}">
                <a16:creationId xmlns:a16="http://schemas.microsoft.com/office/drawing/2014/main" id="{5575BBF3-E986-4B7C-B07C-CAD652499DE3}"/>
              </a:ext>
            </a:extLst>
          </p:cNvPr>
          <p:cNvSpPr/>
          <p:nvPr/>
        </p:nvSpPr>
        <p:spPr>
          <a:xfrm>
            <a:off x="849485" y="3341857"/>
            <a:ext cx="1661405" cy="19050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14" name="Label" descr="&lt;Tags&gt;&lt;SMARTRESIZEANCHORS&gt;Absolute,None,Absolute,None&lt;/SMARTRESIZEANCHORS&gt;&lt;/Tags&gt;">
            <a:extLst>
              <a:ext uri="{FF2B5EF4-FFF2-40B4-BE49-F238E27FC236}">
                <a16:creationId xmlns:a16="http://schemas.microsoft.com/office/drawing/2014/main" id="{59079D2A-30B8-45D3-B619-3247D7D5440F}"/>
              </a:ext>
            </a:extLst>
          </p:cNvPr>
          <p:cNvSpPr txBox="1"/>
          <p:nvPr/>
        </p:nvSpPr>
        <p:spPr>
          <a:xfrm>
            <a:off x="929835" y="3416934"/>
            <a:ext cx="586956" cy="196977"/>
          </a:xfrm>
          <a:prstGeom prst="rect">
            <a:avLst/>
          </a:prstGeom>
          <a:noFill/>
        </p:spPr>
        <p:txBody>
          <a:bodyPr wrap="none" lIns="73152" tIns="36576" rIns="73152" bIns="3657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800" b="1" dirty="0">
                <a:solidFill>
                  <a:srgbClr val="21212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즐겨찾기 </a:t>
            </a:r>
          </a:p>
        </p:txBody>
      </p:sp>
      <p:sp>
        <p:nvSpPr>
          <p:cNvPr id="415" name="직사각형 414">
            <a:extLst>
              <a:ext uri="{FF2B5EF4-FFF2-40B4-BE49-F238E27FC236}">
                <a16:creationId xmlns:a16="http://schemas.microsoft.com/office/drawing/2014/main" id="{D3C61D6B-4D1D-451D-8831-95A025829EDF}"/>
              </a:ext>
            </a:extLst>
          </p:cNvPr>
          <p:cNvSpPr/>
          <p:nvPr/>
        </p:nvSpPr>
        <p:spPr>
          <a:xfrm>
            <a:off x="730364" y="3400007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kumimoji="1" lang="ko-KR" altLang="en-US" sz="900" kern="1200" dirty="0">
                <a:solidFill>
                  <a:srgbClr val="000000">
                    <a:lumMod val="85000"/>
                    <a:lumOff val="15000"/>
                  </a:srgbClr>
                </a:solidFill>
                <a:latin typeface="맑은 고딕"/>
                <a:ea typeface="맑은 고딕" panose="020B0503020000020004" pitchFamily="50" charset="-127"/>
              </a:rPr>
              <a:t>▲</a:t>
            </a:r>
            <a:endParaRPr lang="ko-KR" alt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grpSp>
        <p:nvGrpSpPr>
          <p:cNvPr id="456" name="그룹 455">
            <a:extLst>
              <a:ext uri="{FF2B5EF4-FFF2-40B4-BE49-F238E27FC236}">
                <a16:creationId xmlns:a16="http://schemas.microsoft.com/office/drawing/2014/main" id="{82E3D8FF-A15A-4F43-86C4-6F0DFB6824BB}"/>
              </a:ext>
            </a:extLst>
          </p:cNvPr>
          <p:cNvGrpSpPr/>
          <p:nvPr/>
        </p:nvGrpSpPr>
        <p:grpSpPr>
          <a:xfrm>
            <a:off x="1381736" y="3415396"/>
            <a:ext cx="2695992" cy="200055"/>
            <a:chOff x="1279186" y="2090508"/>
            <a:chExt cx="2695992" cy="200055"/>
          </a:xfrm>
        </p:grpSpPr>
        <p:sp>
          <p:nvSpPr>
            <p:cNvPr id="386" name="타원 385">
              <a:extLst>
                <a:ext uri="{FF2B5EF4-FFF2-40B4-BE49-F238E27FC236}">
                  <a16:creationId xmlns:a16="http://schemas.microsoft.com/office/drawing/2014/main" id="{8FD9F000-875E-4E25-B8E5-807DC819E1C3}"/>
                </a:ext>
              </a:extLst>
            </p:cNvPr>
            <p:cNvSpPr/>
            <p:nvPr/>
          </p:nvSpPr>
          <p:spPr>
            <a:xfrm>
              <a:off x="3831178" y="2118535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87" name="Accept">
              <a:extLst>
                <a:ext uri="{FF2B5EF4-FFF2-40B4-BE49-F238E27FC236}">
                  <a16:creationId xmlns:a16="http://schemas.microsoft.com/office/drawing/2014/main" id="{223C035D-4A76-4AA3-9F62-0633B89066C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56092" y="2153539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>
              <a:solidFill>
                <a:srgbClr val="FBE0D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9" name="직사각형 388">
              <a:extLst>
                <a:ext uri="{FF2B5EF4-FFF2-40B4-BE49-F238E27FC236}">
                  <a16:creationId xmlns:a16="http://schemas.microsoft.com/office/drawing/2014/main" id="{9DEF9DE8-3343-48FB-A015-62815319BFD1}"/>
                </a:ext>
              </a:extLst>
            </p:cNvPr>
            <p:cNvSpPr/>
            <p:nvPr/>
          </p:nvSpPr>
          <p:spPr>
            <a:xfrm>
              <a:off x="1279186" y="2090508"/>
              <a:ext cx="370939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ko-KR" sz="7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2/</a:t>
              </a:r>
              <a:r>
                <a:rPr kumimoji="1" lang="en-US" altLang="ko-KR" sz="700" b="1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6" name="그룹 405">
            <a:extLst>
              <a:ext uri="{FF2B5EF4-FFF2-40B4-BE49-F238E27FC236}">
                <a16:creationId xmlns:a16="http://schemas.microsoft.com/office/drawing/2014/main" id="{1060D0E7-E8D3-4FC4-968E-B09E82468A6D}"/>
              </a:ext>
            </a:extLst>
          </p:cNvPr>
          <p:cNvGrpSpPr/>
          <p:nvPr/>
        </p:nvGrpSpPr>
        <p:grpSpPr>
          <a:xfrm>
            <a:off x="1016189" y="3659921"/>
            <a:ext cx="1233927" cy="377855"/>
            <a:chOff x="11046174" y="4430284"/>
            <a:chExt cx="1233927" cy="377855"/>
          </a:xfrm>
        </p:grpSpPr>
        <p:sp>
          <p:nvSpPr>
            <p:cNvPr id="409" name="직사각형 408">
              <a:extLst>
                <a:ext uri="{FF2B5EF4-FFF2-40B4-BE49-F238E27FC236}">
                  <a16:creationId xmlns:a16="http://schemas.microsoft.com/office/drawing/2014/main" id="{3D0D28DD-A6FF-45F8-9228-6FBB868E0CE5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강용관 책임</a:t>
              </a:r>
              <a:endParaRPr kumimoji="1" lang="en-US" altLang="ko-KR" sz="9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10" name="Profile Picture">
              <a:extLst>
                <a:ext uri="{FF2B5EF4-FFF2-40B4-BE49-F238E27FC236}">
                  <a16:creationId xmlns:a16="http://schemas.microsoft.com/office/drawing/2014/main" id="{E88803A9-113D-4440-9187-424FCE600B3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412" name="Background">
                <a:extLst>
                  <a:ext uri="{FF2B5EF4-FFF2-40B4-BE49-F238E27FC236}">
                    <a16:creationId xmlns:a16="http://schemas.microsoft.com/office/drawing/2014/main" id="{EA21A030-EEC4-49A1-BC10-4A2223CD8A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13" name="Profile Icon">
                <a:extLst>
                  <a:ext uri="{FF2B5EF4-FFF2-40B4-BE49-F238E27FC236}">
                    <a16:creationId xmlns:a16="http://schemas.microsoft.com/office/drawing/2014/main" id="{490FE14F-EFA1-4EE3-819C-43DEDFE3B2F1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411" name="직사각형 410">
              <a:extLst>
                <a:ext uri="{FF2B5EF4-FFF2-40B4-BE49-F238E27FC236}">
                  <a16:creationId xmlns:a16="http://schemas.microsoft.com/office/drawing/2014/main" id="{850B29AC-EA1C-498B-B945-4ECC7B9A24D7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700" i="0" u="none" strike="noStrike" kern="1200" cap="none" spc="0" normalizeH="0" baseline="0" noProof="0" dirty="0" err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아키텍쳐</a:t>
              </a: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솔루션팀</a:t>
              </a:r>
              <a:endParaRPr kumimoji="1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</p:grpSp>
      <p:grpSp>
        <p:nvGrpSpPr>
          <p:cNvPr id="392" name="그룹 391">
            <a:extLst>
              <a:ext uri="{FF2B5EF4-FFF2-40B4-BE49-F238E27FC236}">
                <a16:creationId xmlns:a16="http://schemas.microsoft.com/office/drawing/2014/main" id="{7AF3F12E-5CA4-419D-9CA6-12535C0FC19B}"/>
              </a:ext>
            </a:extLst>
          </p:cNvPr>
          <p:cNvGrpSpPr/>
          <p:nvPr/>
        </p:nvGrpSpPr>
        <p:grpSpPr>
          <a:xfrm>
            <a:off x="3933728" y="3781881"/>
            <a:ext cx="144000" cy="144000"/>
            <a:chOff x="3466614" y="2872401"/>
            <a:chExt cx="144000" cy="144000"/>
          </a:xfrm>
        </p:grpSpPr>
        <p:sp>
          <p:nvSpPr>
            <p:cNvPr id="396" name="타원 395">
              <a:extLst>
                <a:ext uri="{FF2B5EF4-FFF2-40B4-BE49-F238E27FC236}">
                  <a16:creationId xmlns:a16="http://schemas.microsoft.com/office/drawing/2014/main" id="{744BC4BD-15B1-4683-8B43-B2E0DE2B130A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97" name="Accept">
              <a:extLst>
                <a:ext uri="{FF2B5EF4-FFF2-40B4-BE49-F238E27FC236}">
                  <a16:creationId xmlns:a16="http://schemas.microsoft.com/office/drawing/2014/main" id="{1E4E53A3-9213-43F5-9D88-6931B2E43F0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98" name="그룹 397">
            <a:extLst>
              <a:ext uri="{FF2B5EF4-FFF2-40B4-BE49-F238E27FC236}">
                <a16:creationId xmlns:a16="http://schemas.microsoft.com/office/drawing/2014/main" id="{16DF1EDB-668C-4025-BFDD-80B196EF7DBD}"/>
              </a:ext>
            </a:extLst>
          </p:cNvPr>
          <p:cNvGrpSpPr/>
          <p:nvPr/>
        </p:nvGrpSpPr>
        <p:grpSpPr>
          <a:xfrm>
            <a:off x="1016189" y="4066858"/>
            <a:ext cx="1233927" cy="377855"/>
            <a:chOff x="11046174" y="4430284"/>
            <a:chExt cx="1233927" cy="377855"/>
          </a:xfrm>
        </p:grpSpPr>
        <p:sp>
          <p:nvSpPr>
            <p:cNvPr id="401" name="직사각형 400">
              <a:extLst>
                <a:ext uri="{FF2B5EF4-FFF2-40B4-BE49-F238E27FC236}">
                  <a16:creationId xmlns:a16="http://schemas.microsoft.com/office/drawing/2014/main" id="{5EE31F3C-2D6B-4398-A141-C44A9F876B57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ea typeface="맑은 고딕" panose="020B0503020000020004" pitchFamily="50" charset="-127"/>
                </a:rPr>
                <a:t>김용주 이사</a:t>
              </a:r>
              <a:endParaRPr kumimoji="1" lang="en-US" altLang="ko-KR" sz="9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02" name="Profile Picture">
              <a:extLst>
                <a:ext uri="{FF2B5EF4-FFF2-40B4-BE49-F238E27FC236}">
                  <a16:creationId xmlns:a16="http://schemas.microsoft.com/office/drawing/2014/main" id="{2BADE7E6-8F17-4146-A959-802A842172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404" name="Background">
                <a:extLst>
                  <a:ext uri="{FF2B5EF4-FFF2-40B4-BE49-F238E27FC236}">
                    <a16:creationId xmlns:a16="http://schemas.microsoft.com/office/drawing/2014/main" id="{83416D0C-E938-4E22-A524-15E4B9F1BA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05" name="Profile Icon">
                <a:extLst>
                  <a:ext uri="{FF2B5EF4-FFF2-40B4-BE49-F238E27FC236}">
                    <a16:creationId xmlns:a16="http://schemas.microsoft.com/office/drawing/2014/main" id="{00F79A11-0EDA-4FFA-9993-60ED59A54730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403" name="직사각형 402">
              <a:extLst>
                <a:ext uri="{FF2B5EF4-FFF2-40B4-BE49-F238E27FC236}">
                  <a16:creationId xmlns:a16="http://schemas.microsoft.com/office/drawing/2014/main" id="{3078D274-AD12-43F5-ACC5-5E7C44FD1125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rPr>
                <a:t>솔루션팀</a:t>
              </a:r>
              <a:endParaRPr kumimoji="1" lang="en-US" altLang="ko-KR" sz="700" kern="1200" dirty="0">
                <a:solidFill>
                  <a:srgbClr val="21212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93" name="그룹 392">
            <a:extLst>
              <a:ext uri="{FF2B5EF4-FFF2-40B4-BE49-F238E27FC236}">
                <a16:creationId xmlns:a16="http://schemas.microsoft.com/office/drawing/2014/main" id="{3573D1AD-67E4-4960-B029-90D537F0CC7E}"/>
              </a:ext>
            </a:extLst>
          </p:cNvPr>
          <p:cNvGrpSpPr/>
          <p:nvPr/>
        </p:nvGrpSpPr>
        <p:grpSpPr>
          <a:xfrm>
            <a:off x="3933727" y="4183785"/>
            <a:ext cx="144000" cy="144000"/>
            <a:chOff x="3466614" y="2872401"/>
            <a:chExt cx="144000" cy="144000"/>
          </a:xfrm>
        </p:grpSpPr>
        <p:sp>
          <p:nvSpPr>
            <p:cNvPr id="394" name="타원 393">
              <a:extLst>
                <a:ext uri="{FF2B5EF4-FFF2-40B4-BE49-F238E27FC236}">
                  <a16:creationId xmlns:a16="http://schemas.microsoft.com/office/drawing/2014/main" id="{B752FC50-823C-47B0-9E7C-C30C4023EFB5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95" name="Accept">
              <a:extLst>
                <a:ext uri="{FF2B5EF4-FFF2-40B4-BE49-F238E27FC236}">
                  <a16:creationId xmlns:a16="http://schemas.microsoft.com/office/drawing/2014/main" id="{A7DF66AE-0380-4017-8B7A-1291A0F1BF6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18" name="타원 417">
            <a:extLst>
              <a:ext uri="{FF2B5EF4-FFF2-40B4-BE49-F238E27FC236}">
                <a16:creationId xmlns:a16="http://schemas.microsoft.com/office/drawing/2014/main" id="{41EC5129-3A5C-4A55-88FC-E5F8C20EE857}"/>
              </a:ext>
            </a:extLst>
          </p:cNvPr>
          <p:cNvSpPr/>
          <p:nvPr/>
        </p:nvSpPr>
        <p:spPr>
          <a:xfrm>
            <a:off x="3933728" y="4517211"/>
            <a:ext cx="144000" cy="144000"/>
          </a:xfrm>
          <a:prstGeom prst="ellipse">
            <a:avLst/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19" name="Accept">
            <a:extLst>
              <a:ext uri="{FF2B5EF4-FFF2-40B4-BE49-F238E27FC236}">
                <a16:creationId xmlns:a16="http://schemas.microsoft.com/office/drawing/2014/main" id="{702ED7DD-993F-48C6-91F7-58E6C91C6C6F}"/>
              </a:ext>
            </a:extLst>
          </p:cNvPr>
          <p:cNvSpPr>
            <a:spLocks noChangeAspect="1"/>
          </p:cNvSpPr>
          <p:nvPr/>
        </p:nvSpPr>
        <p:spPr bwMode="auto">
          <a:xfrm>
            <a:off x="3958642" y="4552215"/>
            <a:ext cx="83372" cy="73992"/>
          </a:xfrm>
          <a:custGeom>
            <a:avLst/>
            <a:gdLst>
              <a:gd name="T0" fmla="*/ 504 w 525"/>
              <a:gd name="T1" fmla="*/ 3 h 467"/>
              <a:gd name="T2" fmla="*/ 495 w 525"/>
              <a:gd name="T3" fmla="*/ 9 h 467"/>
              <a:gd name="T4" fmla="*/ 223 w 525"/>
              <a:gd name="T5" fmla="*/ 431 h 467"/>
              <a:gd name="T6" fmla="*/ 35 w 525"/>
              <a:gd name="T7" fmla="*/ 262 h 467"/>
              <a:gd name="T8" fmla="*/ 18 w 525"/>
              <a:gd name="T9" fmla="*/ 282 h 467"/>
              <a:gd name="T10" fmla="*/ 217 w 525"/>
              <a:gd name="T11" fmla="*/ 462 h 467"/>
              <a:gd name="T12" fmla="*/ 237 w 525"/>
              <a:gd name="T13" fmla="*/ 459 h 467"/>
              <a:gd name="T14" fmla="*/ 518 w 525"/>
              <a:gd name="T15" fmla="*/ 23 h 467"/>
              <a:gd name="T16" fmla="*/ 504 w 525"/>
              <a:gd name="T17" fmla="*/ 3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5" h="467">
                <a:moveTo>
                  <a:pt x="504" y="3"/>
                </a:moveTo>
                <a:cubicBezTo>
                  <a:pt x="500" y="3"/>
                  <a:pt x="497" y="6"/>
                  <a:pt x="495" y="9"/>
                </a:cubicBezTo>
                <a:lnTo>
                  <a:pt x="223" y="431"/>
                </a:lnTo>
                <a:lnTo>
                  <a:pt x="35" y="262"/>
                </a:lnTo>
                <a:cubicBezTo>
                  <a:pt x="22" y="245"/>
                  <a:pt x="0" y="271"/>
                  <a:pt x="18" y="282"/>
                </a:cubicBezTo>
                <a:lnTo>
                  <a:pt x="217" y="462"/>
                </a:lnTo>
                <a:cubicBezTo>
                  <a:pt x="223" y="467"/>
                  <a:pt x="232" y="466"/>
                  <a:pt x="237" y="459"/>
                </a:cubicBezTo>
                <a:lnTo>
                  <a:pt x="518" y="23"/>
                </a:lnTo>
                <a:cubicBezTo>
                  <a:pt x="525" y="13"/>
                  <a:pt x="515" y="0"/>
                  <a:pt x="504" y="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FBE0D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6" name="Label" descr="&lt;Tags&gt;&lt;SMARTRESIZEANCHORS&gt;Absolute,None,Absolute,None&lt;/SMARTRESIZEANCHORS&gt;&lt;/Tags&gt;">
            <a:extLst>
              <a:ext uri="{FF2B5EF4-FFF2-40B4-BE49-F238E27FC236}">
                <a16:creationId xmlns:a16="http://schemas.microsoft.com/office/drawing/2014/main" id="{5E719E1C-F9D7-4543-AED3-D6838F25360E}"/>
              </a:ext>
            </a:extLst>
          </p:cNvPr>
          <p:cNvSpPr txBox="1"/>
          <p:nvPr/>
        </p:nvSpPr>
        <p:spPr>
          <a:xfrm>
            <a:off x="929835" y="4490722"/>
            <a:ext cx="352917" cy="196977"/>
          </a:xfrm>
          <a:prstGeom prst="rect">
            <a:avLst/>
          </a:prstGeom>
          <a:noFill/>
        </p:spPr>
        <p:txBody>
          <a:bodyPr wrap="none" lIns="73152" tIns="36576" rIns="73152" bIns="3657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800" b="1" dirty="0">
                <a:solidFill>
                  <a:srgbClr val="21212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기본</a:t>
            </a:r>
          </a:p>
        </p:txBody>
      </p:sp>
      <p:sp>
        <p:nvSpPr>
          <p:cNvPr id="447" name="직사각형 446">
            <a:extLst>
              <a:ext uri="{FF2B5EF4-FFF2-40B4-BE49-F238E27FC236}">
                <a16:creationId xmlns:a16="http://schemas.microsoft.com/office/drawing/2014/main" id="{EC4E3358-061C-4105-8111-534F9D9FAC86}"/>
              </a:ext>
            </a:extLst>
          </p:cNvPr>
          <p:cNvSpPr/>
          <p:nvPr/>
        </p:nvSpPr>
        <p:spPr>
          <a:xfrm>
            <a:off x="730364" y="4473795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kumimoji="1" lang="ko-KR" altLang="en-US" sz="900" kern="1200" dirty="0">
                <a:solidFill>
                  <a:srgbClr val="000000">
                    <a:lumMod val="85000"/>
                    <a:lumOff val="15000"/>
                  </a:srgbClr>
                </a:solidFill>
                <a:latin typeface="맑은 고딕"/>
                <a:ea typeface="맑은 고딕" panose="020B0503020000020004" pitchFamily="50" charset="-127"/>
              </a:rPr>
              <a:t>▲</a:t>
            </a:r>
            <a:endParaRPr lang="ko-KR" alt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sp>
        <p:nvSpPr>
          <p:cNvPr id="421" name="직사각형 420">
            <a:extLst>
              <a:ext uri="{FF2B5EF4-FFF2-40B4-BE49-F238E27FC236}">
                <a16:creationId xmlns:a16="http://schemas.microsoft.com/office/drawing/2014/main" id="{2D3BBA9A-ACDA-46B3-93E4-A1F4F4C9531B}"/>
              </a:ext>
            </a:extLst>
          </p:cNvPr>
          <p:cNvSpPr/>
          <p:nvPr/>
        </p:nvSpPr>
        <p:spPr>
          <a:xfrm>
            <a:off x="1180693" y="4489184"/>
            <a:ext cx="37093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2/</a:t>
            </a:r>
            <a:r>
              <a:rPr kumimoji="1" lang="en-US" altLang="ko-KR" sz="700" b="1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38" name="그룹 437">
            <a:extLst>
              <a:ext uri="{FF2B5EF4-FFF2-40B4-BE49-F238E27FC236}">
                <a16:creationId xmlns:a16="http://schemas.microsoft.com/office/drawing/2014/main" id="{864ACE34-CFF8-4048-B8C9-112E10EB1058}"/>
              </a:ext>
            </a:extLst>
          </p:cNvPr>
          <p:cNvGrpSpPr/>
          <p:nvPr/>
        </p:nvGrpSpPr>
        <p:grpSpPr>
          <a:xfrm>
            <a:off x="1016189" y="4733709"/>
            <a:ext cx="1233927" cy="377855"/>
            <a:chOff x="11046174" y="4430284"/>
            <a:chExt cx="1233927" cy="377855"/>
          </a:xfrm>
        </p:grpSpPr>
        <p:sp>
          <p:nvSpPr>
            <p:cNvPr id="441" name="직사각형 440">
              <a:extLst>
                <a:ext uri="{FF2B5EF4-FFF2-40B4-BE49-F238E27FC236}">
                  <a16:creationId xmlns:a16="http://schemas.microsoft.com/office/drawing/2014/main" id="{18D6BA13-4438-4E82-A26F-F933651ACD41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강용관 책임</a:t>
              </a:r>
              <a:endParaRPr kumimoji="1" lang="en-US" altLang="ko-KR" sz="9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42" name="Profile Picture">
              <a:extLst>
                <a:ext uri="{FF2B5EF4-FFF2-40B4-BE49-F238E27FC236}">
                  <a16:creationId xmlns:a16="http://schemas.microsoft.com/office/drawing/2014/main" id="{579A734B-5951-40B3-AEA3-CE618A4B0D2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444" name="Background">
                <a:extLst>
                  <a:ext uri="{FF2B5EF4-FFF2-40B4-BE49-F238E27FC236}">
                    <a16:creationId xmlns:a16="http://schemas.microsoft.com/office/drawing/2014/main" id="{E3A1F77A-16CF-4824-9B96-8ED52352D6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45" name="Profile Icon">
                <a:extLst>
                  <a:ext uri="{FF2B5EF4-FFF2-40B4-BE49-F238E27FC236}">
                    <a16:creationId xmlns:a16="http://schemas.microsoft.com/office/drawing/2014/main" id="{2BA7486B-42E8-4643-9153-BA5D10C21AE2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443" name="직사각형 442">
              <a:extLst>
                <a:ext uri="{FF2B5EF4-FFF2-40B4-BE49-F238E27FC236}">
                  <a16:creationId xmlns:a16="http://schemas.microsoft.com/office/drawing/2014/main" id="{30A8819C-BBFB-44D2-A6BF-D24560793D38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700" i="0" u="none" strike="noStrike" kern="1200" cap="none" spc="0" normalizeH="0" baseline="0" noProof="0" dirty="0" err="1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아키텍쳐</a:t>
              </a: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rgbClr val="212121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솔루션팀</a:t>
              </a:r>
              <a:endParaRPr kumimoji="1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</p:grpSp>
      <p:grpSp>
        <p:nvGrpSpPr>
          <p:cNvPr id="424" name="그룹 423">
            <a:extLst>
              <a:ext uri="{FF2B5EF4-FFF2-40B4-BE49-F238E27FC236}">
                <a16:creationId xmlns:a16="http://schemas.microsoft.com/office/drawing/2014/main" id="{6E301EDA-EBB9-47C4-BE4A-716FCF3EF13D}"/>
              </a:ext>
            </a:extLst>
          </p:cNvPr>
          <p:cNvGrpSpPr/>
          <p:nvPr/>
        </p:nvGrpSpPr>
        <p:grpSpPr>
          <a:xfrm>
            <a:off x="3933728" y="4855669"/>
            <a:ext cx="144000" cy="144000"/>
            <a:chOff x="3466614" y="2872401"/>
            <a:chExt cx="144000" cy="144000"/>
          </a:xfrm>
        </p:grpSpPr>
        <p:sp>
          <p:nvSpPr>
            <p:cNvPr id="428" name="타원 427">
              <a:extLst>
                <a:ext uri="{FF2B5EF4-FFF2-40B4-BE49-F238E27FC236}">
                  <a16:creationId xmlns:a16="http://schemas.microsoft.com/office/drawing/2014/main" id="{3296E5D0-0115-45C3-9C3C-25276860496F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429" name="Accept">
              <a:extLst>
                <a:ext uri="{FF2B5EF4-FFF2-40B4-BE49-F238E27FC236}">
                  <a16:creationId xmlns:a16="http://schemas.microsoft.com/office/drawing/2014/main" id="{FA566A71-52FB-4B44-80DE-C5CFD14B1AD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30" name="그룹 429">
            <a:extLst>
              <a:ext uri="{FF2B5EF4-FFF2-40B4-BE49-F238E27FC236}">
                <a16:creationId xmlns:a16="http://schemas.microsoft.com/office/drawing/2014/main" id="{5FE6C512-B8A6-4056-B507-439821E30495}"/>
              </a:ext>
            </a:extLst>
          </p:cNvPr>
          <p:cNvGrpSpPr/>
          <p:nvPr/>
        </p:nvGrpSpPr>
        <p:grpSpPr>
          <a:xfrm>
            <a:off x="1016189" y="5140646"/>
            <a:ext cx="1233927" cy="377855"/>
            <a:chOff x="11046174" y="4430284"/>
            <a:chExt cx="1233927" cy="377855"/>
          </a:xfrm>
        </p:grpSpPr>
        <p:sp>
          <p:nvSpPr>
            <p:cNvPr id="433" name="직사각형 432">
              <a:extLst>
                <a:ext uri="{FF2B5EF4-FFF2-40B4-BE49-F238E27FC236}">
                  <a16:creationId xmlns:a16="http://schemas.microsoft.com/office/drawing/2014/main" id="{90B9FDF3-7E01-44C2-B469-E8022F7588F7}"/>
                </a:ext>
              </a:extLst>
            </p:cNvPr>
            <p:cNvSpPr/>
            <p:nvPr/>
          </p:nvSpPr>
          <p:spPr>
            <a:xfrm>
              <a:off x="11345230" y="4430284"/>
              <a:ext cx="8018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>
                  <a:solidFill>
                    <a:schemeClr val="tx1"/>
                  </a:solidFill>
                  <a:latin typeface="맑은 고딕"/>
                  <a:ea typeface="맑은 고딕" panose="020B0503020000020004" pitchFamily="50" charset="-127"/>
                </a:rPr>
                <a:t>김용주 이사</a:t>
              </a:r>
              <a:endParaRPr kumimoji="1" lang="en-US" altLang="ko-KR" sz="900" b="1" kern="1200" dirty="0">
                <a:solidFill>
                  <a:schemeClr val="tx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434" name="Profile Picture">
              <a:extLst>
                <a:ext uri="{FF2B5EF4-FFF2-40B4-BE49-F238E27FC236}">
                  <a16:creationId xmlns:a16="http://schemas.microsoft.com/office/drawing/2014/main" id="{F4E9B6A5-73A5-466F-A43C-55799ACF9E9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46174" y="4433132"/>
              <a:ext cx="336634" cy="336634"/>
              <a:chOff x="5459192" y="1847688"/>
              <a:chExt cx="1371600" cy="1371600"/>
            </a:xfrm>
          </p:grpSpPr>
          <p:sp>
            <p:nvSpPr>
              <p:cNvPr id="436" name="Background">
                <a:extLst>
                  <a:ext uri="{FF2B5EF4-FFF2-40B4-BE49-F238E27FC236}">
                    <a16:creationId xmlns:a16="http://schemas.microsoft.com/office/drawing/2014/main" id="{D413CD19-FE76-4CAE-ABEE-B11F7E36D3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37" name="Profile Icon">
                <a:extLst>
                  <a:ext uri="{FF2B5EF4-FFF2-40B4-BE49-F238E27FC236}">
                    <a16:creationId xmlns:a16="http://schemas.microsoft.com/office/drawing/2014/main" id="{C2C0BD72-92FB-45F6-B79A-6279F540BB7E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435" name="직사각형 434">
              <a:extLst>
                <a:ext uri="{FF2B5EF4-FFF2-40B4-BE49-F238E27FC236}">
                  <a16:creationId xmlns:a16="http://schemas.microsoft.com/office/drawing/2014/main" id="{C11E25F9-9636-4B69-B081-E67C8D3DAA90}"/>
                </a:ext>
              </a:extLst>
            </p:cNvPr>
            <p:cNvSpPr/>
            <p:nvPr/>
          </p:nvSpPr>
          <p:spPr>
            <a:xfrm>
              <a:off x="11345230" y="4608084"/>
              <a:ext cx="9348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아키텍쳐</a:t>
              </a: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700" kern="1200" dirty="0">
                  <a:solidFill>
                    <a:srgbClr val="212121"/>
                  </a:solidFill>
                  <a:latin typeface="맑은 고딕"/>
                  <a:ea typeface="맑은 고딕" panose="020B0503020000020004" pitchFamily="50" charset="-127"/>
                </a:rPr>
                <a:t>솔루션팀</a:t>
              </a:r>
              <a:endParaRPr kumimoji="1" lang="en-US" altLang="ko-KR" sz="700" kern="1200" dirty="0">
                <a:solidFill>
                  <a:srgbClr val="212121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25" name="그룹 424">
            <a:extLst>
              <a:ext uri="{FF2B5EF4-FFF2-40B4-BE49-F238E27FC236}">
                <a16:creationId xmlns:a16="http://schemas.microsoft.com/office/drawing/2014/main" id="{4D140D55-52E0-4441-8A84-2ECFE00B939E}"/>
              </a:ext>
            </a:extLst>
          </p:cNvPr>
          <p:cNvGrpSpPr/>
          <p:nvPr/>
        </p:nvGrpSpPr>
        <p:grpSpPr>
          <a:xfrm>
            <a:off x="3933727" y="5257573"/>
            <a:ext cx="144000" cy="144000"/>
            <a:chOff x="3466614" y="2872401"/>
            <a:chExt cx="144000" cy="144000"/>
          </a:xfrm>
        </p:grpSpPr>
        <p:sp>
          <p:nvSpPr>
            <p:cNvPr id="426" name="타원 425">
              <a:extLst>
                <a:ext uri="{FF2B5EF4-FFF2-40B4-BE49-F238E27FC236}">
                  <a16:creationId xmlns:a16="http://schemas.microsoft.com/office/drawing/2014/main" id="{11BED239-21AE-4B65-8EA5-86B92453FC88}"/>
                </a:ext>
              </a:extLst>
            </p:cNvPr>
            <p:cNvSpPr/>
            <p:nvPr/>
          </p:nvSpPr>
          <p:spPr>
            <a:xfrm>
              <a:off x="3466614" y="2872401"/>
              <a:ext cx="144000" cy="14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427" name="Accept">
              <a:extLst>
                <a:ext uri="{FF2B5EF4-FFF2-40B4-BE49-F238E27FC236}">
                  <a16:creationId xmlns:a16="http://schemas.microsoft.com/office/drawing/2014/main" id="{9F9D76E0-87A7-43AF-ADD4-0A32C93BDF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1528" y="2912217"/>
              <a:ext cx="83372" cy="73992"/>
            </a:xfrm>
            <a:custGeom>
              <a:avLst/>
              <a:gdLst>
                <a:gd name="T0" fmla="*/ 504 w 525"/>
                <a:gd name="T1" fmla="*/ 3 h 467"/>
                <a:gd name="T2" fmla="*/ 495 w 525"/>
                <a:gd name="T3" fmla="*/ 9 h 467"/>
                <a:gd name="T4" fmla="*/ 223 w 525"/>
                <a:gd name="T5" fmla="*/ 431 h 467"/>
                <a:gd name="T6" fmla="*/ 35 w 525"/>
                <a:gd name="T7" fmla="*/ 262 h 467"/>
                <a:gd name="T8" fmla="*/ 18 w 525"/>
                <a:gd name="T9" fmla="*/ 282 h 467"/>
                <a:gd name="T10" fmla="*/ 217 w 525"/>
                <a:gd name="T11" fmla="*/ 462 h 467"/>
                <a:gd name="T12" fmla="*/ 237 w 525"/>
                <a:gd name="T13" fmla="*/ 459 h 467"/>
                <a:gd name="T14" fmla="*/ 518 w 525"/>
                <a:gd name="T15" fmla="*/ 23 h 467"/>
                <a:gd name="T16" fmla="*/ 504 w 525"/>
                <a:gd name="T17" fmla="*/ 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67">
                  <a:moveTo>
                    <a:pt x="504" y="3"/>
                  </a:moveTo>
                  <a:cubicBezTo>
                    <a:pt x="500" y="3"/>
                    <a:pt x="497" y="6"/>
                    <a:pt x="495" y="9"/>
                  </a:cubicBezTo>
                  <a:lnTo>
                    <a:pt x="223" y="431"/>
                  </a:lnTo>
                  <a:lnTo>
                    <a:pt x="35" y="262"/>
                  </a:lnTo>
                  <a:cubicBezTo>
                    <a:pt x="22" y="245"/>
                    <a:pt x="0" y="271"/>
                    <a:pt x="18" y="282"/>
                  </a:cubicBezTo>
                  <a:lnTo>
                    <a:pt x="217" y="462"/>
                  </a:lnTo>
                  <a:cubicBezTo>
                    <a:pt x="223" y="467"/>
                    <a:pt x="232" y="466"/>
                    <a:pt x="237" y="459"/>
                  </a:cubicBezTo>
                  <a:lnTo>
                    <a:pt x="518" y="23"/>
                  </a:lnTo>
                  <a:cubicBezTo>
                    <a:pt x="525" y="13"/>
                    <a:pt x="515" y="0"/>
                    <a:pt x="504" y="3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50" name="타원 449">
            <a:extLst>
              <a:ext uri="{FF2B5EF4-FFF2-40B4-BE49-F238E27FC236}">
                <a16:creationId xmlns:a16="http://schemas.microsoft.com/office/drawing/2014/main" id="{09C31F1E-10D4-41D6-80D8-7F810BF7C972}"/>
              </a:ext>
            </a:extLst>
          </p:cNvPr>
          <p:cNvSpPr/>
          <p:nvPr/>
        </p:nvSpPr>
        <p:spPr>
          <a:xfrm>
            <a:off x="3933728" y="5591002"/>
            <a:ext cx="144000" cy="144000"/>
          </a:xfrm>
          <a:prstGeom prst="ellipse">
            <a:avLst/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51" name="Accept">
            <a:extLst>
              <a:ext uri="{FF2B5EF4-FFF2-40B4-BE49-F238E27FC236}">
                <a16:creationId xmlns:a16="http://schemas.microsoft.com/office/drawing/2014/main" id="{49DB3937-C696-4BAD-B469-0C18E9FB8BA7}"/>
              </a:ext>
            </a:extLst>
          </p:cNvPr>
          <p:cNvSpPr>
            <a:spLocks noChangeAspect="1"/>
          </p:cNvSpPr>
          <p:nvPr/>
        </p:nvSpPr>
        <p:spPr bwMode="auto">
          <a:xfrm>
            <a:off x="3958642" y="5626006"/>
            <a:ext cx="83372" cy="73992"/>
          </a:xfrm>
          <a:custGeom>
            <a:avLst/>
            <a:gdLst>
              <a:gd name="T0" fmla="*/ 504 w 525"/>
              <a:gd name="T1" fmla="*/ 3 h 467"/>
              <a:gd name="T2" fmla="*/ 495 w 525"/>
              <a:gd name="T3" fmla="*/ 9 h 467"/>
              <a:gd name="T4" fmla="*/ 223 w 525"/>
              <a:gd name="T5" fmla="*/ 431 h 467"/>
              <a:gd name="T6" fmla="*/ 35 w 525"/>
              <a:gd name="T7" fmla="*/ 262 h 467"/>
              <a:gd name="T8" fmla="*/ 18 w 525"/>
              <a:gd name="T9" fmla="*/ 282 h 467"/>
              <a:gd name="T10" fmla="*/ 217 w 525"/>
              <a:gd name="T11" fmla="*/ 462 h 467"/>
              <a:gd name="T12" fmla="*/ 237 w 525"/>
              <a:gd name="T13" fmla="*/ 459 h 467"/>
              <a:gd name="T14" fmla="*/ 518 w 525"/>
              <a:gd name="T15" fmla="*/ 23 h 467"/>
              <a:gd name="T16" fmla="*/ 504 w 525"/>
              <a:gd name="T17" fmla="*/ 3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5" h="467">
                <a:moveTo>
                  <a:pt x="504" y="3"/>
                </a:moveTo>
                <a:cubicBezTo>
                  <a:pt x="500" y="3"/>
                  <a:pt x="497" y="6"/>
                  <a:pt x="495" y="9"/>
                </a:cubicBezTo>
                <a:lnTo>
                  <a:pt x="223" y="431"/>
                </a:lnTo>
                <a:lnTo>
                  <a:pt x="35" y="262"/>
                </a:lnTo>
                <a:cubicBezTo>
                  <a:pt x="22" y="245"/>
                  <a:pt x="0" y="271"/>
                  <a:pt x="18" y="282"/>
                </a:cubicBezTo>
                <a:lnTo>
                  <a:pt x="217" y="462"/>
                </a:lnTo>
                <a:cubicBezTo>
                  <a:pt x="223" y="467"/>
                  <a:pt x="232" y="466"/>
                  <a:pt x="237" y="459"/>
                </a:cubicBezTo>
                <a:lnTo>
                  <a:pt x="518" y="23"/>
                </a:lnTo>
                <a:cubicBezTo>
                  <a:pt x="525" y="13"/>
                  <a:pt x="515" y="0"/>
                  <a:pt x="504" y="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FBE0D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4" name="Label" descr="&lt;Tags&gt;&lt;SMARTRESIZEANCHORS&gt;Absolute,None,Absolute,None&lt;/SMARTRESIZEANCHORS&gt;&lt;/Tags&gt;">
            <a:extLst>
              <a:ext uri="{FF2B5EF4-FFF2-40B4-BE49-F238E27FC236}">
                <a16:creationId xmlns:a16="http://schemas.microsoft.com/office/drawing/2014/main" id="{814ED16F-35DC-4542-BCC9-3046BAD2F067}"/>
              </a:ext>
            </a:extLst>
          </p:cNvPr>
          <p:cNvSpPr txBox="1"/>
          <p:nvPr/>
        </p:nvSpPr>
        <p:spPr>
          <a:xfrm>
            <a:off x="929835" y="5564513"/>
            <a:ext cx="952440" cy="196977"/>
          </a:xfrm>
          <a:prstGeom prst="rect">
            <a:avLst/>
          </a:prstGeom>
          <a:noFill/>
        </p:spPr>
        <p:txBody>
          <a:bodyPr wrap="none" lIns="73152" tIns="36576" rIns="73152" bIns="3657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800" b="1" dirty="0">
                <a:solidFill>
                  <a:srgbClr val="21212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사용자 추가 그룹 </a:t>
            </a:r>
          </a:p>
        </p:txBody>
      </p:sp>
      <p:sp>
        <p:nvSpPr>
          <p:cNvPr id="455" name="직사각형 454">
            <a:extLst>
              <a:ext uri="{FF2B5EF4-FFF2-40B4-BE49-F238E27FC236}">
                <a16:creationId xmlns:a16="http://schemas.microsoft.com/office/drawing/2014/main" id="{79B737B5-60B3-4DE0-9789-BD153E2E0E24}"/>
              </a:ext>
            </a:extLst>
          </p:cNvPr>
          <p:cNvSpPr/>
          <p:nvPr/>
        </p:nvSpPr>
        <p:spPr>
          <a:xfrm>
            <a:off x="730364" y="5547586"/>
            <a:ext cx="30008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kumimoji="1" lang="ko-KR" altLang="en-US" sz="900" kern="1200" dirty="0">
                <a:solidFill>
                  <a:srgbClr val="000000">
                    <a:lumMod val="85000"/>
                    <a:lumOff val="15000"/>
                  </a:srgbClr>
                </a:solidFill>
                <a:latin typeface="맑은 고딕"/>
                <a:ea typeface="맑은 고딕" panose="020B0503020000020004" pitchFamily="50" charset="-127"/>
              </a:rPr>
              <a:t>▼</a:t>
            </a:r>
            <a:endParaRPr lang="ko-KR" alt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sp>
        <p:nvSpPr>
          <p:cNvPr id="453" name="직사각형 452">
            <a:extLst>
              <a:ext uri="{FF2B5EF4-FFF2-40B4-BE49-F238E27FC236}">
                <a16:creationId xmlns:a16="http://schemas.microsoft.com/office/drawing/2014/main" id="{B971BB67-5A2E-4DCE-89C6-0F18EC06296A}"/>
              </a:ext>
            </a:extLst>
          </p:cNvPr>
          <p:cNvSpPr/>
          <p:nvPr/>
        </p:nvSpPr>
        <p:spPr>
          <a:xfrm>
            <a:off x="1764893" y="5562975"/>
            <a:ext cx="37093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ko-KR" sz="7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2/</a:t>
            </a:r>
            <a:r>
              <a:rPr kumimoji="1" lang="en-US" altLang="ko-KR" sz="700" b="1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67" name="Text Box">
            <a:extLst>
              <a:ext uri="{FF2B5EF4-FFF2-40B4-BE49-F238E27FC236}">
                <a16:creationId xmlns:a16="http://schemas.microsoft.com/office/drawing/2014/main" id="{AE38FCED-B1DD-4FD2-901F-A52027CAB5DF}"/>
              </a:ext>
            </a:extLst>
          </p:cNvPr>
          <p:cNvSpPr/>
          <p:nvPr/>
        </p:nvSpPr>
        <p:spPr>
          <a:xfrm>
            <a:off x="4330851" y="2713733"/>
            <a:ext cx="2203200" cy="312480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71" name="Tab 1">
            <a:extLst>
              <a:ext uri="{FF2B5EF4-FFF2-40B4-BE49-F238E27FC236}">
                <a16:creationId xmlns:a16="http://schemas.microsoft.com/office/drawing/2014/main" id="{8B7EC25F-D5B7-4424-B1F6-721B4FB5C185}"/>
              </a:ext>
            </a:extLst>
          </p:cNvPr>
          <p:cNvSpPr/>
          <p:nvPr/>
        </p:nvSpPr>
        <p:spPr>
          <a:xfrm>
            <a:off x="4601749" y="2743841"/>
            <a:ext cx="1661405" cy="3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선택한 대화상대 목록 </a:t>
            </a:r>
            <a:r>
              <a:rPr lang="en-US" altLang="ko-KR" sz="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2" name="Selection">
            <a:extLst>
              <a:ext uri="{FF2B5EF4-FFF2-40B4-BE49-F238E27FC236}">
                <a16:creationId xmlns:a16="http://schemas.microsoft.com/office/drawing/2014/main" id="{2CA4110A-2091-4A01-B95D-4D6AA75941F1}"/>
              </a:ext>
            </a:extLst>
          </p:cNvPr>
          <p:cNvSpPr/>
          <p:nvPr/>
        </p:nvSpPr>
        <p:spPr>
          <a:xfrm>
            <a:off x="4601749" y="3029591"/>
            <a:ext cx="1661405" cy="19050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474" name="그룹 473">
            <a:extLst>
              <a:ext uri="{FF2B5EF4-FFF2-40B4-BE49-F238E27FC236}">
                <a16:creationId xmlns:a16="http://schemas.microsoft.com/office/drawing/2014/main" id="{4DB4A963-7016-424F-93B4-958A9C5F4D0B}"/>
              </a:ext>
            </a:extLst>
          </p:cNvPr>
          <p:cNvGrpSpPr/>
          <p:nvPr/>
        </p:nvGrpSpPr>
        <p:grpSpPr>
          <a:xfrm>
            <a:off x="4489314" y="3150322"/>
            <a:ext cx="1886274" cy="197517"/>
            <a:chOff x="5108887" y="1844606"/>
            <a:chExt cx="1886274" cy="197517"/>
          </a:xfrm>
        </p:grpSpPr>
        <p:grpSp>
          <p:nvGrpSpPr>
            <p:cNvPr id="475" name="그룹 474">
              <a:extLst>
                <a:ext uri="{FF2B5EF4-FFF2-40B4-BE49-F238E27FC236}">
                  <a16:creationId xmlns:a16="http://schemas.microsoft.com/office/drawing/2014/main" id="{E06B6BB3-DFFD-4CB3-8C83-A42A1BF491C2}"/>
                </a:ext>
              </a:extLst>
            </p:cNvPr>
            <p:cNvGrpSpPr/>
            <p:nvPr/>
          </p:nvGrpSpPr>
          <p:grpSpPr>
            <a:xfrm>
              <a:off x="6401303" y="1844606"/>
              <a:ext cx="593858" cy="197517"/>
              <a:chOff x="9330957" y="3233678"/>
              <a:chExt cx="665474" cy="221337"/>
            </a:xfrm>
          </p:grpSpPr>
          <p:sp>
            <p:nvSpPr>
              <p:cNvPr id="482" name="Title Bar">
                <a:extLst>
                  <a:ext uri="{FF2B5EF4-FFF2-40B4-BE49-F238E27FC236}">
                    <a16:creationId xmlns:a16="http://schemas.microsoft.com/office/drawing/2014/main" id="{21F991DC-DB41-4ED1-979C-66C4603BD713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강용관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83" name="Close Button">
                <a:extLst>
                  <a:ext uri="{FF2B5EF4-FFF2-40B4-BE49-F238E27FC236}">
                    <a16:creationId xmlns:a16="http://schemas.microsoft.com/office/drawing/2014/main" id="{8B804DFF-1775-4BC1-9111-7A95BD0BC0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76" name="그룹 475">
              <a:extLst>
                <a:ext uri="{FF2B5EF4-FFF2-40B4-BE49-F238E27FC236}">
                  <a16:creationId xmlns:a16="http://schemas.microsoft.com/office/drawing/2014/main" id="{A8BC16B1-2D4F-440E-9745-B8A55AB1449A}"/>
                </a:ext>
              </a:extLst>
            </p:cNvPr>
            <p:cNvGrpSpPr/>
            <p:nvPr/>
          </p:nvGrpSpPr>
          <p:grpSpPr>
            <a:xfrm>
              <a:off x="5755094" y="1844606"/>
              <a:ext cx="593858" cy="197517"/>
              <a:chOff x="9330957" y="3233678"/>
              <a:chExt cx="665474" cy="221337"/>
            </a:xfrm>
          </p:grpSpPr>
          <p:sp>
            <p:nvSpPr>
              <p:cNvPr id="480" name="Title Bar">
                <a:extLst>
                  <a:ext uri="{FF2B5EF4-FFF2-40B4-BE49-F238E27FC236}">
                    <a16:creationId xmlns:a16="http://schemas.microsoft.com/office/drawing/2014/main" id="{0BCD6BE1-A614-4FDE-B4D6-E1755260AFB3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배기영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81" name="Close Button">
                <a:extLst>
                  <a:ext uri="{FF2B5EF4-FFF2-40B4-BE49-F238E27FC236}">
                    <a16:creationId xmlns:a16="http://schemas.microsoft.com/office/drawing/2014/main" id="{E81ED5A5-FA99-48F5-967B-3EC67C148E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77" name="그룹 476">
              <a:extLst>
                <a:ext uri="{FF2B5EF4-FFF2-40B4-BE49-F238E27FC236}">
                  <a16:creationId xmlns:a16="http://schemas.microsoft.com/office/drawing/2014/main" id="{4D3B9FA2-D9DC-4D95-8A97-7142660AD6BF}"/>
                </a:ext>
              </a:extLst>
            </p:cNvPr>
            <p:cNvGrpSpPr/>
            <p:nvPr/>
          </p:nvGrpSpPr>
          <p:grpSpPr>
            <a:xfrm>
              <a:off x="5108887" y="1844606"/>
              <a:ext cx="593858" cy="197517"/>
              <a:chOff x="9330957" y="3233678"/>
              <a:chExt cx="665474" cy="221337"/>
            </a:xfrm>
          </p:grpSpPr>
          <p:sp>
            <p:nvSpPr>
              <p:cNvPr id="478" name="Title Bar">
                <a:extLst>
                  <a:ext uri="{FF2B5EF4-FFF2-40B4-BE49-F238E27FC236}">
                    <a16:creationId xmlns:a16="http://schemas.microsoft.com/office/drawing/2014/main" id="{FCFE2794-D923-44DB-9CF9-13369DDE1C33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신동인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79" name="Close Button">
                <a:extLst>
                  <a:ext uri="{FF2B5EF4-FFF2-40B4-BE49-F238E27FC236}">
                    <a16:creationId xmlns:a16="http://schemas.microsoft.com/office/drawing/2014/main" id="{9502A761-FB41-4DB7-A3EC-36C6D747B1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484" name="그룹 483">
            <a:extLst>
              <a:ext uri="{FF2B5EF4-FFF2-40B4-BE49-F238E27FC236}">
                <a16:creationId xmlns:a16="http://schemas.microsoft.com/office/drawing/2014/main" id="{1A38E4C7-A90E-4DB2-863F-DC0D41236BC7}"/>
              </a:ext>
            </a:extLst>
          </p:cNvPr>
          <p:cNvGrpSpPr/>
          <p:nvPr/>
        </p:nvGrpSpPr>
        <p:grpSpPr>
          <a:xfrm>
            <a:off x="4489314" y="3418942"/>
            <a:ext cx="1886274" cy="197517"/>
            <a:chOff x="5108887" y="2113225"/>
            <a:chExt cx="1886274" cy="197517"/>
          </a:xfrm>
        </p:grpSpPr>
        <p:grpSp>
          <p:nvGrpSpPr>
            <p:cNvPr id="485" name="그룹 484">
              <a:extLst>
                <a:ext uri="{FF2B5EF4-FFF2-40B4-BE49-F238E27FC236}">
                  <a16:creationId xmlns:a16="http://schemas.microsoft.com/office/drawing/2014/main" id="{4B5906F2-FC86-4E30-8D88-00B65BE91B00}"/>
                </a:ext>
              </a:extLst>
            </p:cNvPr>
            <p:cNvGrpSpPr/>
            <p:nvPr/>
          </p:nvGrpSpPr>
          <p:grpSpPr>
            <a:xfrm>
              <a:off x="6401303" y="2113225"/>
              <a:ext cx="593858" cy="197517"/>
              <a:chOff x="9330957" y="3233678"/>
              <a:chExt cx="665474" cy="221337"/>
            </a:xfrm>
          </p:grpSpPr>
          <p:sp>
            <p:nvSpPr>
              <p:cNvPr id="492" name="Title Bar">
                <a:extLst>
                  <a:ext uri="{FF2B5EF4-FFF2-40B4-BE49-F238E27FC236}">
                    <a16:creationId xmlns:a16="http://schemas.microsoft.com/office/drawing/2014/main" id="{3789C7C7-9B2C-4599-94B0-43E90A7503AC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 err="1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김철주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93" name="Close Button">
                <a:extLst>
                  <a:ext uri="{FF2B5EF4-FFF2-40B4-BE49-F238E27FC236}">
                    <a16:creationId xmlns:a16="http://schemas.microsoft.com/office/drawing/2014/main" id="{E73B5997-312E-4DC9-8EF2-DD10BBE0D0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86" name="그룹 485">
              <a:extLst>
                <a:ext uri="{FF2B5EF4-FFF2-40B4-BE49-F238E27FC236}">
                  <a16:creationId xmlns:a16="http://schemas.microsoft.com/office/drawing/2014/main" id="{78D7CC2A-0418-4A6D-ACCC-E2389BC655F3}"/>
                </a:ext>
              </a:extLst>
            </p:cNvPr>
            <p:cNvGrpSpPr/>
            <p:nvPr/>
          </p:nvGrpSpPr>
          <p:grpSpPr>
            <a:xfrm>
              <a:off x="5755094" y="2113225"/>
              <a:ext cx="593858" cy="197517"/>
              <a:chOff x="9330957" y="3233678"/>
              <a:chExt cx="665474" cy="221337"/>
            </a:xfrm>
          </p:grpSpPr>
          <p:sp>
            <p:nvSpPr>
              <p:cNvPr id="490" name="Title Bar">
                <a:extLst>
                  <a:ext uri="{FF2B5EF4-FFF2-40B4-BE49-F238E27FC236}">
                    <a16:creationId xmlns:a16="http://schemas.microsoft.com/office/drawing/2014/main" id="{E88F1BDE-6034-4431-AE3B-ACADBC836032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박병준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91" name="Close Button">
                <a:extLst>
                  <a:ext uri="{FF2B5EF4-FFF2-40B4-BE49-F238E27FC236}">
                    <a16:creationId xmlns:a16="http://schemas.microsoft.com/office/drawing/2014/main" id="{52006D12-4D56-4361-B421-15BB087502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87" name="그룹 486">
              <a:extLst>
                <a:ext uri="{FF2B5EF4-FFF2-40B4-BE49-F238E27FC236}">
                  <a16:creationId xmlns:a16="http://schemas.microsoft.com/office/drawing/2014/main" id="{0155315A-9817-442A-BE53-63898384DF55}"/>
                </a:ext>
              </a:extLst>
            </p:cNvPr>
            <p:cNvGrpSpPr/>
            <p:nvPr/>
          </p:nvGrpSpPr>
          <p:grpSpPr>
            <a:xfrm>
              <a:off x="5108887" y="2113225"/>
              <a:ext cx="593858" cy="197517"/>
              <a:chOff x="9330957" y="3233678"/>
              <a:chExt cx="665474" cy="221337"/>
            </a:xfrm>
          </p:grpSpPr>
          <p:sp>
            <p:nvSpPr>
              <p:cNvPr id="488" name="Title Bar">
                <a:extLst>
                  <a:ext uri="{FF2B5EF4-FFF2-40B4-BE49-F238E27FC236}">
                    <a16:creationId xmlns:a16="http://schemas.microsoft.com/office/drawing/2014/main" id="{204C7099-8E4C-4881-B6AA-64978B0C3ADB}"/>
                  </a:ext>
                </a:extLst>
              </p:cNvPr>
              <p:cNvSpPr/>
              <p:nvPr/>
            </p:nvSpPr>
            <p:spPr>
              <a:xfrm>
                <a:off x="9330957" y="3233678"/>
                <a:ext cx="665474" cy="221337"/>
              </a:xfrm>
              <a:prstGeom prst="round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45720" rIns="25200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ko-KR" altLang="en-US" sz="700" dirty="0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김용주</a:t>
                </a:r>
                <a:endParaRPr 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89" name="Close Button">
                <a:extLst>
                  <a:ext uri="{FF2B5EF4-FFF2-40B4-BE49-F238E27FC236}">
                    <a16:creationId xmlns:a16="http://schemas.microsoft.com/office/drawing/2014/main" id="{87F3AF32-7416-4167-A40A-0EF79ADEAC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5547" y="3296721"/>
                <a:ext cx="98425" cy="95250"/>
              </a:xfrm>
              <a:custGeom>
                <a:avLst/>
                <a:gdLst>
                  <a:gd name="T0" fmla="*/ 254 w 254"/>
                  <a:gd name="T1" fmla="*/ 0 h 254"/>
                  <a:gd name="T2" fmla="*/ 0 w 254"/>
                  <a:gd name="T3" fmla="*/ 254 h 254"/>
                  <a:gd name="T4" fmla="*/ 0 w 254"/>
                  <a:gd name="T5" fmla="*/ 0 h 254"/>
                  <a:gd name="T6" fmla="*/ 254 w 254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254">
                    <a:moveTo>
                      <a:pt x="254" y="0"/>
                    </a:moveTo>
                    <a:lnTo>
                      <a:pt x="0" y="254"/>
                    </a:lnTo>
                    <a:moveTo>
                      <a:pt x="0" y="0"/>
                    </a:moveTo>
                    <a:lnTo>
                      <a:pt x="254" y="254"/>
                    </a:lnTo>
                  </a:path>
                </a:pathLst>
              </a:custGeom>
              <a:noFill/>
              <a:ln w="9525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494" name="그룹 493">
            <a:extLst>
              <a:ext uri="{FF2B5EF4-FFF2-40B4-BE49-F238E27FC236}">
                <a16:creationId xmlns:a16="http://schemas.microsoft.com/office/drawing/2014/main" id="{B56516AB-1DDA-4451-9C18-18F70AB07A0A}"/>
              </a:ext>
            </a:extLst>
          </p:cNvPr>
          <p:cNvGrpSpPr/>
          <p:nvPr/>
        </p:nvGrpSpPr>
        <p:grpSpPr>
          <a:xfrm>
            <a:off x="4489314" y="3687561"/>
            <a:ext cx="593858" cy="197517"/>
            <a:chOff x="9330957" y="3233678"/>
            <a:chExt cx="665474" cy="221337"/>
          </a:xfrm>
        </p:grpSpPr>
        <p:sp>
          <p:nvSpPr>
            <p:cNvPr id="495" name="Title Bar">
              <a:extLst>
                <a:ext uri="{FF2B5EF4-FFF2-40B4-BE49-F238E27FC236}">
                  <a16:creationId xmlns:a16="http://schemas.microsoft.com/office/drawing/2014/main" id="{2278E116-9ACB-490B-8994-52843F3C4B9C}"/>
                </a:ext>
              </a:extLst>
            </p:cNvPr>
            <p:cNvSpPr/>
            <p:nvPr/>
          </p:nvSpPr>
          <p:spPr>
            <a:xfrm>
              <a:off x="9330957" y="3233678"/>
              <a:ext cx="665474" cy="221337"/>
            </a:xfrm>
            <a:prstGeom prst="round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45720" rIns="25200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ko-KR" altLang="en-US" sz="7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김주화</a:t>
              </a:r>
              <a:endParaRPr lang="en-US" sz="7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96" name="Close Button">
              <a:extLst>
                <a:ext uri="{FF2B5EF4-FFF2-40B4-BE49-F238E27FC236}">
                  <a16:creationId xmlns:a16="http://schemas.microsoft.com/office/drawing/2014/main" id="{34FAE17E-F9F7-4C89-8897-75E76A1194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547" y="3296721"/>
              <a:ext cx="98425" cy="9525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01" name="그룹 500">
            <a:extLst>
              <a:ext uri="{FF2B5EF4-FFF2-40B4-BE49-F238E27FC236}">
                <a16:creationId xmlns:a16="http://schemas.microsoft.com/office/drawing/2014/main" id="{1E08DEC6-A3CE-48E3-9D29-7191FECD1B8E}"/>
              </a:ext>
            </a:extLst>
          </p:cNvPr>
          <p:cNvGrpSpPr/>
          <p:nvPr/>
        </p:nvGrpSpPr>
        <p:grpSpPr>
          <a:xfrm>
            <a:off x="4174614" y="3355184"/>
            <a:ext cx="25400" cy="2412000"/>
            <a:chOff x="4049472" y="2065533"/>
            <a:chExt cx="25400" cy="2268000"/>
          </a:xfrm>
        </p:grpSpPr>
        <p:cxnSp>
          <p:nvCxnSpPr>
            <p:cNvPr id="502" name="Track">
              <a:extLst>
                <a:ext uri="{FF2B5EF4-FFF2-40B4-BE49-F238E27FC236}">
                  <a16:creationId xmlns:a16="http://schemas.microsoft.com/office/drawing/2014/main" id="{E048F041-E738-496B-BC5D-729DF4C89E27}"/>
                </a:ext>
              </a:extLst>
            </p:cNvPr>
            <p:cNvCxnSpPr>
              <a:cxnSpLocks/>
            </p:cNvCxnSpPr>
            <p:nvPr/>
          </p:nvCxnSpPr>
          <p:spPr>
            <a:xfrm>
              <a:off x="4062172" y="2065533"/>
              <a:ext cx="0" cy="226800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3" name="Thumb">
              <a:extLst>
                <a:ext uri="{FF2B5EF4-FFF2-40B4-BE49-F238E27FC236}">
                  <a16:creationId xmlns:a16="http://schemas.microsoft.com/office/drawing/2014/main" id="{88CD7265-E5D5-4DEE-863C-221DE91313E7}"/>
                </a:ext>
              </a:extLst>
            </p:cNvPr>
            <p:cNvSpPr/>
            <p:nvPr/>
          </p:nvSpPr>
          <p:spPr>
            <a:xfrm>
              <a:off x="4049472" y="2409634"/>
              <a:ext cx="25400" cy="38197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9016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검색</a:t>
            </a: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72C50804-089D-4532-A15C-D390D69B3462}"/>
              </a:ext>
            </a:extLst>
          </p:cNvPr>
          <p:cNvGrpSpPr/>
          <p:nvPr/>
        </p:nvGrpSpPr>
        <p:grpSpPr>
          <a:xfrm>
            <a:off x="278224" y="1593764"/>
            <a:ext cx="2893322" cy="4473661"/>
            <a:chOff x="219957" y="1593764"/>
            <a:chExt cx="2893322" cy="4473661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62A5F218-BB6A-4D88-AEFF-AC3A0CDB555A}"/>
                </a:ext>
              </a:extLst>
            </p:cNvPr>
            <p:cNvGrpSpPr/>
            <p:nvPr/>
          </p:nvGrpSpPr>
          <p:grpSpPr>
            <a:xfrm>
              <a:off x="219957" y="1593764"/>
              <a:ext cx="2510215" cy="520551"/>
              <a:chOff x="219957" y="1903723"/>
              <a:chExt cx="2510215" cy="520551"/>
            </a:xfrm>
          </p:grpSpPr>
          <p:sp>
            <p:nvSpPr>
              <p:cNvPr id="461" name="직사각형 460">
                <a:extLst>
                  <a:ext uri="{FF2B5EF4-FFF2-40B4-BE49-F238E27FC236}">
                    <a16:creationId xmlns:a16="http://schemas.microsoft.com/office/drawing/2014/main" id="{F8F449D0-0088-462B-AB36-DBAA4A3389AB}"/>
                  </a:ext>
                </a:extLst>
              </p:cNvPr>
              <p:cNvSpPr/>
              <p:nvPr/>
            </p:nvSpPr>
            <p:spPr>
              <a:xfrm>
                <a:off x="219957" y="1903723"/>
                <a:ext cx="1839037" cy="24622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1" lang="ko-KR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rPr>
                  <a:t>검색 전</a:t>
                </a:r>
                <a:endPara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08A985AD-6BDC-46F8-BAE4-F341407D7BEB}"/>
                  </a:ext>
                </a:extLst>
              </p:cNvPr>
              <p:cNvGrpSpPr/>
              <p:nvPr/>
            </p:nvGrpSpPr>
            <p:grpSpPr>
              <a:xfrm>
                <a:off x="233347" y="2198634"/>
                <a:ext cx="2496825" cy="225640"/>
                <a:chOff x="233347" y="2198634"/>
                <a:chExt cx="2496825" cy="225640"/>
              </a:xfrm>
            </p:grpSpPr>
            <p:grpSp>
              <p:nvGrpSpPr>
                <p:cNvPr id="7" name="그룹 6">
                  <a:extLst>
                    <a:ext uri="{FF2B5EF4-FFF2-40B4-BE49-F238E27FC236}">
                      <a16:creationId xmlns:a16="http://schemas.microsoft.com/office/drawing/2014/main" id="{6B06E1CF-E49D-4DF6-9698-979141D5DC55}"/>
                    </a:ext>
                  </a:extLst>
                </p:cNvPr>
                <p:cNvGrpSpPr/>
                <p:nvPr/>
              </p:nvGrpSpPr>
              <p:grpSpPr>
                <a:xfrm>
                  <a:off x="293298" y="2208830"/>
                  <a:ext cx="2436874" cy="215444"/>
                  <a:chOff x="2753227" y="6341570"/>
                  <a:chExt cx="2436874" cy="215444"/>
                </a:xfrm>
              </p:grpSpPr>
              <p:grpSp>
                <p:nvGrpSpPr>
                  <p:cNvPr id="6" name="그룹 5">
                    <a:extLst>
                      <a:ext uri="{FF2B5EF4-FFF2-40B4-BE49-F238E27FC236}">
                        <a16:creationId xmlns:a16="http://schemas.microsoft.com/office/drawing/2014/main" id="{5E353067-428E-41F8-86B4-E0DD9516A01B}"/>
                      </a:ext>
                    </a:extLst>
                  </p:cNvPr>
                  <p:cNvGrpSpPr/>
                  <p:nvPr/>
                </p:nvGrpSpPr>
                <p:grpSpPr>
                  <a:xfrm>
                    <a:off x="3244556" y="6341570"/>
                    <a:ext cx="1907106" cy="215444"/>
                    <a:chOff x="3244556" y="6341570"/>
                    <a:chExt cx="1907106" cy="215444"/>
                  </a:xfrm>
                </p:grpSpPr>
                <p:sp>
                  <p:nvSpPr>
                    <p:cNvPr id="250" name="Search Icon">
                      <a:extLst>
                        <a:ext uri="{FF2B5EF4-FFF2-40B4-BE49-F238E27FC236}">
                          <a16:creationId xmlns:a16="http://schemas.microsoft.com/office/drawing/2014/main" id="{585FBA5B-D1FB-445A-8DF4-DD22E9A5A77A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040653" y="6393938"/>
                      <a:ext cx="111009" cy="110708"/>
                    </a:xfrm>
                    <a:custGeom>
                      <a:avLst/>
                      <a:gdLst>
                        <a:gd name="T0" fmla="*/ 229 w 617"/>
                        <a:gd name="T1" fmla="*/ 388 h 617"/>
                        <a:gd name="T2" fmla="*/ 70 w 617"/>
                        <a:gd name="T3" fmla="*/ 229 h 617"/>
                        <a:gd name="T4" fmla="*/ 229 w 617"/>
                        <a:gd name="T5" fmla="*/ 70 h 617"/>
                        <a:gd name="T6" fmla="*/ 388 w 617"/>
                        <a:gd name="T7" fmla="*/ 229 h 617"/>
                        <a:gd name="T8" fmla="*/ 229 w 617"/>
                        <a:gd name="T9" fmla="*/ 388 h 617"/>
                        <a:gd name="T10" fmla="*/ 441 w 617"/>
                        <a:gd name="T11" fmla="*/ 388 h 617"/>
                        <a:gd name="T12" fmla="*/ 413 w 617"/>
                        <a:gd name="T13" fmla="*/ 388 h 617"/>
                        <a:gd name="T14" fmla="*/ 403 w 617"/>
                        <a:gd name="T15" fmla="*/ 378 h 617"/>
                        <a:gd name="T16" fmla="*/ 458 w 617"/>
                        <a:gd name="T17" fmla="*/ 229 h 617"/>
                        <a:gd name="T18" fmla="*/ 229 w 617"/>
                        <a:gd name="T19" fmla="*/ 0 h 617"/>
                        <a:gd name="T20" fmla="*/ 0 w 617"/>
                        <a:gd name="T21" fmla="*/ 229 h 617"/>
                        <a:gd name="T22" fmla="*/ 229 w 617"/>
                        <a:gd name="T23" fmla="*/ 458 h 617"/>
                        <a:gd name="T24" fmla="*/ 378 w 617"/>
                        <a:gd name="T25" fmla="*/ 403 h 617"/>
                        <a:gd name="T26" fmla="*/ 388 w 617"/>
                        <a:gd name="T27" fmla="*/ 413 h 617"/>
                        <a:gd name="T28" fmla="*/ 388 w 617"/>
                        <a:gd name="T29" fmla="*/ 441 h 617"/>
                        <a:gd name="T30" fmla="*/ 564 w 617"/>
                        <a:gd name="T31" fmla="*/ 617 h 617"/>
                        <a:gd name="T32" fmla="*/ 617 w 617"/>
                        <a:gd name="T33" fmla="*/ 564 h 617"/>
                        <a:gd name="T34" fmla="*/ 441 w 617"/>
                        <a:gd name="T35" fmla="*/ 388 h 6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</a:cxnLst>
                      <a:rect l="0" t="0" r="r" b="b"/>
                      <a:pathLst>
                        <a:path w="617" h="617">
                          <a:moveTo>
                            <a:pt x="229" y="388"/>
                          </a:moveTo>
                          <a:cubicBezTo>
                            <a:pt x="141" y="388"/>
                            <a:pt x="70" y="317"/>
                            <a:pt x="70" y="229"/>
                          </a:cubicBezTo>
                          <a:cubicBezTo>
                            <a:pt x="70" y="141"/>
                            <a:pt x="141" y="70"/>
                            <a:pt x="229" y="70"/>
                          </a:cubicBezTo>
                          <a:cubicBezTo>
                            <a:pt x="317" y="70"/>
                            <a:pt x="388" y="141"/>
                            <a:pt x="388" y="229"/>
                          </a:cubicBezTo>
                          <a:cubicBezTo>
                            <a:pt x="388" y="317"/>
                            <a:pt x="317" y="388"/>
                            <a:pt x="229" y="388"/>
                          </a:cubicBezTo>
                          <a:moveTo>
                            <a:pt x="441" y="388"/>
                          </a:moveTo>
                          <a:lnTo>
                            <a:pt x="413" y="388"/>
                          </a:lnTo>
                          <a:lnTo>
                            <a:pt x="403" y="378"/>
                          </a:lnTo>
                          <a:cubicBezTo>
                            <a:pt x="438" y="338"/>
                            <a:pt x="458" y="286"/>
                            <a:pt x="458" y="229"/>
                          </a:cubicBezTo>
                          <a:cubicBezTo>
                            <a:pt x="458" y="102"/>
                            <a:pt x="356" y="0"/>
                            <a:pt x="229" y="0"/>
                          </a:cubicBezTo>
                          <a:cubicBezTo>
                            <a:pt x="102" y="0"/>
                            <a:pt x="0" y="102"/>
                            <a:pt x="0" y="229"/>
                          </a:cubicBezTo>
                          <a:cubicBezTo>
                            <a:pt x="0" y="356"/>
                            <a:pt x="102" y="458"/>
                            <a:pt x="229" y="458"/>
                          </a:cubicBezTo>
                          <a:cubicBezTo>
                            <a:pt x="286" y="458"/>
                            <a:pt x="338" y="437"/>
                            <a:pt x="378" y="403"/>
                          </a:cubicBezTo>
                          <a:lnTo>
                            <a:pt x="388" y="413"/>
                          </a:lnTo>
                          <a:lnTo>
                            <a:pt x="388" y="441"/>
                          </a:lnTo>
                          <a:lnTo>
                            <a:pt x="564" y="617"/>
                          </a:lnTo>
                          <a:lnTo>
                            <a:pt x="617" y="564"/>
                          </a:lnTo>
                          <a:lnTo>
                            <a:pt x="441" y="388"/>
                          </a:lnTo>
                          <a:close/>
                        </a:path>
                      </a:pathLst>
                    </a:custGeom>
                    <a:solidFill>
                      <a:srgbClr val="000000">
                        <a:alpha val="54000"/>
                      </a:srgbClr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900">
                        <a:solidFill>
                          <a:schemeClr val="bg1">
                            <a:lumMod val="9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4" name="직사각형 3">
                      <a:extLst>
                        <a:ext uri="{FF2B5EF4-FFF2-40B4-BE49-F238E27FC236}">
                          <a16:creationId xmlns:a16="http://schemas.microsoft.com/office/drawing/2014/main" id="{5598C14B-AE4C-4E2D-AC88-D4A7AAC9A3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44556" y="6341570"/>
                      <a:ext cx="1835759" cy="21544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lvl="0" defTabSz="844083" fontAlgn="base" latinLnBrk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defRPr/>
                      </a:pPr>
                      <a:r>
                        <a:rPr kumimoji="1" lang="ko-KR" altLang="en-US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이름</a:t>
                      </a:r>
                      <a:r>
                        <a:rPr kumimoji="1" lang="en-US" altLang="ko-KR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부서명</a:t>
                      </a:r>
                      <a:r>
                        <a:rPr kumimoji="1" lang="en-US" altLang="ko-KR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전화번호</a:t>
                      </a:r>
                      <a:r>
                        <a:rPr kumimoji="1" lang="en-US" altLang="ko-KR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800" kern="1200" dirty="0">
                          <a:solidFill>
                            <a:prstClr val="white">
                              <a:lumMod val="75000"/>
                            </a:prst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이메일 검색</a:t>
                      </a:r>
                    </a:p>
                  </p:txBody>
                </p:sp>
              </p:grpSp>
              <p:cxnSp>
                <p:nvCxnSpPr>
                  <p:cNvPr id="264" name="Line">
                    <a:extLst>
                      <a:ext uri="{FF2B5EF4-FFF2-40B4-BE49-F238E27FC236}">
                        <a16:creationId xmlns:a16="http://schemas.microsoft.com/office/drawing/2014/main" id="{F29C527F-8B8B-48BE-A1B3-2C09CD3FA7C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53227" y="6550866"/>
                    <a:ext cx="2436874" cy="0"/>
                  </a:xfrm>
                  <a:prstGeom prst="line">
                    <a:avLst/>
                  </a:prstGeom>
                  <a:ln w="6350">
                    <a:solidFill>
                      <a:srgbClr val="80808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직사각형 23">
                  <a:extLst>
                    <a:ext uri="{FF2B5EF4-FFF2-40B4-BE49-F238E27FC236}">
                      <a16:creationId xmlns:a16="http://schemas.microsoft.com/office/drawing/2014/main" id="{F32BFF2B-2478-4CFC-86DE-AE9E15F03311}"/>
                    </a:ext>
                  </a:extLst>
                </p:cNvPr>
                <p:cNvSpPr/>
                <p:nvPr/>
              </p:nvSpPr>
              <p:spPr>
                <a:xfrm>
                  <a:off x="233347" y="2198634"/>
                  <a:ext cx="729687" cy="215444"/>
                </a:xfrm>
                <a:prstGeom prst="rect">
                  <a:avLst/>
                </a:prstGeom>
              </p:spPr>
              <p:txBody>
                <a:bodyPr wrap="none" anchor="t">
                  <a:spAutoFit/>
                </a:bodyPr>
                <a:lstStyle/>
                <a:p>
                  <a:r>
                    <a:rPr kumimoji="1" lang="en-US" altLang="ko-KR" sz="800" b="1" kern="1200" dirty="0">
                      <a:solidFill>
                        <a:prstClr val="black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LG CNS</a:t>
                  </a:r>
                  <a:r>
                    <a:rPr kumimoji="1" lang="en-US" altLang="ko-KR" sz="800" b="1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 </a:t>
                  </a:r>
                  <a:r>
                    <a:rPr kumimoji="1" lang="ko-KR" altLang="en-US" sz="800" b="1" kern="1200" dirty="0">
                      <a:solidFill>
                        <a:prstClr val="black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▼</a:t>
                  </a:r>
                  <a:r>
                    <a:rPr kumimoji="1" lang="ko-KR" altLang="en-US" sz="800" b="1" kern="1200" dirty="0">
                      <a:solidFill>
                        <a:prstClr val="white">
                          <a:lumMod val="75000"/>
                        </a:prst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 </a:t>
                  </a:r>
                  <a:endParaRPr lang="ko-KR" altLang="en-US" sz="1600" dirty="0"/>
                </a:p>
              </p:txBody>
            </p:sp>
          </p:grp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C4750C3D-A9A1-4BB1-B066-CF42CC1A0A4B}"/>
                </a:ext>
              </a:extLst>
            </p:cNvPr>
            <p:cNvGrpSpPr/>
            <p:nvPr/>
          </p:nvGrpSpPr>
          <p:grpSpPr>
            <a:xfrm>
              <a:off x="326700" y="1942613"/>
              <a:ext cx="2702616" cy="3492231"/>
              <a:chOff x="326700" y="2252572"/>
              <a:chExt cx="2702616" cy="3492231"/>
            </a:xfrm>
          </p:grpSpPr>
          <p:sp>
            <p:nvSpPr>
              <p:cNvPr id="697" name="직사각형 696">
                <a:extLst>
                  <a:ext uri="{FF2B5EF4-FFF2-40B4-BE49-F238E27FC236}">
                    <a16:creationId xmlns:a16="http://schemas.microsoft.com/office/drawing/2014/main" id="{B7DC5D1C-1206-452C-B269-C68F772313B2}"/>
                  </a:ext>
                </a:extLst>
              </p:cNvPr>
              <p:cNvSpPr/>
              <p:nvPr/>
            </p:nvSpPr>
            <p:spPr>
              <a:xfrm>
                <a:off x="351912" y="2473256"/>
                <a:ext cx="987771" cy="25321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defTabSz="844083" fontAlgn="base" latinLnBrk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b="1" kern="1200" dirty="0">
                    <a:solidFill>
                      <a:srgbClr val="595959"/>
                    </a:solidFill>
                    <a:latin typeface="맑은 고딕"/>
                    <a:ea typeface="맑은 고딕" panose="020B0503020000020004" pitchFamily="50" charset="-127"/>
                  </a:rPr>
                  <a:t>즐겨찾기</a:t>
                </a:r>
                <a:r>
                  <a:rPr kumimoji="1" lang="ko-KR" altLang="en-US" sz="8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 </a:t>
                </a:r>
                <a:r>
                  <a:rPr kumimoji="1" lang="en-US" altLang="ko-KR" sz="8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(</a:t>
                </a:r>
                <a:r>
                  <a:rPr kumimoji="1" lang="en-US" altLang="ko-KR" sz="800" b="1" kern="1200" dirty="0">
                    <a:solidFill>
                      <a:srgbClr val="FF0000"/>
                    </a:solidFill>
                    <a:latin typeface="맑은 고딕"/>
                    <a:ea typeface="맑은 고딕" panose="020B0503020000020004" pitchFamily="50" charset="-127"/>
                  </a:rPr>
                  <a:t>17</a:t>
                </a:r>
                <a:r>
                  <a:rPr kumimoji="1" lang="en-US" altLang="ko-KR" sz="8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/20)</a:t>
                </a:r>
              </a:p>
            </p:txBody>
          </p:sp>
          <p:sp>
            <p:nvSpPr>
              <p:cNvPr id="730" name="Sort" descr="&lt;SmartSettings&gt;&lt;SmartResize anchorLeft=&quot;None&quot; anchorTop=&quot;Absolut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63C4FA32-4462-4B79-9E57-2981B62F2160}"/>
                  </a:ext>
                </a:extLst>
              </p:cNvPr>
              <p:cNvSpPr>
                <a:spLocks noChangeAspect="1" noEditPoint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2783786" y="2258586"/>
                <a:ext cx="119299" cy="126000"/>
              </a:xfrm>
              <a:custGeom>
                <a:avLst/>
                <a:gdLst>
                  <a:gd name="T0" fmla="*/ 126 w 499"/>
                  <a:gd name="T1" fmla="*/ 0 h 549"/>
                  <a:gd name="T2" fmla="*/ 0 w 499"/>
                  <a:gd name="T3" fmla="*/ 131 h 549"/>
                  <a:gd name="T4" fmla="*/ 20 w 499"/>
                  <a:gd name="T5" fmla="*/ 150 h 549"/>
                  <a:gd name="T6" fmla="*/ 112 w 499"/>
                  <a:gd name="T7" fmla="*/ 55 h 549"/>
                  <a:gd name="T8" fmla="*/ 112 w 499"/>
                  <a:gd name="T9" fmla="*/ 549 h 549"/>
                  <a:gd name="T10" fmla="*/ 140 w 499"/>
                  <a:gd name="T11" fmla="*/ 549 h 549"/>
                  <a:gd name="T12" fmla="*/ 140 w 499"/>
                  <a:gd name="T13" fmla="*/ 55 h 549"/>
                  <a:gd name="T14" fmla="*/ 232 w 499"/>
                  <a:gd name="T15" fmla="*/ 150 h 549"/>
                  <a:gd name="T16" fmla="*/ 252 w 499"/>
                  <a:gd name="T17" fmla="*/ 131 h 549"/>
                  <a:gd name="T18" fmla="*/ 126 w 499"/>
                  <a:gd name="T19" fmla="*/ 0 h 549"/>
                  <a:gd name="T20" fmla="*/ 359 w 499"/>
                  <a:gd name="T21" fmla="*/ 0 h 549"/>
                  <a:gd name="T22" fmla="*/ 359 w 499"/>
                  <a:gd name="T23" fmla="*/ 494 h 549"/>
                  <a:gd name="T24" fmla="*/ 267 w 499"/>
                  <a:gd name="T25" fmla="*/ 399 h 549"/>
                  <a:gd name="T26" fmla="*/ 247 w 499"/>
                  <a:gd name="T27" fmla="*/ 418 h 549"/>
                  <a:gd name="T28" fmla="*/ 373 w 499"/>
                  <a:gd name="T29" fmla="*/ 549 h 549"/>
                  <a:gd name="T30" fmla="*/ 499 w 499"/>
                  <a:gd name="T31" fmla="*/ 418 h 549"/>
                  <a:gd name="T32" fmla="*/ 479 w 499"/>
                  <a:gd name="T33" fmla="*/ 399 h 549"/>
                  <a:gd name="T34" fmla="*/ 387 w 499"/>
                  <a:gd name="T35" fmla="*/ 494 h 549"/>
                  <a:gd name="T36" fmla="*/ 387 w 499"/>
                  <a:gd name="T37" fmla="*/ 0 h 549"/>
                  <a:gd name="T38" fmla="*/ 359 w 499"/>
                  <a:gd name="T39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9" h="549">
                    <a:moveTo>
                      <a:pt x="126" y="0"/>
                    </a:moveTo>
                    <a:cubicBezTo>
                      <a:pt x="85" y="45"/>
                      <a:pt x="42" y="88"/>
                      <a:pt x="0" y="131"/>
                    </a:cubicBezTo>
                    <a:lnTo>
                      <a:pt x="20" y="150"/>
                    </a:lnTo>
                    <a:lnTo>
                      <a:pt x="112" y="55"/>
                    </a:lnTo>
                    <a:lnTo>
                      <a:pt x="112" y="549"/>
                    </a:lnTo>
                    <a:lnTo>
                      <a:pt x="140" y="549"/>
                    </a:lnTo>
                    <a:lnTo>
                      <a:pt x="140" y="55"/>
                    </a:lnTo>
                    <a:lnTo>
                      <a:pt x="232" y="150"/>
                    </a:lnTo>
                    <a:lnTo>
                      <a:pt x="252" y="131"/>
                    </a:lnTo>
                    <a:cubicBezTo>
                      <a:pt x="210" y="87"/>
                      <a:pt x="168" y="44"/>
                      <a:pt x="126" y="0"/>
                    </a:cubicBezTo>
                    <a:close/>
                    <a:moveTo>
                      <a:pt x="359" y="0"/>
                    </a:moveTo>
                    <a:lnTo>
                      <a:pt x="359" y="494"/>
                    </a:lnTo>
                    <a:lnTo>
                      <a:pt x="267" y="399"/>
                    </a:lnTo>
                    <a:lnTo>
                      <a:pt x="247" y="418"/>
                    </a:lnTo>
                    <a:cubicBezTo>
                      <a:pt x="289" y="462"/>
                      <a:pt x="331" y="505"/>
                      <a:pt x="373" y="549"/>
                    </a:cubicBezTo>
                    <a:cubicBezTo>
                      <a:pt x="414" y="505"/>
                      <a:pt x="457" y="462"/>
                      <a:pt x="499" y="418"/>
                    </a:cubicBezTo>
                    <a:lnTo>
                      <a:pt x="479" y="399"/>
                    </a:lnTo>
                    <a:lnTo>
                      <a:pt x="387" y="494"/>
                    </a:lnTo>
                    <a:lnTo>
                      <a:pt x="387" y="0"/>
                    </a:lnTo>
                    <a:lnTo>
                      <a:pt x="359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solidFill>
                  <a:srgbClr val="FFFFFF">
                    <a:lumMod val="5000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grpSp>
            <p:nvGrpSpPr>
              <p:cNvPr id="731" name="그룹 730">
                <a:extLst>
                  <a:ext uri="{FF2B5EF4-FFF2-40B4-BE49-F238E27FC236}">
                    <a16:creationId xmlns:a16="http://schemas.microsoft.com/office/drawing/2014/main" id="{DA5F9220-AF10-4388-942A-C8E71BC4B59B}"/>
                  </a:ext>
                </a:extLst>
              </p:cNvPr>
              <p:cNvGrpSpPr/>
              <p:nvPr/>
            </p:nvGrpSpPr>
            <p:grpSpPr>
              <a:xfrm>
                <a:off x="2976892" y="2252572"/>
                <a:ext cx="39506" cy="144000"/>
                <a:chOff x="3198941" y="2371350"/>
                <a:chExt cx="39506" cy="140236"/>
              </a:xfrm>
            </p:grpSpPr>
            <p:sp>
              <p:nvSpPr>
                <p:cNvPr id="732" name="Oval">
                  <a:extLst>
                    <a:ext uri="{FF2B5EF4-FFF2-40B4-BE49-F238E27FC236}">
                      <a16:creationId xmlns:a16="http://schemas.microsoft.com/office/drawing/2014/main" id="{CC9E08FF-61CC-48B5-BFF0-E167CFC8C730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371350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33" name="Oval">
                  <a:extLst>
                    <a:ext uri="{FF2B5EF4-FFF2-40B4-BE49-F238E27FC236}">
                      <a16:creationId xmlns:a16="http://schemas.microsoft.com/office/drawing/2014/main" id="{A86B744B-642F-42FB-8695-791E24845DD3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421515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34" name="Oval">
                  <a:extLst>
                    <a:ext uri="{FF2B5EF4-FFF2-40B4-BE49-F238E27FC236}">
                      <a16:creationId xmlns:a16="http://schemas.microsoft.com/office/drawing/2014/main" id="{E5EE72C0-8D4F-4326-A0A1-4DC1B5BDE457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471680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7D72F852-D13F-4950-AC11-0498253AE2D1}"/>
                  </a:ext>
                </a:extLst>
              </p:cNvPr>
              <p:cNvGrpSpPr/>
              <p:nvPr/>
            </p:nvGrpSpPr>
            <p:grpSpPr>
              <a:xfrm>
                <a:off x="326700" y="2563861"/>
                <a:ext cx="2702616" cy="3180942"/>
                <a:chOff x="326700" y="2563861"/>
                <a:chExt cx="2702616" cy="3180942"/>
              </a:xfrm>
            </p:grpSpPr>
            <p:sp>
              <p:nvSpPr>
                <p:cNvPr id="695" name="Chevron" descr="&lt;SmartSettings&gt;&lt;SmartResize anchorLeft=&quot;None&quot; anchorTop=&quot;None&quot; anchorRight=&quot;Absolute&quot; anchorBottom=&quot;None&quot; /&gt;&lt;/SmartSettings&gt;">
                  <a:extLst>
                    <a:ext uri="{FF2B5EF4-FFF2-40B4-BE49-F238E27FC236}">
                      <a16:creationId xmlns:a16="http://schemas.microsoft.com/office/drawing/2014/main" id="{E50FED72-4777-4AC0-BA2C-866BA94A91F2}"/>
                    </a:ext>
                  </a:extLst>
                </p:cNvPr>
                <p:cNvSpPr>
                  <a:spLocks noChangeAspect="1"/>
                </p:cNvSpPr>
                <p:nvPr>
                  <p:custDataLst>
                    <p:tags r:id="rId7"/>
                  </p:custDataLst>
                </p:nvPr>
              </p:nvSpPr>
              <p:spPr bwMode="auto">
                <a:xfrm rot="10800000">
                  <a:off x="326700" y="2596055"/>
                  <a:ext cx="72000" cy="40696"/>
                </a:xfrm>
                <a:custGeom>
                  <a:avLst/>
                  <a:gdLst>
                    <a:gd name="T0" fmla="*/ 0 w 197"/>
                    <a:gd name="T1" fmla="*/ 0 h 115"/>
                    <a:gd name="T2" fmla="*/ 99 w 197"/>
                    <a:gd name="T3" fmla="*/ 115 h 115"/>
                    <a:gd name="T4" fmla="*/ 197 w 197"/>
                    <a:gd name="T5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7" h="115">
                      <a:moveTo>
                        <a:pt x="0" y="0"/>
                      </a:moveTo>
                      <a:lnTo>
                        <a:pt x="99" y="115"/>
                      </a:lnTo>
                      <a:lnTo>
                        <a:pt x="197" y="0"/>
                      </a:lnTo>
                    </a:path>
                  </a:pathLst>
                </a:custGeom>
                <a:noFill/>
                <a:ln w="19050" cap="sq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96" name="Hamburger Button">
                  <a:extLst>
                    <a:ext uri="{FF2B5EF4-FFF2-40B4-BE49-F238E27FC236}">
                      <a16:creationId xmlns:a16="http://schemas.microsoft.com/office/drawing/2014/main" id="{9B4E3476-1115-4C09-AF14-470ECD2F6CF9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902632" y="2563861"/>
                  <a:ext cx="121260" cy="72000"/>
                </a:xfrm>
                <a:custGeom>
                  <a:avLst/>
                  <a:gdLst>
                    <a:gd name="T0" fmla="*/ 0 w 564"/>
                    <a:gd name="T1" fmla="*/ 0 h 310"/>
                    <a:gd name="T2" fmla="*/ 0 w 564"/>
                    <a:gd name="T3" fmla="*/ 28 h 310"/>
                    <a:gd name="T4" fmla="*/ 564 w 564"/>
                    <a:gd name="T5" fmla="*/ 28 h 310"/>
                    <a:gd name="T6" fmla="*/ 564 w 564"/>
                    <a:gd name="T7" fmla="*/ 0 h 310"/>
                    <a:gd name="T8" fmla="*/ 0 w 564"/>
                    <a:gd name="T9" fmla="*/ 0 h 310"/>
                    <a:gd name="T10" fmla="*/ 0 w 564"/>
                    <a:gd name="T11" fmla="*/ 141 h 310"/>
                    <a:gd name="T12" fmla="*/ 0 w 564"/>
                    <a:gd name="T13" fmla="*/ 169 h 310"/>
                    <a:gd name="T14" fmla="*/ 564 w 564"/>
                    <a:gd name="T15" fmla="*/ 169 h 310"/>
                    <a:gd name="T16" fmla="*/ 564 w 564"/>
                    <a:gd name="T17" fmla="*/ 141 h 310"/>
                    <a:gd name="T18" fmla="*/ 0 w 564"/>
                    <a:gd name="T19" fmla="*/ 141 h 310"/>
                    <a:gd name="T20" fmla="*/ 0 w 564"/>
                    <a:gd name="T21" fmla="*/ 282 h 310"/>
                    <a:gd name="T22" fmla="*/ 0 w 564"/>
                    <a:gd name="T23" fmla="*/ 310 h 310"/>
                    <a:gd name="T24" fmla="*/ 564 w 564"/>
                    <a:gd name="T25" fmla="*/ 310 h 310"/>
                    <a:gd name="T26" fmla="*/ 564 w 564"/>
                    <a:gd name="T27" fmla="*/ 282 h 310"/>
                    <a:gd name="T28" fmla="*/ 0 w 564"/>
                    <a:gd name="T29" fmla="*/ 282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4" h="310">
                      <a:moveTo>
                        <a:pt x="0" y="0"/>
                      </a:moveTo>
                      <a:lnTo>
                        <a:pt x="0" y="28"/>
                      </a:lnTo>
                      <a:lnTo>
                        <a:pt x="564" y="28"/>
                      </a:lnTo>
                      <a:lnTo>
                        <a:pt x="564" y="0"/>
                      </a:lnTo>
                      <a:lnTo>
                        <a:pt x="0" y="0"/>
                      </a:lnTo>
                      <a:close/>
                      <a:moveTo>
                        <a:pt x="0" y="141"/>
                      </a:moveTo>
                      <a:lnTo>
                        <a:pt x="0" y="169"/>
                      </a:lnTo>
                      <a:lnTo>
                        <a:pt x="564" y="169"/>
                      </a:lnTo>
                      <a:lnTo>
                        <a:pt x="564" y="141"/>
                      </a:lnTo>
                      <a:lnTo>
                        <a:pt x="0" y="141"/>
                      </a:lnTo>
                      <a:close/>
                      <a:moveTo>
                        <a:pt x="0" y="282"/>
                      </a:moveTo>
                      <a:lnTo>
                        <a:pt x="0" y="310"/>
                      </a:lnTo>
                      <a:lnTo>
                        <a:pt x="564" y="310"/>
                      </a:lnTo>
                      <a:lnTo>
                        <a:pt x="564" y="282"/>
                      </a:lnTo>
                      <a:lnTo>
                        <a:pt x="0" y="28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85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grpSp>
              <p:nvGrpSpPr>
                <p:cNvPr id="698" name="그룹 697">
                  <a:extLst>
                    <a:ext uri="{FF2B5EF4-FFF2-40B4-BE49-F238E27FC236}">
                      <a16:creationId xmlns:a16="http://schemas.microsoft.com/office/drawing/2014/main" id="{ADDEE96B-18B5-4906-9B45-C9304E7F337E}"/>
                    </a:ext>
                  </a:extLst>
                </p:cNvPr>
                <p:cNvGrpSpPr/>
                <p:nvPr/>
              </p:nvGrpSpPr>
              <p:grpSpPr>
                <a:xfrm>
                  <a:off x="369458" y="2783733"/>
                  <a:ext cx="1233927" cy="377855"/>
                  <a:chOff x="11046174" y="4430284"/>
                  <a:chExt cx="1233927" cy="377855"/>
                </a:xfrm>
              </p:grpSpPr>
              <p:sp>
                <p:nvSpPr>
                  <p:cNvPr id="718" name="직사각형 717">
                    <a:extLst>
                      <a:ext uri="{FF2B5EF4-FFF2-40B4-BE49-F238E27FC236}">
                        <a16:creationId xmlns:a16="http://schemas.microsoft.com/office/drawing/2014/main" id="{65C20114-1F64-4BE6-8A76-1055D0C22700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강용관 책임</a:t>
                    </a:r>
                    <a:endParaRPr kumimoji="1" lang="en-US" altLang="ko-KR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grpSp>
                <p:nvGrpSpPr>
                  <p:cNvPr id="719" name="Profile Picture">
                    <a:extLst>
                      <a:ext uri="{FF2B5EF4-FFF2-40B4-BE49-F238E27FC236}">
                        <a16:creationId xmlns:a16="http://schemas.microsoft.com/office/drawing/2014/main" id="{69CA15D9-854C-4B15-BA7D-EF987BFAE93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721" name="Background">
                      <a:extLst>
                        <a:ext uri="{FF2B5EF4-FFF2-40B4-BE49-F238E27FC236}">
                          <a16:creationId xmlns:a16="http://schemas.microsoft.com/office/drawing/2014/main" id="{6CAD7983-9B38-4DCD-A4A6-86BC9A67B5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722" name="Profile Icon">
                      <a:extLst>
                        <a:ext uri="{FF2B5EF4-FFF2-40B4-BE49-F238E27FC236}">
                          <a16:creationId xmlns:a16="http://schemas.microsoft.com/office/drawing/2014/main" id="{E8E0A197-9E31-462B-8BB7-A0D7EE5236F6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720" name="직사각형 719">
                    <a:extLst>
                      <a:ext uri="{FF2B5EF4-FFF2-40B4-BE49-F238E27FC236}">
                        <a16:creationId xmlns:a16="http://schemas.microsoft.com/office/drawing/2014/main" id="{B65E33AE-10E8-4EB4-A27C-563000956736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700" b="1" kern="1200" dirty="0" err="1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아키텍쳐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솔루션팀</a:t>
                    </a:r>
                    <a:endParaRPr kumimoji="1" lang="en-US" altLang="ko-KR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</p:grpSp>
            <p:sp>
              <p:nvSpPr>
                <p:cNvPr id="699" name="타원 698">
                  <a:extLst>
                    <a:ext uri="{FF2B5EF4-FFF2-40B4-BE49-F238E27FC236}">
                      <a16:creationId xmlns:a16="http://schemas.microsoft.com/office/drawing/2014/main" id="{D4318AE3-32D3-4A41-8027-0312286D2431}"/>
                    </a:ext>
                  </a:extLst>
                </p:cNvPr>
                <p:cNvSpPr/>
                <p:nvPr/>
              </p:nvSpPr>
              <p:spPr>
                <a:xfrm>
                  <a:off x="344070" y="2790258"/>
                  <a:ext cx="101600" cy="101600"/>
                </a:xfrm>
                <a:prstGeom prst="ellipse">
                  <a:avLst/>
                </a:prstGeom>
                <a:solidFill>
                  <a:srgbClr val="0EA58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700" name="그래픽 699" descr="스마트폰">
                  <a:extLst>
                    <a:ext uri="{FF2B5EF4-FFF2-40B4-BE49-F238E27FC236}">
                      <a16:creationId xmlns:a16="http://schemas.microsoft.com/office/drawing/2014/main" id="{14EB2983-B0C7-4AC2-84FC-ABDDFE3F27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3230" y="2991733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701" name="그룹 700">
                  <a:extLst>
                    <a:ext uri="{FF2B5EF4-FFF2-40B4-BE49-F238E27FC236}">
                      <a16:creationId xmlns:a16="http://schemas.microsoft.com/office/drawing/2014/main" id="{27EDB428-931A-4DDC-A39D-A03C780BF417}"/>
                    </a:ext>
                  </a:extLst>
                </p:cNvPr>
                <p:cNvGrpSpPr/>
                <p:nvPr/>
              </p:nvGrpSpPr>
              <p:grpSpPr>
                <a:xfrm>
                  <a:off x="2422405" y="2853702"/>
                  <a:ext cx="599713" cy="208878"/>
                  <a:chOff x="2618861" y="1818353"/>
                  <a:chExt cx="599713" cy="208878"/>
                </a:xfrm>
              </p:grpSpPr>
              <p:sp>
                <p:nvSpPr>
                  <p:cNvPr id="716" name="Message">
                    <a:extLst>
                      <a:ext uri="{FF2B5EF4-FFF2-40B4-BE49-F238E27FC236}">
                        <a16:creationId xmlns:a16="http://schemas.microsoft.com/office/drawing/2014/main" id="{C77927AE-8B3A-40AF-9714-2A5BA35C55FE}"/>
                      </a:ext>
                    </a:extLst>
                  </p:cNvPr>
                  <p:cNvSpPr/>
                  <p:nvPr/>
                </p:nvSpPr>
                <p:spPr>
                  <a:xfrm>
                    <a:off x="2618861" y="1818353"/>
                    <a:ext cx="599713" cy="179630"/>
                  </a:xfrm>
                  <a:prstGeom prst="roundRect">
                    <a:avLst>
                      <a:gd name="adj" fmla="val 33718"/>
                    </a:avLst>
                  </a:prstGeom>
                  <a:solidFill>
                    <a:srgbClr val="E6E5EB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none" lIns="45720" tIns="18288" rIns="45720" bIns="18288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cs typeface="Segoe UI" panose="020B0502040204020203" pitchFamily="34" charset="0"/>
                      </a:rPr>
                      <a:t>안녕하세요</a:t>
                    </a:r>
                    <a:r>
                      <a: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cs typeface="Segoe UI" panose="020B0502040204020203" pitchFamily="34" charset="0"/>
                      </a:rPr>
                      <a:t>!</a:t>
                    </a: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717" name="Tip">
                    <a:extLst>
                      <a:ext uri="{FF2B5EF4-FFF2-40B4-BE49-F238E27FC236}">
                        <a16:creationId xmlns:a16="http://schemas.microsoft.com/office/drawing/2014/main" id="{D1A7373F-3919-4819-B935-8D50F90750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625031" y="1903406"/>
                    <a:ext cx="93664" cy="123825"/>
                  </a:xfrm>
                  <a:custGeom>
                    <a:avLst/>
                    <a:gdLst>
                      <a:gd name="T0" fmla="*/ 63 w 120"/>
                      <a:gd name="T1" fmla="*/ 0 h 164"/>
                      <a:gd name="T2" fmla="*/ 0 w 120"/>
                      <a:gd name="T3" fmla="*/ 129 h 164"/>
                      <a:gd name="T4" fmla="*/ 120 w 120"/>
                      <a:gd name="T5" fmla="*/ 164 h 164"/>
                      <a:gd name="T6" fmla="*/ 63 w 120"/>
                      <a:gd name="T7" fmla="*/ 75 h 164"/>
                      <a:gd name="T8" fmla="*/ 63 w 120"/>
                      <a:gd name="T9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164">
                        <a:moveTo>
                          <a:pt x="63" y="0"/>
                        </a:moveTo>
                        <a:cubicBezTo>
                          <a:pt x="63" y="52"/>
                          <a:pt x="38" y="99"/>
                          <a:pt x="0" y="129"/>
                        </a:cubicBezTo>
                        <a:cubicBezTo>
                          <a:pt x="35" y="150"/>
                          <a:pt x="76" y="163"/>
                          <a:pt x="120" y="164"/>
                        </a:cubicBezTo>
                        <a:cubicBezTo>
                          <a:pt x="86" y="148"/>
                          <a:pt x="63" y="114"/>
                          <a:pt x="63" y="75"/>
                        </a:cubicBez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rgbClr val="E6E5EB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buClrTx/>
                      <a:buFontTx/>
                      <a:buNone/>
                    </a:pPr>
                    <a:endParaRPr lang="en-US">
                      <a:solidFill>
                        <a:prstClr val="black"/>
                      </a:solidFill>
                      <a:latin typeface="맑은 고딕" panose="020F0502020204030204"/>
                    </a:endParaRPr>
                  </a:p>
                </p:txBody>
              </p:sp>
            </p:grpSp>
            <p:grpSp>
              <p:nvGrpSpPr>
                <p:cNvPr id="702" name="그룹 701">
                  <a:extLst>
                    <a:ext uri="{FF2B5EF4-FFF2-40B4-BE49-F238E27FC236}">
                      <a16:creationId xmlns:a16="http://schemas.microsoft.com/office/drawing/2014/main" id="{6B8CB1F2-030E-4B70-9FEF-151BEE402B10}"/>
                    </a:ext>
                  </a:extLst>
                </p:cNvPr>
                <p:cNvGrpSpPr/>
                <p:nvPr/>
              </p:nvGrpSpPr>
              <p:grpSpPr>
                <a:xfrm>
                  <a:off x="369458" y="3217182"/>
                  <a:ext cx="1431079" cy="377855"/>
                  <a:chOff x="11046174" y="4430284"/>
                  <a:chExt cx="1431079" cy="377855"/>
                </a:xfrm>
              </p:grpSpPr>
              <p:sp>
                <p:nvSpPr>
                  <p:cNvPr id="711" name="직사각형 710">
                    <a:extLst>
                      <a:ext uri="{FF2B5EF4-FFF2-40B4-BE49-F238E27FC236}">
                        <a16:creationId xmlns:a16="http://schemas.microsoft.com/office/drawing/2014/main" id="{315E238E-569B-472B-9A13-4BD8B7E28D0D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신동인 책임</a:t>
                    </a:r>
                  </a:p>
                </p:txBody>
              </p:sp>
              <p:grpSp>
                <p:nvGrpSpPr>
                  <p:cNvPr id="712" name="Profile Picture">
                    <a:extLst>
                      <a:ext uri="{FF2B5EF4-FFF2-40B4-BE49-F238E27FC236}">
                        <a16:creationId xmlns:a16="http://schemas.microsoft.com/office/drawing/2014/main" id="{B914498F-C03E-4A54-862E-3EB48B054D4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714" name="Background">
                      <a:extLst>
                        <a:ext uri="{FF2B5EF4-FFF2-40B4-BE49-F238E27FC236}">
                          <a16:creationId xmlns:a16="http://schemas.microsoft.com/office/drawing/2014/main" id="{6E9FF947-8F3D-4143-9B3C-E0E455B930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715" name="Profile Icon">
                      <a:extLst>
                        <a:ext uri="{FF2B5EF4-FFF2-40B4-BE49-F238E27FC236}">
                          <a16:creationId xmlns:a16="http://schemas.microsoft.com/office/drawing/2014/main" id="{7E2C2028-FDB9-4E61-AF01-5C00B08B2634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713" name="직사각형 712">
                    <a:extLst>
                      <a:ext uri="{FF2B5EF4-FFF2-40B4-BE49-F238E27FC236}">
                        <a16:creationId xmlns:a16="http://schemas.microsoft.com/office/drawing/2014/main" id="{FD0B6CF1-7A05-4C12-BA91-B99EDEC70C18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700" b="1" kern="1200" dirty="0" err="1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아키텍쳐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솔루션팀</a:t>
                    </a:r>
                    <a:endParaRPr kumimoji="1" lang="en-US" altLang="ko-KR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</p:grpSp>
            <p:sp>
              <p:nvSpPr>
                <p:cNvPr id="703" name="타원 702">
                  <a:extLst>
                    <a:ext uri="{FF2B5EF4-FFF2-40B4-BE49-F238E27FC236}">
                      <a16:creationId xmlns:a16="http://schemas.microsoft.com/office/drawing/2014/main" id="{418C1917-0EF6-45F4-BD22-6B850EA27075}"/>
                    </a:ext>
                  </a:extLst>
                </p:cNvPr>
                <p:cNvSpPr/>
                <p:nvPr/>
              </p:nvSpPr>
              <p:spPr>
                <a:xfrm>
                  <a:off x="344070" y="3223707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704" name="그래픽 703" descr="스마트폰">
                  <a:extLst>
                    <a:ext uri="{FF2B5EF4-FFF2-40B4-BE49-F238E27FC236}">
                      <a16:creationId xmlns:a16="http://schemas.microsoft.com/office/drawing/2014/main" id="{A963FD23-1114-435D-881B-CA3C80423F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3230" y="3425182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705" name="그룹 704">
                  <a:extLst>
                    <a:ext uri="{FF2B5EF4-FFF2-40B4-BE49-F238E27FC236}">
                      <a16:creationId xmlns:a16="http://schemas.microsoft.com/office/drawing/2014/main" id="{9BD752A5-FA82-4E80-968C-A0B818A5EC48}"/>
                    </a:ext>
                  </a:extLst>
                </p:cNvPr>
                <p:cNvGrpSpPr/>
                <p:nvPr/>
              </p:nvGrpSpPr>
              <p:grpSpPr>
                <a:xfrm>
                  <a:off x="2075093" y="3239171"/>
                  <a:ext cx="954223" cy="342644"/>
                  <a:chOff x="2264351" y="1684587"/>
                  <a:chExt cx="954223" cy="342644"/>
                </a:xfrm>
              </p:grpSpPr>
              <p:sp>
                <p:nvSpPr>
                  <p:cNvPr id="709" name="Message">
                    <a:extLst>
                      <a:ext uri="{FF2B5EF4-FFF2-40B4-BE49-F238E27FC236}">
                        <a16:creationId xmlns:a16="http://schemas.microsoft.com/office/drawing/2014/main" id="{6801776A-E400-4943-8D53-F51162BDB667}"/>
                      </a:ext>
                    </a:extLst>
                  </p:cNvPr>
                  <p:cNvSpPr/>
                  <p:nvPr/>
                </p:nvSpPr>
                <p:spPr>
                  <a:xfrm>
                    <a:off x="2291612" y="1684587"/>
                    <a:ext cx="926962" cy="313396"/>
                  </a:xfrm>
                  <a:prstGeom prst="roundRect">
                    <a:avLst>
                      <a:gd name="adj" fmla="val 25613"/>
                    </a:avLst>
                  </a:prstGeom>
                  <a:solidFill>
                    <a:srgbClr val="E6E5EB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none" lIns="45720" tIns="18288" rIns="45720" bIns="18288" numCol="1" spcCol="0" rtlCol="0" fromWordArt="0" anchor="b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buClrTx/>
                      <a:defRPr/>
                    </a:pPr>
                    <a:r>
                      <a:rPr lang="ko-KR" altLang="en-US" sz="700" dirty="0">
                        <a:solidFill>
                          <a:srgbClr val="000000"/>
                        </a:solidFill>
                        <a:latin typeface="+mn-ea"/>
                        <a:cs typeface="Segoe UI" panose="020B0502040204020203" pitchFamily="34" charset="0"/>
                      </a:rPr>
                      <a:t>농사꾼이 아닌</a:t>
                    </a:r>
                  </a:p>
                  <a:p>
                    <a:pPr lvl="0">
                      <a:buClrTx/>
                      <a:defRPr/>
                    </a:pPr>
                    <a:r>
                      <a:rPr lang="ko-KR" altLang="en-US" sz="700" dirty="0">
                        <a:solidFill>
                          <a:srgbClr val="000000"/>
                        </a:solidFill>
                        <a:latin typeface="+mn-ea"/>
                        <a:cs typeface="Segoe UI" panose="020B0502040204020203" pitchFamily="34" charset="0"/>
                      </a:rPr>
                      <a:t>유목민이 필요해요</a:t>
                    </a:r>
                    <a:r>
                      <a:rPr lang="en-US" altLang="ko-KR" sz="700" dirty="0">
                        <a:solidFill>
                          <a:srgbClr val="000000"/>
                        </a:solidFill>
                        <a:latin typeface="+mn-ea"/>
                        <a:cs typeface="Segoe UI" panose="020B0502040204020203" pitchFamily="34" charset="0"/>
                      </a:rPr>
                      <a:t>!</a:t>
                    </a:r>
                  </a:p>
                </p:txBody>
              </p:sp>
              <p:sp>
                <p:nvSpPr>
                  <p:cNvPr id="710" name="Tip">
                    <a:extLst>
                      <a:ext uri="{FF2B5EF4-FFF2-40B4-BE49-F238E27FC236}">
                        <a16:creationId xmlns:a16="http://schemas.microsoft.com/office/drawing/2014/main" id="{07544237-91A4-4F4E-A7ED-F2D0BEBB73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264351" y="1903406"/>
                    <a:ext cx="93664" cy="123825"/>
                  </a:xfrm>
                  <a:custGeom>
                    <a:avLst/>
                    <a:gdLst>
                      <a:gd name="T0" fmla="*/ 63 w 120"/>
                      <a:gd name="T1" fmla="*/ 0 h 164"/>
                      <a:gd name="T2" fmla="*/ 0 w 120"/>
                      <a:gd name="T3" fmla="*/ 129 h 164"/>
                      <a:gd name="T4" fmla="*/ 120 w 120"/>
                      <a:gd name="T5" fmla="*/ 164 h 164"/>
                      <a:gd name="T6" fmla="*/ 63 w 120"/>
                      <a:gd name="T7" fmla="*/ 75 h 164"/>
                      <a:gd name="T8" fmla="*/ 63 w 120"/>
                      <a:gd name="T9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164">
                        <a:moveTo>
                          <a:pt x="63" y="0"/>
                        </a:moveTo>
                        <a:cubicBezTo>
                          <a:pt x="63" y="52"/>
                          <a:pt x="38" y="99"/>
                          <a:pt x="0" y="129"/>
                        </a:cubicBezTo>
                        <a:cubicBezTo>
                          <a:pt x="35" y="150"/>
                          <a:pt x="76" y="163"/>
                          <a:pt x="120" y="164"/>
                        </a:cubicBezTo>
                        <a:cubicBezTo>
                          <a:pt x="86" y="148"/>
                          <a:pt x="63" y="114"/>
                          <a:pt x="63" y="75"/>
                        </a:cubicBez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rgbClr val="E6E5EB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buClrTx/>
                      <a:buFontTx/>
                      <a:buNone/>
                    </a:pPr>
                    <a:endParaRPr lang="en-US">
                      <a:solidFill>
                        <a:prstClr val="black"/>
                      </a:solidFill>
                      <a:latin typeface="맑은 고딕" panose="020F0502020204030204"/>
                    </a:endParaRPr>
                  </a:p>
                </p:txBody>
              </p:sp>
            </p:grpSp>
            <p:grpSp>
              <p:nvGrpSpPr>
                <p:cNvPr id="706" name="그룹 705">
                  <a:extLst>
                    <a:ext uri="{FF2B5EF4-FFF2-40B4-BE49-F238E27FC236}">
                      <a16:creationId xmlns:a16="http://schemas.microsoft.com/office/drawing/2014/main" id="{020132F4-A996-4927-B0CD-C86AD1626C08}"/>
                    </a:ext>
                  </a:extLst>
                </p:cNvPr>
                <p:cNvGrpSpPr/>
                <p:nvPr/>
              </p:nvGrpSpPr>
              <p:grpSpPr>
                <a:xfrm>
                  <a:off x="741732" y="3243779"/>
                  <a:ext cx="338554" cy="184666"/>
                  <a:chOff x="1063283" y="3697077"/>
                  <a:chExt cx="338554" cy="184666"/>
                </a:xfrm>
              </p:grpSpPr>
              <p:sp>
                <p:nvSpPr>
                  <p:cNvPr id="707" name="사각형: 둥근 모서리 706">
                    <a:extLst>
                      <a:ext uri="{FF2B5EF4-FFF2-40B4-BE49-F238E27FC236}">
                        <a16:creationId xmlns:a16="http://schemas.microsoft.com/office/drawing/2014/main" id="{CC629300-D83F-4D85-9B8C-5D9D970C1D50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rgbClr val="EA4737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  <a:sym typeface="Arial"/>
                    </a:endParaRPr>
                  </a:p>
                </p:txBody>
              </p:sp>
              <p:sp>
                <p:nvSpPr>
                  <p:cNvPr id="708" name="직사각형 707">
                    <a:extLst>
                      <a:ext uri="{FF2B5EF4-FFF2-40B4-BE49-F238E27FC236}">
                        <a16:creationId xmlns:a16="http://schemas.microsoft.com/office/drawing/2014/main" id="{027306E3-8643-498D-B52C-75BA475DE78A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4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lvl="0" algn="ctr">
                      <a:defRPr/>
                    </a:pPr>
                    <a:r>
                      <a:rPr lang="ko-KR" altLang="en-US" sz="600" b="1" dirty="0">
                        <a:solidFill>
                          <a:srgbClr val="FFFFFF"/>
                        </a:solidFill>
                        <a:ea typeface="맑은 고딕" panose="020B0503020000020004" pitchFamily="50" charset="-127"/>
                        <a:cs typeface="+mn-cs"/>
                      </a:rPr>
                      <a:t>장기</a:t>
                    </a:r>
                  </a:p>
                </p:txBody>
              </p:sp>
            </p:grpSp>
            <p:sp>
              <p:nvSpPr>
                <p:cNvPr id="600" name="Chevron" descr="&lt;SmartSettings&gt;&lt;SmartResize anchorLeft=&quot;None&quot; anchorTop=&quot;None&quot; anchorRight=&quot;Absolute&quot; anchorBottom=&quot;None&quot; /&gt;&lt;/SmartSettings&gt;">
                  <a:extLst>
                    <a:ext uri="{FF2B5EF4-FFF2-40B4-BE49-F238E27FC236}">
                      <a16:creationId xmlns:a16="http://schemas.microsoft.com/office/drawing/2014/main" id="{BFC43CBD-3CFF-491E-84FC-C3FB41039ABB}"/>
                    </a:ext>
                  </a:extLst>
                </p:cNvPr>
                <p:cNvSpPr>
                  <a:spLocks noChangeAspect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 rot="10800000">
                  <a:off x="326700" y="3784924"/>
                  <a:ext cx="72000" cy="40696"/>
                </a:xfrm>
                <a:custGeom>
                  <a:avLst/>
                  <a:gdLst>
                    <a:gd name="T0" fmla="*/ 0 w 197"/>
                    <a:gd name="T1" fmla="*/ 0 h 115"/>
                    <a:gd name="T2" fmla="*/ 99 w 197"/>
                    <a:gd name="T3" fmla="*/ 115 h 115"/>
                    <a:gd name="T4" fmla="*/ 197 w 197"/>
                    <a:gd name="T5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7" h="115">
                      <a:moveTo>
                        <a:pt x="0" y="0"/>
                      </a:moveTo>
                      <a:lnTo>
                        <a:pt x="99" y="115"/>
                      </a:lnTo>
                      <a:lnTo>
                        <a:pt x="197" y="0"/>
                      </a:lnTo>
                    </a:path>
                  </a:pathLst>
                </a:custGeom>
                <a:noFill/>
                <a:ln w="19050" cap="sq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01" name="Hamburger Button">
                  <a:extLst>
                    <a:ext uri="{FF2B5EF4-FFF2-40B4-BE49-F238E27FC236}">
                      <a16:creationId xmlns:a16="http://schemas.microsoft.com/office/drawing/2014/main" id="{1044E52E-8F56-45D4-B752-710CC09D628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902632" y="3752730"/>
                  <a:ext cx="121260" cy="72000"/>
                </a:xfrm>
                <a:custGeom>
                  <a:avLst/>
                  <a:gdLst>
                    <a:gd name="T0" fmla="*/ 0 w 564"/>
                    <a:gd name="T1" fmla="*/ 0 h 310"/>
                    <a:gd name="T2" fmla="*/ 0 w 564"/>
                    <a:gd name="T3" fmla="*/ 28 h 310"/>
                    <a:gd name="T4" fmla="*/ 564 w 564"/>
                    <a:gd name="T5" fmla="*/ 28 h 310"/>
                    <a:gd name="T6" fmla="*/ 564 w 564"/>
                    <a:gd name="T7" fmla="*/ 0 h 310"/>
                    <a:gd name="T8" fmla="*/ 0 w 564"/>
                    <a:gd name="T9" fmla="*/ 0 h 310"/>
                    <a:gd name="T10" fmla="*/ 0 w 564"/>
                    <a:gd name="T11" fmla="*/ 141 h 310"/>
                    <a:gd name="T12" fmla="*/ 0 w 564"/>
                    <a:gd name="T13" fmla="*/ 169 h 310"/>
                    <a:gd name="T14" fmla="*/ 564 w 564"/>
                    <a:gd name="T15" fmla="*/ 169 h 310"/>
                    <a:gd name="T16" fmla="*/ 564 w 564"/>
                    <a:gd name="T17" fmla="*/ 141 h 310"/>
                    <a:gd name="T18" fmla="*/ 0 w 564"/>
                    <a:gd name="T19" fmla="*/ 141 h 310"/>
                    <a:gd name="T20" fmla="*/ 0 w 564"/>
                    <a:gd name="T21" fmla="*/ 282 h 310"/>
                    <a:gd name="T22" fmla="*/ 0 w 564"/>
                    <a:gd name="T23" fmla="*/ 310 h 310"/>
                    <a:gd name="T24" fmla="*/ 564 w 564"/>
                    <a:gd name="T25" fmla="*/ 310 h 310"/>
                    <a:gd name="T26" fmla="*/ 564 w 564"/>
                    <a:gd name="T27" fmla="*/ 282 h 310"/>
                    <a:gd name="T28" fmla="*/ 0 w 564"/>
                    <a:gd name="T29" fmla="*/ 282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4" h="310">
                      <a:moveTo>
                        <a:pt x="0" y="0"/>
                      </a:moveTo>
                      <a:lnTo>
                        <a:pt x="0" y="28"/>
                      </a:lnTo>
                      <a:lnTo>
                        <a:pt x="564" y="28"/>
                      </a:lnTo>
                      <a:lnTo>
                        <a:pt x="564" y="0"/>
                      </a:lnTo>
                      <a:lnTo>
                        <a:pt x="0" y="0"/>
                      </a:lnTo>
                      <a:close/>
                      <a:moveTo>
                        <a:pt x="0" y="141"/>
                      </a:moveTo>
                      <a:lnTo>
                        <a:pt x="0" y="169"/>
                      </a:lnTo>
                      <a:lnTo>
                        <a:pt x="564" y="169"/>
                      </a:lnTo>
                      <a:lnTo>
                        <a:pt x="564" y="141"/>
                      </a:lnTo>
                      <a:lnTo>
                        <a:pt x="0" y="141"/>
                      </a:lnTo>
                      <a:close/>
                      <a:moveTo>
                        <a:pt x="0" y="282"/>
                      </a:moveTo>
                      <a:lnTo>
                        <a:pt x="0" y="310"/>
                      </a:lnTo>
                      <a:lnTo>
                        <a:pt x="564" y="310"/>
                      </a:lnTo>
                      <a:lnTo>
                        <a:pt x="564" y="282"/>
                      </a:lnTo>
                      <a:lnTo>
                        <a:pt x="0" y="28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85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02" name="직사각형 601">
                  <a:extLst>
                    <a:ext uri="{FF2B5EF4-FFF2-40B4-BE49-F238E27FC236}">
                      <a16:creationId xmlns:a16="http://schemas.microsoft.com/office/drawing/2014/main" id="{C44990F4-62FC-4D76-861F-6E28286D5ED9}"/>
                    </a:ext>
                  </a:extLst>
                </p:cNvPr>
                <p:cNvSpPr/>
                <p:nvPr/>
              </p:nvSpPr>
              <p:spPr>
                <a:xfrm>
                  <a:off x="351912" y="3662125"/>
                  <a:ext cx="1435008" cy="253211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 defTabSz="844083" fontAlgn="base" latinLnBrk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b="1" kern="1200" dirty="0" err="1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아키텍쳐</a:t>
                  </a:r>
                  <a:r>
                    <a:rPr kumimoji="1" lang="ko-KR" altLang="en-US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 솔루션팀 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(</a:t>
                  </a:r>
                  <a:r>
                    <a:rPr kumimoji="1" lang="en-US" altLang="ko-KR" sz="800" b="1" kern="1200" dirty="0">
                      <a:solidFill>
                        <a:srgbClr val="FF0000"/>
                      </a:solidFill>
                      <a:latin typeface="맑은 고딕"/>
                      <a:ea typeface="맑은 고딕" panose="020B0503020000020004" pitchFamily="50" charset="-127"/>
                    </a:rPr>
                    <a:t>17/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20)</a:t>
                  </a:r>
                </a:p>
              </p:txBody>
            </p:sp>
            <p:grpSp>
              <p:nvGrpSpPr>
                <p:cNvPr id="603" name="그룹 602">
                  <a:extLst>
                    <a:ext uri="{FF2B5EF4-FFF2-40B4-BE49-F238E27FC236}">
                      <a16:creationId xmlns:a16="http://schemas.microsoft.com/office/drawing/2014/main" id="{F50CD8DF-EA40-411F-AAC8-67253542682C}"/>
                    </a:ext>
                  </a:extLst>
                </p:cNvPr>
                <p:cNvGrpSpPr/>
                <p:nvPr/>
              </p:nvGrpSpPr>
              <p:grpSpPr>
                <a:xfrm>
                  <a:off x="369458" y="3972602"/>
                  <a:ext cx="1233927" cy="377855"/>
                  <a:chOff x="11046174" y="4430284"/>
                  <a:chExt cx="1233927" cy="377855"/>
                </a:xfrm>
              </p:grpSpPr>
              <p:sp>
                <p:nvSpPr>
                  <p:cNvPr id="690" name="직사각형 689">
                    <a:extLst>
                      <a:ext uri="{FF2B5EF4-FFF2-40B4-BE49-F238E27FC236}">
                        <a16:creationId xmlns:a16="http://schemas.microsoft.com/office/drawing/2014/main" id="{F433AE4A-0E63-46FF-9DD9-7C8815927BD5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강용관 책임</a:t>
                    </a:r>
                    <a:endParaRPr kumimoji="1" lang="en-US" altLang="ko-KR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grpSp>
                <p:nvGrpSpPr>
                  <p:cNvPr id="691" name="Profile Picture">
                    <a:extLst>
                      <a:ext uri="{FF2B5EF4-FFF2-40B4-BE49-F238E27FC236}">
                        <a16:creationId xmlns:a16="http://schemas.microsoft.com/office/drawing/2014/main" id="{B52EBF28-55E0-461A-B54A-BDF8940FD99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693" name="Background">
                      <a:extLst>
                        <a:ext uri="{FF2B5EF4-FFF2-40B4-BE49-F238E27FC236}">
                          <a16:creationId xmlns:a16="http://schemas.microsoft.com/office/drawing/2014/main" id="{DAB78703-322C-4239-8130-C5D658B7064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694" name="Profile Icon">
                      <a:extLst>
                        <a:ext uri="{FF2B5EF4-FFF2-40B4-BE49-F238E27FC236}">
                          <a16:creationId xmlns:a16="http://schemas.microsoft.com/office/drawing/2014/main" id="{F8123612-87DC-42F9-B9B4-A67B52B805DA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692" name="직사각형 691">
                    <a:extLst>
                      <a:ext uri="{FF2B5EF4-FFF2-40B4-BE49-F238E27FC236}">
                        <a16:creationId xmlns:a16="http://schemas.microsoft.com/office/drawing/2014/main" id="{1F8B6394-19E1-44E5-81B3-C1EA9DCF6395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700" b="1" kern="1200" dirty="0" err="1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아키텍쳐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솔루션팀</a:t>
                    </a:r>
                    <a:endParaRPr kumimoji="1" lang="en-US" altLang="ko-KR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</p:grpSp>
            <p:sp>
              <p:nvSpPr>
                <p:cNvPr id="604" name="타원 603">
                  <a:extLst>
                    <a:ext uri="{FF2B5EF4-FFF2-40B4-BE49-F238E27FC236}">
                      <a16:creationId xmlns:a16="http://schemas.microsoft.com/office/drawing/2014/main" id="{5EE81CB4-A9B9-4A3A-8903-218506F57A2A}"/>
                    </a:ext>
                  </a:extLst>
                </p:cNvPr>
                <p:cNvSpPr/>
                <p:nvPr/>
              </p:nvSpPr>
              <p:spPr>
                <a:xfrm>
                  <a:off x="344070" y="3979127"/>
                  <a:ext cx="101600" cy="101600"/>
                </a:xfrm>
                <a:prstGeom prst="ellipse">
                  <a:avLst/>
                </a:prstGeom>
                <a:solidFill>
                  <a:srgbClr val="FFDA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607" name="그래픽 606" descr="스마트폰">
                  <a:extLst>
                    <a:ext uri="{FF2B5EF4-FFF2-40B4-BE49-F238E27FC236}">
                      <a16:creationId xmlns:a16="http://schemas.microsoft.com/office/drawing/2014/main" id="{EF6BAD6A-56DA-4081-A093-98A748D0B0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3230" y="4180602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608" name="그룹 607">
                  <a:extLst>
                    <a:ext uri="{FF2B5EF4-FFF2-40B4-BE49-F238E27FC236}">
                      <a16:creationId xmlns:a16="http://schemas.microsoft.com/office/drawing/2014/main" id="{8FFE2128-3E1A-443D-BE25-F9D6EBBF2C31}"/>
                    </a:ext>
                  </a:extLst>
                </p:cNvPr>
                <p:cNvGrpSpPr/>
                <p:nvPr/>
              </p:nvGrpSpPr>
              <p:grpSpPr>
                <a:xfrm>
                  <a:off x="2422405" y="4042571"/>
                  <a:ext cx="599713" cy="208878"/>
                  <a:chOff x="2618861" y="1818353"/>
                  <a:chExt cx="599713" cy="208878"/>
                </a:xfrm>
              </p:grpSpPr>
              <p:sp>
                <p:nvSpPr>
                  <p:cNvPr id="688" name="Message">
                    <a:extLst>
                      <a:ext uri="{FF2B5EF4-FFF2-40B4-BE49-F238E27FC236}">
                        <a16:creationId xmlns:a16="http://schemas.microsoft.com/office/drawing/2014/main" id="{3952F28A-3953-4468-9B4B-1A6C2AF2D7E3}"/>
                      </a:ext>
                    </a:extLst>
                  </p:cNvPr>
                  <p:cNvSpPr/>
                  <p:nvPr/>
                </p:nvSpPr>
                <p:spPr>
                  <a:xfrm>
                    <a:off x="2618861" y="1818353"/>
                    <a:ext cx="599713" cy="179630"/>
                  </a:xfrm>
                  <a:prstGeom prst="roundRect">
                    <a:avLst>
                      <a:gd name="adj" fmla="val 33718"/>
                    </a:avLst>
                  </a:prstGeom>
                  <a:solidFill>
                    <a:srgbClr val="E6E5EB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none" lIns="45720" tIns="18288" rIns="45720" bIns="18288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cs typeface="Segoe UI" panose="020B0502040204020203" pitchFamily="34" charset="0"/>
                      </a:rPr>
                      <a:t>안녕하세요</a:t>
                    </a:r>
                    <a:r>
                      <a: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cs typeface="Segoe UI" panose="020B0502040204020203" pitchFamily="34" charset="0"/>
                      </a:rPr>
                      <a:t>!</a:t>
                    </a: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ea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689" name="Tip">
                    <a:extLst>
                      <a:ext uri="{FF2B5EF4-FFF2-40B4-BE49-F238E27FC236}">
                        <a16:creationId xmlns:a16="http://schemas.microsoft.com/office/drawing/2014/main" id="{FE93ECBB-F5AD-4EA1-A8E0-11173D90E6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625031" y="1903406"/>
                    <a:ext cx="93664" cy="123825"/>
                  </a:xfrm>
                  <a:custGeom>
                    <a:avLst/>
                    <a:gdLst>
                      <a:gd name="T0" fmla="*/ 63 w 120"/>
                      <a:gd name="T1" fmla="*/ 0 h 164"/>
                      <a:gd name="T2" fmla="*/ 0 w 120"/>
                      <a:gd name="T3" fmla="*/ 129 h 164"/>
                      <a:gd name="T4" fmla="*/ 120 w 120"/>
                      <a:gd name="T5" fmla="*/ 164 h 164"/>
                      <a:gd name="T6" fmla="*/ 63 w 120"/>
                      <a:gd name="T7" fmla="*/ 75 h 164"/>
                      <a:gd name="T8" fmla="*/ 63 w 120"/>
                      <a:gd name="T9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164">
                        <a:moveTo>
                          <a:pt x="63" y="0"/>
                        </a:moveTo>
                        <a:cubicBezTo>
                          <a:pt x="63" y="52"/>
                          <a:pt x="38" y="99"/>
                          <a:pt x="0" y="129"/>
                        </a:cubicBezTo>
                        <a:cubicBezTo>
                          <a:pt x="35" y="150"/>
                          <a:pt x="76" y="163"/>
                          <a:pt x="120" y="164"/>
                        </a:cubicBezTo>
                        <a:cubicBezTo>
                          <a:pt x="86" y="148"/>
                          <a:pt x="63" y="114"/>
                          <a:pt x="63" y="75"/>
                        </a:cubicBez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rgbClr val="E6E5EB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buClrTx/>
                      <a:buFontTx/>
                      <a:buNone/>
                    </a:pPr>
                    <a:endParaRPr lang="en-US">
                      <a:solidFill>
                        <a:prstClr val="black"/>
                      </a:solidFill>
                      <a:latin typeface="맑은 고딕" panose="020F0502020204030204"/>
                    </a:endParaRPr>
                  </a:p>
                </p:txBody>
              </p:sp>
            </p:grpSp>
            <p:grpSp>
              <p:nvGrpSpPr>
                <p:cNvPr id="609" name="그룹 608">
                  <a:extLst>
                    <a:ext uri="{FF2B5EF4-FFF2-40B4-BE49-F238E27FC236}">
                      <a16:creationId xmlns:a16="http://schemas.microsoft.com/office/drawing/2014/main" id="{8A63461E-5F43-4937-BDAD-2D22A8CDD14A}"/>
                    </a:ext>
                  </a:extLst>
                </p:cNvPr>
                <p:cNvGrpSpPr/>
                <p:nvPr/>
              </p:nvGrpSpPr>
              <p:grpSpPr>
                <a:xfrm>
                  <a:off x="369458" y="4406051"/>
                  <a:ext cx="1431079" cy="377855"/>
                  <a:chOff x="11046174" y="4430284"/>
                  <a:chExt cx="1431079" cy="377855"/>
                </a:xfrm>
              </p:grpSpPr>
              <p:sp>
                <p:nvSpPr>
                  <p:cNvPr id="683" name="직사각형 682">
                    <a:extLst>
                      <a:ext uri="{FF2B5EF4-FFF2-40B4-BE49-F238E27FC236}">
                        <a16:creationId xmlns:a16="http://schemas.microsoft.com/office/drawing/2014/main" id="{44F25C0E-FD5A-4DEE-B69B-FD85225C1615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신동인 책임</a:t>
                    </a:r>
                  </a:p>
                </p:txBody>
              </p:sp>
              <p:grpSp>
                <p:nvGrpSpPr>
                  <p:cNvPr id="684" name="Profile Picture">
                    <a:extLst>
                      <a:ext uri="{FF2B5EF4-FFF2-40B4-BE49-F238E27FC236}">
                        <a16:creationId xmlns:a16="http://schemas.microsoft.com/office/drawing/2014/main" id="{C74A1D85-49E7-4052-BED4-0787CE3CF40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686" name="Background">
                      <a:extLst>
                        <a:ext uri="{FF2B5EF4-FFF2-40B4-BE49-F238E27FC236}">
                          <a16:creationId xmlns:a16="http://schemas.microsoft.com/office/drawing/2014/main" id="{D47F60E6-BE2F-43E9-8D64-48A53F6CF1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687" name="Profile Icon">
                      <a:extLst>
                        <a:ext uri="{FF2B5EF4-FFF2-40B4-BE49-F238E27FC236}">
                          <a16:creationId xmlns:a16="http://schemas.microsoft.com/office/drawing/2014/main" id="{A8368A7A-7AC6-4A32-8742-00AC28EF75C3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850">
                        <a:solidFill>
                          <a:srgbClr val="00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685" name="직사각형 684">
                    <a:extLst>
                      <a:ext uri="{FF2B5EF4-FFF2-40B4-BE49-F238E27FC236}">
                        <a16:creationId xmlns:a16="http://schemas.microsoft.com/office/drawing/2014/main" id="{B62F2F24-E754-4F7C-AB1D-3ED42881230C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700" b="1" kern="1200" dirty="0" err="1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아키텍쳐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솔루션팀</a:t>
                    </a:r>
                    <a:endParaRPr kumimoji="1" lang="en-US" altLang="ko-KR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</p:grpSp>
            <p:sp>
              <p:nvSpPr>
                <p:cNvPr id="610" name="타원 609">
                  <a:extLst>
                    <a:ext uri="{FF2B5EF4-FFF2-40B4-BE49-F238E27FC236}">
                      <a16:creationId xmlns:a16="http://schemas.microsoft.com/office/drawing/2014/main" id="{91BCBF48-6D03-4A7D-8A50-3122070B2131}"/>
                    </a:ext>
                  </a:extLst>
                </p:cNvPr>
                <p:cNvSpPr/>
                <p:nvPr/>
              </p:nvSpPr>
              <p:spPr>
                <a:xfrm>
                  <a:off x="344070" y="4412576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611" name="그래픽 610" descr="스마트폰">
                  <a:extLst>
                    <a:ext uri="{FF2B5EF4-FFF2-40B4-BE49-F238E27FC236}">
                      <a16:creationId xmlns:a16="http://schemas.microsoft.com/office/drawing/2014/main" id="{1A26750B-9604-4C3E-8268-4267BBCCC1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3230" y="4614051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612" name="그룹 611">
                  <a:extLst>
                    <a:ext uri="{FF2B5EF4-FFF2-40B4-BE49-F238E27FC236}">
                      <a16:creationId xmlns:a16="http://schemas.microsoft.com/office/drawing/2014/main" id="{9A13C5ED-DBBC-45A2-BCA1-B81A4BF4CDC2}"/>
                    </a:ext>
                  </a:extLst>
                </p:cNvPr>
                <p:cNvGrpSpPr/>
                <p:nvPr/>
              </p:nvGrpSpPr>
              <p:grpSpPr>
                <a:xfrm>
                  <a:off x="2075093" y="4428040"/>
                  <a:ext cx="954223" cy="342644"/>
                  <a:chOff x="2264351" y="1684587"/>
                  <a:chExt cx="954223" cy="342644"/>
                </a:xfrm>
              </p:grpSpPr>
              <p:sp>
                <p:nvSpPr>
                  <p:cNvPr id="681" name="Message">
                    <a:extLst>
                      <a:ext uri="{FF2B5EF4-FFF2-40B4-BE49-F238E27FC236}">
                        <a16:creationId xmlns:a16="http://schemas.microsoft.com/office/drawing/2014/main" id="{0E5C40F5-57B5-4634-8A54-4F0B43AE4CBB}"/>
                      </a:ext>
                    </a:extLst>
                  </p:cNvPr>
                  <p:cNvSpPr/>
                  <p:nvPr/>
                </p:nvSpPr>
                <p:spPr>
                  <a:xfrm>
                    <a:off x="2291612" y="1684587"/>
                    <a:ext cx="926962" cy="313396"/>
                  </a:xfrm>
                  <a:prstGeom prst="roundRect">
                    <a:avLst>
                      <a:gd name="adj" fmla="val 25613"/>
                    </a:avLst>
                  </a:prstGeom>
                  <a:solidFill>
                    <a:srgbClr val="E6E5EB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none" lIns="45720" tIns="18288" rIns="45720" bIns="18288" numCol="1" spcCol="0" rtlCol="0" fromWordArt="0" anchor="b" anchorCtr="0" forceAA="0" compatLnSpc="1">
                    <a:prstTxWarp prst="textNoShape">
                      <a:avLst/>
                    </a:prstTxWarp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buClrTx/>
                      <a:defRPr/>
                    </a:pPr>
                    <a:r>
                      <a:rPr lang="ko-KR" altLang="en-US" sz="700" dirty="0">
                        <a:solidFill>
                          <a:srgbClr val="000000"/>
                        </a:solidFill>
                        <a:latin typeface="+mn-ea"/>
                        <a:cs typeface="Segoe UI" panose="020B0502040204020203" pitchFamily="34" charset="0"/>
                      </a:rPr>
                      <a:t>농사꾼이 아닌</a:t>
                    </a:r>
                  </a:p>
                  <a:p>
                    <a:pPr lvl="0">
                      <a:buClrTx/>
                      <a:defRPr/>
                    </a:pPr>
                    <a:r>
                      <a:rPr lang="ko-KR" altLang="en-US" sz="700" dirty="0">
                        <a:solidFill>
                          <a:srgbClr val="000000"/>
                        </a:solidFill>
                        <a:latin typeface="+mn-ea"/>
                        <a:cs typeface="Segoe UI" panose="020B0502040204020203" pitchFamily="34" charset="0"/>
                      </a:rPr>
                      <a:t>유목민이 필요해요</a:t>
                    </a:r>
                    <a:r>
                      <a:rPr lang="en-US" altLang="ko-KR" sz="700" dirty="0">
                        <a:solidFill>
                          <a:srgbClr val="000000"/>
                        </a:solidFill>
                        <a:latin typeface="+mn-ea"/>
                        <a:cs typeface="Segoe UI" panose="020B0502040204020203" pitchFamily="34" charset="0"/>
                      </a:rPr>
                      <a:t>!</a:t>
                    </a:r>
                  </a:p>
                </p:txBody>
              </p:sp>
              <p:sp>
                <p:nvSpPr>
                  <p:cNvPr id="682" name="Tip">
                    <a:extLst>
                      <a:ext uri="{FF2B5EF4-FFF2-40B4-BE49-F238E27FC236}">
                        <a16:creationId xmlns:a16="http://schemas.microsoft.com/office/drawing/2014/main" id="{3E0A5A3D-5EEF-429A-88FF-7CED31AE36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264351" y="1903406"/>
                    <a:ext cx="93664" cy="123825"/>
                  </a:xfrm>
                  <a:custGeom>
                    <a:avLst/>
                    <a:gdLst>
                      <a:gd name="T0" fmla="*/ 63 w 120"/>
                      <a:gd name="T1" fmla="*/ 0 h 164"/>
                      <a:gd name="T2" fmla="*/ 0 w 120"/>
                      <a:gd name="T3" fmla="*/ 129 h 164"/>
                      <a:gd name="T4" fmla="*/ 120 w 120"/>
                      <a:gd name="T5" fmla="*/ 164 h 164"/>
                      <a:gd name="T6" fmla="*/ 63 w 120"/>
                      <a:gd name="T7" fmla="*/ 75 h 164"/>
                      <a:gd name="T8" fmla="*/ 63 w 120"/>
                      <a:gd name="T9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164">
                        <a:moveTo>
                          <a:pt x="63" y="0"/>
                        </a:moveTo>
                        <a:cubicBezTo>
                          <a:pt x="63" y="52"/>
                          <a:pt x="38" y="99"/>
                          <a:pt x="0" y="129"/>
                        </a:cubicBezTo>
                        <a:cubicBezTo>
                          <a:pt x="35" y="150"/>
                          <a:pt x="76" y="163"/>
                          <a:pt x="120" y="164"/>
                        </a:cubicBezTo>
                        <a:cubicBezTo>
                          <a:pt x="86" y="148"/>
                          <a:pt x="63" y="114"/>
                          <a:pt x="63" y="75"/>
                        </a:cubicBez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rgbClr val="E6E5EB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buClrTx/>
                      <a:buFontTx/>
                      <a:buNone/>
                    </a:pPr>
                    <a:endParaRPr lang="en-US">
                      <a:solidFill>
                        <a:prstClr val="black"/>
                      </a:solidFill>
                      <a:latin typeface="맑은 고딕" panose="020F0502020204030204"/>
                    </a:endParaRPr>
                  </a:p>
                </p:txBody>
              </p:sp>
            </p:grpSp>
            <p:grpSp>
              <p:nvGrpSpPr>
                <p:cNvPr id="613" name="그룹 612">
                  <a:extLst>
                    <a:ext uri="{FF2B5EF4-FFF2-40B4-BE49-F238E27FC236}">
                      <a16:creationId xmlns:a16="http://schemas.microsoft.com/office/drawing/2014/main" id="{40ABB502-D268-450D-9DEC-4F21E024752D}"/>
                    </a:ext>
                  </a:extLst>
                </p:cNvPr>
                <p:cNvGrpSpPr/>
                <p:nvPr/>
              </p:nvGrpSpPr>
              <p:grpSpPr>
                <a:xfrm>
                  <a:off x="741732" y="4432648"/>
                  <a:ext cx="338554" cy="184666"/>
                  <a:chOff x="1063283" y="3697077"/>
                  <a:chExt cx="338554" cy="184666"/>
                </a:xfrm>
              </p:grpSpPr>
              <p:sp>
                <p:nvSpPr>
                  <p:cNvPr id="679" name="사각형: 둥근 모서리 678">
                    <a:extLst>
                      <a:ext uri="{FF2B5EF4-FFF2-40B4-BE49-F238E27FC236}">
                        <a16:creationId xmlns:a16="http://schemas.microsoft.com/office/drawing/2014/main" id="{7D1E61F9-D283-4212-9AAC-A71D611E03D0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  <a:sym typeface="Arial"/>
                    </a:endParaRPr>
                  </a:p>
                </p:txBody>
              </p:sp>
              <p:sp>
                <p:nvSpPr>
                  <p:cNvPr id="680" name="직사각형 679">
                    <a:extLst>
                      <a:ext uri="{FF2B5EF4-FFF2-40B4-BE49-F238E27FC236}">
                        <a16:creationId xmlns:a16="http://schemas.microsoft.com/office/drawing/2014/main" id="{9117C86D-9625-49CE-8621-AAC21562FC8C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4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lvl="0" algn="ctr">
                      <a:defRPr/>
                    </a:pPr>
                    <a:r>
                      <a:rPr lang="ko-KR" altLang="en-US" sz="600" b="1" dirty="0">
                        <a:solidFill>
                          <a:srgbClr val="FFFFFF"/>
                        </a:solidFill>
                        <a:ea typeface="맑은 고딕" panose="020B0503020000020004" pitchFamily="50" charset="-127"/>
                        <a:cs typeface="+mn-cs"/>
                      </a:rPr>
                      <a:t>오전</a:t>
                    </a:r>
                  </a:p>
                </p:txBody>
              </p:sp>
            </p:grpSp>
            <p:sp>
              <p:nvSpPr>
                <p:cNvPr id="615" name="Chevron" descr="&lt;SmartSettings&gt;&lt;SmartResize anchorLeft=&quot;None&quot; anchorTop=&quot;None&quot; anchorRight=&quot;Absolute&quot; anchorBottom=&quot;None&quot; /&gt;&lt;/SmartSettings&gt;">
                  <a:extLst>
                    <a:ext uri="{FF2B5EF4-FFF2-40B4-BE49-F238E27FC236}">
                      <a16:creationId xmlns:a16="http://schemas.microsoft.com/office/drawing/2014/main" id="{1BFAE9FF-85CD-4B8A-B5AA-8F14CEEA3845}"/>
                    </a:ext>
                  </a:extLst>
                </p:cNvPr>
                <p:cNvSpPr>
                  <a:spLocks noChangeAspect="1"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326700" y="4973793"/>
                  <a:ext cx="72000" cy="40696"/>
                </a:xfrm>
                <a:custGeom>
                  <a:avLst/>
                  <a:gdLst>
                    <a:gd name="T0" fmla="*/ 0 w 197"/>
                    <a:gd name="T1" fmla="*/ 0 h 115"/>
                    <a:gd name="T2" fmla="*/ 99 w 197"/>
                    <a:gd name="T3" fmla="*/ 115 h 115"/>
                    <a:gd name="T4" fmla="*/ 197 w 197"/>
                    <a:gd name="T5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7" h="115">
                      <a:moveTo>
                        <a:pt x="0" y="0"/>
                      </a:moveTo>
                      <a:lnTo>
                        <a:pt x="99" y="115"/>
                      </a:lnTo>
                      <a:lnTo>
                        <a:pt x="197" y="0"/>
                      </a:lnTo>
                    </a:path>
                  </a:pathLst>
                </a:custGeom>
                <a:noFill/>
                <a:ln w="19050" cap="sq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16" name="직사각형 615">
                  <a:extLst>
                    <a:ext uri="{FF2B5EF4-FFF2-40B4-BE49-F238E27FC236}">
                      <a16:creationId xmlns:a16="http://schemas.microsoft.com/office/drawing/2014/main" id="{F53B2185-C45B-40DE-A936-6B4F76BBFC7F}"/>
                    </a:ext>
                  </a:extLst>
                </p:cNvPr>
                <p:cNvSpPr/>
                <p:nvPr/>
              </p:nvSpPr>
              <p:spPr>
                <a:xfrm>
                  <a:off x="351912" y="4850994"/>
                  <a:ext cx="782587" cy="253211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 defTabSz="844083" fontAlgn="base" latinLnBrk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기본</a:t>
                  </a:r>
                  <a:r>
                    <a:rPr kumimoji="1" lang="ko-KR" altLang="en-US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 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(</a:t>
                  </a:r>
                  <a:r>
                    <a:rPr kumimoji="1" lang="en-US" altLang="ko-KR" sz="800" b="1" kern="1200" dirty="0">
                      <a:solidFill>
                        <a:srgbClr val="FF0000"/>
                      </a:solidFill>
                      <a:latin typeface="맑은 고딕"/>
                      <a:ea typeface="맑은 고딕" panose="020B0503020000020004" pitchFamily="50" charset="-127"/>
                    </a:rPr>
                    <a:t>17/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20)</a:t>
                  </a:r>
                </a:p>
              </p:txBody>
            </p:sp>
            <p:sp>
              <p:nvSpPr>
                <p:cNvPr id="637" name="Hamburger Button">
                  <a:extLst>
                    <a:ext uri="{FF2B5EF4-FFF2-40B4-BE49-F238E27FC236}">
                      <a16:creationId xmlns:a16="http://schemas.microsoft.com/office/drawing/2014/main" id="{9AD98EE0-B137-45D7-A333-1C0049FD6C0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902632" y="4941600"/>
                  <a:ext cx="121260" cy="72000"/>
                </a:xfrm>
                <a:custGeom>
                  <a:avLst/>
                  <a:gdLst>
                    <a:gd name="T0" fmla="*/ 0 w 564"/>
                    <a:gd name="T1" fmla="*/ 0 h 310"/>
                    <a:gd name="T2" fmla="*/ 0 w 564"/>
                    <a:gd name="T3" fmla="*/ 28 h 310"/>
                    <a:gd name="T4" fmla="*/ 564 w 564"/>
                    <a:gd name="T5" fmla="*/ 28 h 310"/>
                    <a:gd name="T6" fmla="*/ 564 w 564"/>
                    <a:gd name="T7" fmla="*/ 0 h 310"/>
                    <a:gd name="T8" fmla="*/ 0 w 564"/>
                    <a:gd name="T9" fmla="*/ 0 h 310"/>
                    <a:gd name="T10" fmla="*/ 0 w 564"/>
                    <a:gd name="T11" fmla="*/ 141 h 310"/>
                    <a:gd name="T12" fmla="*/ 0 w 564"/>
                    <a:gd name="T13" fmla="*/ 169 h 310"/>
                    <a:gd name="T14" fmla="*/ 564 w 564"/>
                    <a:gd name="T15" fmla="*/ 169 h 310"/>
                    <a:gd name="T16" fmla="*/ 564 w 564"/>
                    <a:gd name="T17" fmla="*/ 141 h 310"/>
                    <a:gd name="T18" fmla="*/ 0 w 564"/>
                    <a:gd name="T19" fmla="*/ 141 h 310"/>
                    <a:gd name="T20" fmla="*/ 0 w 564"/>
                    <a:gd name="T21" fmla="*/ 282 h 310"/>
                    <a:gd name="T22" fmla="*/ 0 w 564"/>
                    <a:gd name="T23" fmla="*/ 310 h 310"/>
                    <a:gd name="T24" fmla="*/ 564 w 564"/>
                    <a:gd name="T25" fmla="*/ 310 h 310"/>
                    <a:gd name="T26" fmla="*/ 564 w 564"/>
                    <a:gd name="T27" fmla="*/ 282 h 310"/>
                    <a:gd name="T28" fmla="*/ 0 w 564"/>
                    <a:gd name="T29" fmla="*/ 282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4" h="310">
                      <a:moveTo>
                        <a:pt x="0" y="0"/>
                      </a:moveTo>
                      <a:lnTo>
                        <a:pt x="0" y="28"/>
                      </a:lnTo>
                      <a:lnTo>
                        <a:pt x="564" y="28"/>
                      </a:lnTo>
                      <a:lnTo>
                        <a:pt x="564" y="0"/>
                      </a:lnTo>
                      <a:lnTo>
                        <a:pt x="0" y="0"/>
                      </a:lnTo>
                      <a:close/>
                      <a:moveTo>
                        <a:pt x="0" y="141"/>
                      </a:moveTo>
                      <a:lnTo>
                        <a:pt x="0" y="169"/>
                      </a:lnTo>
                      <a:lnTo>
                        <a:pt x="564" y="169"/>
                      </a:lnTo>
                      <a:lnTo>
                        <a:pt x="564" y="141"/>
                      </a:lnTo>
                      <a:lnTo>
                        <a:pt x="0" y="141"/>
                      </a:lnTo>
                      <a:close/>
                      <a:moveTo>
                        <a:pt x="0" y="282"/>
                      </a:moveTo>
                      <a:lnTo>
                        <a:pt x="0" y="310"/>
                      </a:lnTo>
                      <a:lnTo>
                        <a:pt x="564" y="310"/>
                      </a:lnTo>
                      <a:lnTo>
                        <a:pt x="564" y="282"/>
                      </a:lnTo>
                      <a:lnTo>
                        <a:pt x="0" y="28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85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36" name="Chevron" descr="&lt;SmartSettings&gt;&lt;SmartResize anchorLeft=&quot;None&quot; anchorTop=&quot;None&quot; anchorRight=&quot;Absolute&quot; anchorBottom=&quot;None&quot; /&gt;&lt;/SmartSettings&gt;">
                  <a:extLst>
                    <a:ext uri="{FF2B5EF4-FFF2-40B4-BE49-F238E27FC236}">
                      <a16:creationId xmlns:a16="http://schemas.microsoft.com/office/drawing/2014/main" id="{BDEB6A43-C16C-4998-B94F-D5CED69F1823}"/>
                    </a:ext>
                  </a:extLst>
                </p:cNvPr>
                <p:cNvSpPr>
                  <a:spLocks noChangeAspect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326700" y="5294092"/>
                  <a:ext cx="72000" cy="40696"/>
                </a:xfrm>
                <a:custGeom>
                  <a:avLst/>
                  <a:gdLst>
                    <a:gd name="T0" fmla="*/ 0 w 197"/>
                    <a:gd name="T1" fmla="*/ 0 h 115"/>
                    <a:gd name="T2" fmla="*/ 99 w 197"/>
                    <a:gd name="T3" fmla="*/ 115 h 115"/>
                    <a:gd name="T4" fmla="*/ 197 w 197"/>
                    <a:gd name="T5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7" h="115">
                      <a:moveTo>
                        <a:pt x="0" y="0"/>
                      </a:moveTo>
                      <a:lnTo>
                        <a:pt x="99" y="115"/>
                      </a:lnTo>
                      <a:lnTo>
                        <a:pt x="197" y="0"/>
                      </a:lnTo>
                    </a:path>
                  </a:pathLst>
                </a:custGeom>
                <a:noFill/>
                <a:ln w="19050" cap="sq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37" name="직사각형 736">
                  <a:extLst>
                    <a:ext uri="{FF2B5EF4-FFF2-40B4-BE49-F238E27FC236}">
                      <a16:creationId xmlns:a16="http://schemas.microsoft.com/office/drawing/2014/main" id="{4AE8F2DD-B2A9-4D02-8A11-7E259A5443A6}"/>
                    </a:ext>
                  </a:extLst>
                </p:cNvPr>
                <p:cNvSpPr/>
                <p:nvPr/>
              </p:nvSpPr>
              <p:spPr>
                <a:xfrm>
                  <a:off x="351912" y="5171293"/>
                  <a:ext cx="1542410" cy="253211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 defTabSz="844083" fontAlgn="base" latinLnBrk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en-US" altLang="ko-KR" sz="8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UCAP </a:t>
                  </a:r>
                  <a:r>
                    <a:rPr kumimoji="1" lang="ko-KR" altLang="en-US" sz="8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메신저 고도화</a:t>
                  </a:r>
                  <a:r>
                    <a:rPr kumimoji="1" lang="ko-KR" altLang="en-US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 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(</a:t>
                  </a:r>
                  <a:r>
                    <a:rPr kumimoji="1" lang="en-US" altLang="ko-KR" sz="800" b="1" kern="1200" dirty="0">
                      <a:solidFill>
                        <a:srgbClr val="FF0000"/>
                      </a:solidFill>
                      <a:latin typeface="맑은 고딕"/>
                      <a:ea typeface="맑은 고딕" panose="020B0503020000020004" pitchFamily="50" charset="-127"/>
                    </a:rPr>
                    <a:t>17/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20)</a:t>
                  </a:r>
                </a:p>
              </p:txBody>
            </p:sp>
            <p:sp>
              <p:nvSpPr>
                <p:cNvPr id="738" name="Hamburger Button">
                  <a:extLst>
                    <a:ext uri="{FF2B5EF4-FFF2-40B4-BE49-F238E27FC236}">
                      <a16:creationId xmlns:a16="http://schemas.microsoft.com/office/drawing/2014/main" id="{2A777672-355C-43B1-9659-C491D9E0050D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902632" y="5261899"/>
                  <a:ext cx="121260" cy="72000"/>
                </a:xfrm>
                <a:custGeom>
                  <a:avLst/>
                  <a:gdLst>
                    <a:gd name="T0" fmla="*/ 0 w 564"/>
                    <a:gd name="T1" fmla="*/ 0 h 310"/>
                    <a:gd name="T2" fmla="*/ 0 w 564"/>
                    <a:gd name="T3" fmla="*/ 28 h 310"/>
                    <a:gd name="T4" fmla="*/ 564 w 564"/>
                    <a:gd name="T5" fmla="*/ 28 h 310"/>
                    <a:gd name="T6" fmla="*/ 564 w 564"/>
                    <a:gd name="T7" fmla="*/ 0 h 310"/>
                    <a:gd name="T8" fmla="*/ 0 w 564"/>
                    <a:gd name="T9" fmla="*/ 0 h 310"/>
                    <a:gd name="T10" fmla="*/ 0 w 564"/>
                    <a:gd name="T11" fmla="*/ 141 h 310"/>
                    <a:gd name="T12" fmla="*/ 0 w 564"/>
                    <a:gd name="T13" fmla="*/ 169 h 310"/>
                    <a:gd name="T14" fmla="*/ 564 w 564"/>
                    <a:gd name="T15" fmla="*/ 169 h 310"/>
                    <a:gd name="T16" fmla="*/ 564 w 564"/>
                    <a:gd name="T17" fmla="*/ 141 h 310"/>
                    <a:gd name="T18" fmla="*/ 0 w 564"/>
                    <a:gd name="T19" fmla="*/ 141 h 310"/>
                    <a:gd name="T20" fmla="*/ 0 w 564"/>
                    <a:gd name="T21" fmla="*/ 282 h 310"/>
                    <a:gd name="T22" fmla="*/ 0 w 564"/>
                    <a:gd name="T23" fmla="*/ 310 h 310"/>
                    <a:gd name="T24" fmla="*/ 564 w 564"/>
                    <a:gd name="T25" fmla="*/ 310 h 310"/>
                    <a:gd name="T26" fmla="*/ 564 w 564"/>
                    <a:gd name="T27" fmla="*/ 282 h 310"/>
                    <a:gd name="T28" fmla="*/ 0 w 564"/>
                    <a:gd name="T29" fmla="*/ 282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4" h="310">
                      <a:moveTo>
                        <a:pt x="0" y="0"/>
                      </a:moveTo>
                      <a:lnTo>
                        <a:pt x="0" y="28"/>
                      </a:lnTo>
                      <a:lnTo>
                        <a:pt x="564" y="28"/>
                      </a:lnTo>
                      <a:lnTo>
                        <a:pt x="564" y="0"/>
                      </a:lnTo>
                      <a:lnTo>
                        <a:pt x="0" y="0"/>
                      </a:lnTo>
                      <a:close/>
                      <a:moveTo>
                        <a:pt x="0" y="141"/>
                      </a:moveTo>
                      <a:lnTo>
                        <a:pt x="0" y="169"/>
                      </a:lnTo>
                      <a:lnTo>
                        <a:pt x="564" y="169"/>
                      </a:lnTo>
                      <a:lnTo>
                        <a:pt x="564" y="141"/>
                      </a:lnTo>
                      <a:lnTo>
                        <a:pt x="0" y="141"/>
                      </a:lnTo>
                      <a:close/>
                      <a:moveTo>
                        <a:pt x="0" y="282"/>
                      </a:moveTo>
                      <a:lnTo>
                        <a:pt x="0" y="310"/>
                      </a:lnTo>
                      <a:lnTo>
                        <a:pt x="564" y="310"/>
                      </a:lnTo>
                      <a:lnTo>
                        <a:pt x="564" y="282"/>
                      </a:lnTo>
                      <a:lnTo>
                        <a:pt x="0" y="28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85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40" name="Chevron" descr="&lt;SmartSettings&gt;&lt;SmartResize anchorLeft=&quot;None&quot; anchorTop=&quot;None&quot; anchorRight=&quot;Absolute&quot; anchorBottom=&quot;None&quot; /&gt;&lt;/SmartSettings&gt;">
                  <a:extLst>
                    <a:ext uri="{FF2B5EF4-FFF2-40B4-BE49-F238E27FC236}">
                      <a16:creationId xmlns:a16="http://schemas.microsoft.com/office/drawing/2014/main" id="{FE800E3B-1EB8-4F93-AB8F-5AF07DD1C9BF}"/>
                    </a:ext>
                  </a:extLst>
                </p:cNvPr>
                <p:cNvSpPr>
                  <a:spLocks noChangeAspect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326700" y="5614391"/>
                  <a:ext cx="72000" cy="40696"/>
                </a:xfrm>
                <a:custGeom>
                  <a:avLst/>
                  <a:gdLst>
                    <a:gd name="T0" fmla="*/ 0 w 197"/>
                    <a:gd name="T1" fmla="*/ 0 h 115"/>
                    <a:gd name="T2" fmla="*/ 99 w 197"/>
                    <a:gd name="T3" fmla="*/ 115 h 115"/>
                    <a:gd name="T4" fmla="*/ 197 w 197"/>
                    <a:gd name="T5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7" h="115">
                      <a:moveTo>
                        <a:pt x="0" y="0"/>
                      </a:moveTo>
                      <a:lnTo>
                        <a:pt x="99" y="115"/>
                      </a:lnTo>
                      <a:lnTo>
                        <a:pt x="197" y="0"/>
                      </a:lnTo>
                    </a:path>
                  </a:pathLst>
                </a:custGeom>
                <a:noFill/>
                <a:ln w="19050" cap="sq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41" name="직사각형 740">
                  <a:extLst>
                    <a:ext uri="{FF2B5EF4-FFF2-40B4-BE49-F238E27FC236}">
                      <a16:creationId xmlns:a16="http://schemas.microsoft.com/office/drawing/2014/main" id="{0866DD5F-3E5C-4D1A-8D99-17E387B5859E}"/>
                    </a:ext>
                  </a:extLst>
                </p:cNvPr>
                <p:cNvSpPr/>
                <p:nvPr/>
              </p:nvSpPr>
              <p:spPr>
                <a:xfrm>
                  <a:off x="351912" y="5491592"/>
                  <a:ext cx="1090363" cy="253211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lvl="0" defTabSz="844083" fontAlgn="base" latinLnBrk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defRPr/>
                  </a:pPr>
                  <a:r>
                    <a:rPr kumimoji="1" lang="ko-KR" altLang="en-US" sz="800" b="1" kern="1200" dirty="0" err="1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금요미식회</a:t>
                  </a:r>
                  <a:r>
                    <a:rPr kumimoji="1" lang="ko-KR" altLang="en-US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 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(</a:t>
                  </a:r>
                  <a:r>
                    <a:rPr kumimoji="1" lang="en-US" altLang="ko-KR" sz="800" b="1" kern="1200" dirty="0">
                      <a:solidFill>
                        <a:srgbClr val="FF0000"/>
                      </a:solidFill>
                      <a:latin typeface="맑은 고딕"/>
                      <a:ea typeface="맑은 고딕" panose="020B0503020000020004" pitchFamily="50" charset="-127"/>
                    </a:rPr>
                    <a:t>17/</a:t>
                  </a:r>
                  <a:r>
                    <a:rPr kumimoji="1" lang="en-US" altLang="ko-KR" sz="800" b="1" kern="1200" dirty="0">
                      <a:solidFill>
                        <a:srgbClr val="595959"/>
                      </a:solidFill>
                      <a:latin typeface="맑은 고딕"/>
                      <a:ea typeface="맑은 고딕" panose="020B0503020000020004" pitchFamily="50" charset="-127"/>
                    </a:rPr>
                    <a:t>20)</a:t>
                  </a:r>
                </a:p>
              </p:txBody>
            </p:sp>
            <p:sp>
              <p:nvSpPr>
                <p:cNvPr id="742" name="Hamburger Button">
                  <a:extLst>
                    <a:ext uri="{FF2B5EF4-FFF2-40B4-BE49-F238E27FC236}">
                      <a16:creationId xmlns:a16="http://schemas.microsoft.com/office/drawing/2014/main" id="{C84158B8-B493-4CA6-BEF8-8283D1CEFF3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902632" y="5582198"/>
                  <a:ext cx="121260" cy="72000"/>
                </a:xfrm>
                <a:custGeom>
                  <a:avLst/>
                  <a:gdLst>
                    <a:gd name="T0" fmla="*/ 0 w 564"/>
                    <a:gd name="T1" fmla="*/ 0 h 310"/>
                    <a:gd name="T2" fmla="*/ 0 w 564"/>
                    <a:gd name="T3" fmla="*/ 28 h 310"/>
                    <a:gd name="T4" fmla="*/ 564 w 564"/>
                    <a:gd name="T5" fmla="*/ 28 h 310"/>
                    <a:gd name="T6" fmla="*/ 564 w 564"/>
                    <a:gd name="T7" fmla="*/ 0 h 310"/>
                    <a:gd name="T8" fmla="*/ 0 w 564"/>
                    <a:gd name="T9" fmla="*/ 0 h 310"/>
                    <a:gd name="T10" fmla="*/ 0 w 564"/>
                    <a:gd name="T11" fmla="*/ 141 h 310"/>
                    <a:gd name="T12" fmla="*/ 0 w 564"/>
                    <a:gd name="T13" fmla="*/ 169 h 310"/>
                    <a:gd name="T14" fmla="*/ 564 w 564"/>
                    <a:gd name="T15" fmla="*/ 169 h 310"/>
                    <a:gd name="T16" fmla="*/ 564 w 564"/>
                    <a:gd name="T17" fmla="*/ 141 h 310"/>
                    <a:gd name="T18" fmla="*/ 0 w 564"/>
                    <a:gd name="T19" fmla="*/ 141 h 310"/>
                    <a:gd name="T20" fmla="*/ 0 w 564"/>
                    <a:gd name="T21" fmla="*/ 282 h 310"/>
                    <a:gd name="T22" fmla="*/ 0 w 564"/>
                    <a:gd name="T23" fmla="*/ 310 h 310"/>
                    <a:gd name="T24" fmla="*/ 564 w 564"/>
                    <a:gd name="T25" fmla="*/ 310 h 310"/>
                    <a:gd name="T26" fmla="*/ 564 w 564"/>
                    <a:gd name="T27" fmla="*/ 282 h 310"/>
                    <a:gd name="T28" fmla="*/ 0 w 564"/>
                    <a:gd name="T29" fmla="*/ 282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4" h="310">
                      <a:moveTo>
                        <a:pt x="0" y="0"/>
                      </a:moveTo>
                      <a:lnTo>
                        <a:pt x="0" y="28"/>
                      </a:lnTo>
                      <a:lnTo>
                        <a:pt x="564" y="28"/>
                      </a:lnTo>
                      <a:lnTo>
                        <a:pt x="564" y="0"/>
                      </a:lnTo>
                      <a:lnTo>
                        <a:pt x="0" y="0"/>
                      </a:lnTo>
                      <a:close/>
                      <a:moveTo>
                        <a:pt x="0" y="141"/>
                      </a:moveTo>
                      <a:lnTo>
                        <a:pt x="0" y="169"/>
                      </a:lnTo>
                      <a:lnTo>
                        <a:pt x="564" y="169"/>
                      </a:lnTo>
                      <a:lnTo>
                        <a:pt x="564" y="141"/>
                      </a:lnTo>
                      <a:lnTo>
                        <a:pt x="0" y="141"/>
                      </a:lnTo>
                      <a:close/>
                      <a:moveTo>
                        <a:pt x="0" y="282"/>
                      </a:moveTo>
                      <a:lnTo>
                        <a:pt x="0" y="310"/>
                      </a:lnTo>
                      <a:lnTo>
                        <a:pt x="564" y="310"/>
                      </a:lnTo>
                      <a:lnTo>
                        <a:pt x="564" y="282"/>
                      </a:lnTo>
                      <a:lnTo>
                        <a:pt x="0" y="28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850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1328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6734F7DE-F6CE-454B-8ABA-E4F633E55974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226849" y="1843691"/>
              <a:ext cx="2886430" cy="4223734"/>
            </a:xfrm>
            <a:prstGeom prst="rect">
              <a:avLst/>
            </a:prstGeom>
            <a:no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00"/>
                </a:spcAft>
              </a:pPr>
              <a:endParaRPr 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333" name="그룹 1332">
              <a:extLst>
                <a:ext uri="{FF2B5EF4-FFF2-40B4-BE49-F238E27FC236}">
                  <a16:creationId xmlns:a16="http://schemas.microsoft.com/office/drawing/2014/main" id="{55944256-4432-4EC5-821E-3B9F087AFA16}"/>
                </a:ext>
              </a:extLst>
            </p:cNvPr>
            <p:cNvGrpSpPr/>
            <p:nvPr/>
          </p:nvGrpSpPr>
          <p:grpSpPr>
            <a:xfrm>
              <a:off x="2547202" y="5493542"/>
              <a:ext cx="492570" cy="492570"/>
              <a:chOff x="7713214" y="2894335"/>
              <a:chExt cx="2132026" cy="2132026"/>
            </a:xfrm>
          </p:grpSpPr>
          <p:sp>
            <p:nvSpPr>
              <p:cNvPr id="1334" name="Oval">
                <a:extLst>
                  <a:ext uri="{FF2B5EF4-FFF2-40B4-BE49-F238E27FC236}">
                    <a16:creationId xmlns:a16="http://schemas.microsoft.com/office/drawing/2014/main" id="{272355AE-C693-4F4D-8CAD-F34749D8F523}"/>
                  </a:ext>
                </a:extLst>
              </p:cNvPr>
              <p:cNvSpPr/>
              <p:nvPr/>
            </p:nvSpPr>
            <p:spPr>
              <a:xfrm>
                <a:off x="7713214" y="2894335"/>
                <a:ext cx="2132026" cy="2132026"/>
              </a:xfrm>
              <a:prstGeom prst="ellipse">
                <a:avLst/>
              </a:prstGeom>
              <a:solidFill>
                <a:srgbClr val="DA1F28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1335" name="Add User">
                <a:extLst>
                  <a:ext uri="{FF2B5EF4-FFF2-40B4-BE49-F238E27FC236}">
                    <a16:creationId xmlns:a16="http://schemas.microsoft.com/office/drawing/2014/main" id="{1A25BC2A-5DD7-4D7E-A50C-A97BBB76EBA5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204256" y="3396545"/>
                <a:ext cx="1149942" cy="1127606"/>
              </a:xfrm>
              <a:custGeom>
                <a:avLst/>
                <a:gdLst>
                  <a:gd name="T0" fmla="*/ 147 w 668"/>
                  <a:gd name="T1" fmla="*/ 65 h 661"/>
                  <a:gd name="T2" fmla="*/ 136 w 668"/>
                  <a:gd name="T3" fmla="*/ 231 h 661"/>
                  <a:gd name="T4" fmla="*/ 161 w 668"/>
                  <a:gd name="T5" fmla="*/ 274 h 661"/>
                  <a:gd name="T6" fmla="*/ 184 w 668"/>
                  <a:gd name="T7" fmla="*/ 331 h 661"/>
                  <a:gd name="T8" fmla="*/ 189 w 668"/>
                  <a:gd name="T9" fmla="*/ 384 h 661"/>
                  <a:gd name="T10" fmla="*/ 97 w 668"/>
                  <a:gd name="T11" fmla="*/ 437 h 661"/>
                  <a:gd name="T12" fmla="*/ 1 w 668"/>
                  <a:gd name="T13" fmla="*/ 554 h 661"/>
                  <a:gd name="T14" fmla="*/ 334 w 668"/>
                  <a:gd name="T15" fmla="*/ 568 h 661"/>
                  <a:gd name="T16" fmla="*/ 31 w 668"/>
                  <a:gd name="T17" fmla="*/ 541 h 661"/>
                  <a:gd name="T18" fmla="*/ 108 w 668"/>
                  <a:gd name="T19" fmla="*/ 462 h 661"/>
                  <a:gd name="T20" fmla="*/ 215 w 668"/>
                  <a:gd name="T21" fmla="*/ 393 h 661"/>
                  <a:gd name="T22" fmla="*/ 216 w 668"/>
                  <a:gd name="T23" fmla="*/ 389 h 661"/>
                  <a:gd name="T24" fmla="*/ 217 w 668"/>
                  <a:gd name="T25" fmla="*/ 324 h 661"/>
                  <a:gd name="T26" fmla="*/ 206 w 668"/>
                  <a:gd name="T27" fmla="*/ 315 h 661"/>
                  <a:gd name="T28" fmla="*/ 186 w 668"/>
                  <a:gd name="T29" fmla="*/ 265 h 661"/>
                  <a:gd name="T30" fmla="*/ 174 w 668"/>
                  <a:gd name="T31" fmla="*/ 253 h 661"/>
                  <a:gd name="T32" fmla="*/ 163 w 668"/>
                  <a:gd name="T33" fmla="*/ 228 h 661"/>
                  <a:gd name="T34" fmla="*/ 175 w 668"/>
                  <a:gd name="T35" fmla="*/ 208 h 661"/>
                  <a:gd name="T36" fmla="*/ 171 w 668"/>
                  <a:gd name="T37" fmla="*/ 76 h 661"/>
                  <a:gd name="T38" fmla="*/ 316 w 668"/>
                  <a:gd name="T39" fmla="*/ 43 h 661"/>
                  <a:gd name="T40" fmla="*/ 325 w 668"/>
                  <a:gd name="T41" fmla="*/ 50 h 661"/>
                  <a:gd name="T42" fmla="*/ 375 w 668"/>
                  <a:gd name="T43" fmla="*/ 110 h 661"/>
                  <a:gd name="T44" fmla="*/ 359 w 668"/>
                  <a:gd name="T45" fmla="*/ 208 h 661"/>
                  <a:gd name="T46" fmla="*/ 372 w 668"/>
                  <a:gd name="T47" fmla="*/ 228 h 661"/>
                  <a:gd name="T48" fmla="*/ 361 w 668"/>
                  <a:gd name="T49" fmla="*/ 253 h 661"/>
                  <a:gd name="T50" fmla="*/ 349 w 668"/>
                  <a:gd name="T51" fmla="*/ 265 h 661"/>
                  <a:gd name="T52" fmla="*/ 330 w 668"/>
                  <a:gd name="T53" fmla="*/ 316 h 661"/>
                  <a:gd name="T54" fmla="*/ 319 w 668"/>
                  <a:gd name="T55" fmla="*/ 324 h 661"/>
                  <a:gd name="T56" fmla="*/ 320 w 668"/>
                  <a:gd name="T57" fmla="*/ 389 h 661"/>
                  <a:gd name="T58" fmla="*/ 321 w 668"/>
                  <a:gd name="T59" fmla="*/ 393 h 661"/>
                  <a:gd name="T60" fmla="*/ 359 w 668"/>
                  <a:gd name="T61" fmla="*/ 400 h 661"/>
                  <a:gd name="T62" fmla="*/ 346 w 668"/>
                  <a:gd name="T63" fmla="*/ 337 h 661"/>
                  <a:gd name="T64" fmla="*/ 362 w 668"/>
                  <a:gd name="T65" fmla="*/ 314 h 661"/>
                  <a:gd name="T66" fmla="*/ 386 w 668"/>
                  <a:gd name="T67" fmla="*/ 267 h 661"/>
                  <a:gd name="T68" fmla="*/ 390 w 668"/>
                  <a:gd name="T69" fmla="*/ 199 h 661"/>
                  <a:gd name="T70" fmla="*/ 384 w 668"/>
                  <a:gd name="T71" fmla="*/ 54 h 661"/>
                  <a:gd name="T72" fmla="*/ 266 w 668"/>
                  <a:gd name="T73" fmla="*/ 0 h 661"/>
                  <a:gd name="T74" fmla="*/ 508 w 668"/>
                  <a:gd name="T75" fmla="*/ 341 h 661"/>
                  <a:gd name="T76" fmla="*/ 508 w 668"/>
                  <a:gd name="T77" fmla="*/ 661 h 661"/>
                  <a:gd name="T78" fmla="*/ 508 w 668"/>
                  <a:gd name="T79" fmla="*/ 341 h 661"/>
                  <a:gd name="T80" fmla="*/ 641 w 668"/>
                  <a:gd name="T81" fmla="*/ 501 h 661"/>
                  <a:gd name="T82" fmla="*/ 374 w 668"/>
                  <a:gd name="T83" fmla="*/ 501 h 661"/>
                  <a:gd name="T84" fmla="*/ 494 w 668"/>
                  <a:gd name="T85" fmla="*/ 421 h 661"/>
                  <a:gd name="T86" fmla="*/ 428 w 668"/>
                  <a:gd name="T87" fmla="*/ 488 h 661"/>
                  <a:gd name="T88" fmla="*/ 494 w 668"/>
                  <a:gd name="T89" fmla="*/ 514 h 661"/>
                  <a:gd name="T90" fmla="*/ 521 w 668"/>
                  <a:gd name="T91" fmla="*/ 581 h 661"/>
                  <a:gd name="T92" fmla="*/ 588 w 668"/>
                  <a:gd name="T93" fmla="*/ 514 h 661"/>
                  <a:gd name="T94" fmla="*/ 521 w 668"/>
                  <a:gd name="T95" fmla="*/ 488 h 661"/>
                  <a:gd name="T96" fmla="*/ 494 w 668"/>
                  <a:gd name="T97" fmla="*/ 421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68" h="661">
                    <a:moveTo>
                      <a:pt x="266" y="0"/>
                    </a:moveTo>
                    <a:cubicBezTo>
                      <a:pt x="204" y="1"/>
                      <a:pt x="164" y="26"/>
                      <a:pt x="147" y="65"/>
                    </a:cubicBezTo>
                    <a:cubicBezTo>
                      <a:pt x="131" y="103"/>
                      <a:pt x="134" y="150"/>
                      <a:pt x="146" y="198"/>
                    </a:cubicBezTo>
                    <a:cubicBezTo>
                      <a:pt x="140" y="206"/>
                      <a:pt x="135" y="216"/>
                      <a:pt x="136" y="231"/>
                    </a:cubicBezTo>
                    <a:cubicBezTo>
                      <a:pt x="138" y="244"/>
                      <a:pt x="144" y="257"/>
                      <a:pt x="149" y="267"/>
                    </a:cubicBezTo>
                    <a:cubicBezTo>
                      <a:pt x="153" y="271"/>
                      <a:pt x="157" y="272"/>
                      <a:pt x="161" y="274"/>
                    </a:cubicBezTo>
                    <a:cubicBezTo>
                      <a:pt x="164" y="288"/>
                      <a:pt x="168" y="302"/>
                      <a:pt x="174" y="314"/>
                    </a:cubicBezTo>
                    <a:cubicBezTo>
                      <a:pt x="177" y="320"/>
                      <a:pt x="181" y="326"/>
                      <a:pt x="184" y="331"/>
                    </a:cubicBezTo>
                    <a:cubicBezTo>
                      <a:pt x="186" y="334"/>
                      <a:pt x="188" y="335"/>
                      <a:pt x="190" y="337"/>
                    </a:cubicBezTo>
                    <a:cubicBezTo>
                      <a:pt x="190" y="353"/>
                      <a:pt x="191" y="367"/>
                      <a:pt x="189" y="384"/>
                    </a:cubicBezTo>
                    <a:cubicBezTo>
                      <a:pt x="185" y="395"/>
                      <a:pt x="175" y="403"/>
                      <a:pt x="158" y="412"/>
                    </a:cubicBezTo>
                    <a:cubicBezTo>
                      <a:pt x="141" y="420"/>
                      <a:pt x="119" y="428"/>
                      <a:pt x="97" y="437"/>
                    </a:cubicBezTo>
                    <a:cubicBezTo>
                      <a:pt x="75" y="447"/>
                      <a:pt x="52" y="458"/>
                      <a:pt x="34" y="477"/>
                    </a:cubicBezTo>
                    <a:cubicBezTo>
                      <a:pt x="16" y="495"/>
                      <a:pt x="3" y="520"/>
                      <a:pt x="1" y="554"/>
                    </a:cubicBezTo>
                    <a:lnTo>
                      <a:pt x="0" y="568"/>
                    </a:lnTo>
                    <a:lnTo>
                      <a:pt x="334" y="568"/>
                    </a:lnTo>
                    <a:lnTo>
                      <a:pt x="326" y="541"/>
                    </a:lnTo>
                    <a:lnTo>
                      <a:pt x="31" y="541"/>
                    </a:lnTo>
                    <a:cubicBezTo>
                      <a:pt x="34" y="522"/>
                      <a:pt x="42" y="507"/>
                      <a:pt x="53" y="495"/>
                    </a:cubicBezTo>
                    <a:cubicBezTo>
                      <a:pt x="67" y="481"/>
                      <a:pt x="87" y="471"/>
                      <a:pt x="108" y="462"/>
                    </a:cubicBezTo>
                    <a:cubicBezTo>
                      <a:pt x="128" y="453"/>
                      <a:pt x="151" y="445"/>
                      <a:pt x="170" y="435"/>
                    </a:cubicBezTo>
                    <a:cubicBezTo>
                      <a:pt x="190" y="426"/>
                      <a:pt x="207" y="413"/>
                      <a:pt x="215" y="393"/>
                    </a:cubicBezTo>
                    <a:lnTo>
                      <a:pt x="216" y="391"/>
                    </a:lnTo>
                    <a:lnTo>
                      <a:pt x="216" y="389"/>
                    </a:lnTo>
                    <a:cubicBezTo>
                      <a:pt x="218" y="367"/>
                      <a:pt x="217" y="351"/>
                      <a:pt x="217" y="332"/>
                    </a:cubicBezTo>
                    <a:lnTo>
                      <a:pt x="217" y="324"/>
                    </a:lnTo>
                    <a:lnTo>
                      <a:pt x="210" y="320"/>
                    </a:lnTo>
                    <a:cubicBezTo>
                      <a:pt x="211" y="321"/>
                      <a:pt x="208" y="319"/>
                      <a:pt x="206" y="315"/>
                    </a:cubicBezTo>
                    <a:cubicBezTo>
                      <a:pt x="203" y="312"/>
                      <a:pt x="200" y="307"/>
                      <a:pt x="198" y="302"/>
                    </a:cubicBezTo>
                    <a:cubicBezTo>
                      <a:pt x="192" y="291"/>
                      <a:pt x="187" y="277"/>
                      <a:pt x="186" y="265"/>
                    </a:cubicBezTo>
                    <a:lnTo>
                      <a:pt x="185" y="254"/>
                    </a:lnTo>
                    <a:lnTo>
                      <a:pt x="174" y="253"/>
                    </a:lnTo>
                    <a:cubicBezTo>
                      <a:pt x="174" y="253"/>
                      <a:pt x="173" y="254"/>
                      <a:pt x="170" y="251"/>
                    </a:cubicBezTo>
                    <a:cubicBezTo>
                      <a:pt x="168" y="247"/>
                      <a:pt x="164" y="241"/>
                      <a:pt x="163" y="228"/>
                    </a:cubicBezTo>
                    <a:cubicBezTo>
                      <a:pt x="161" y="222"/>
                      <a:pt x="165" y="217"/>
                      <a:pt x="167" y="213"/>
                    </a:cubicBezTo>
                    <a:lnTo>
                      <a:pt x="175" y="208"/>
                    </a:lnTo>
                    <a:lnTo>
                      <a:pt x="173" y="198"/>
                    </a:lnTo>
                    <a:cubicBezTo>
                      <a:pt x="160" y="150"/>
                      <a:pt x="158" y="106"/>
                      <a:pt x="171" y="76"/>
                    </a:cubicBezTo>
                    <a:cubicBezTo>
                      <a:pt x="184" y="46"/>
                      <a:pt x="211" y="27"/>
                      <a:pt x="266" y="26"/>
                    </a:cubicBezTo>
                    <a:cubicBezTo>
                      <a:pt x="293" y="26"/>
                      <a:pt x="311" y="34"/>
                      <a:pt x="316" y="43"/>
                    </a:cubicBezTo>
                    <a:lnTo>
                      <a:pt x="319" y="49"/>
                    </a:lnTo>
                    <a:lnTo>
                      <a:pt x="325" y="50"/>
                    </a:lnTo>
                    <a:cubicBezTo>
                      <a:pt x="344" y="52"/>
                      <a:pt x="355" y="59"/>
                      <a:pt x="362" y="70"/>
                    </a:cubicBezTo>
                    <a:cubicBezTo>
                      <a:pt x="370" y="80"/>
                      <a:pt x="374" y="94"/>
                      <a:pt x="375" y="110"/>
                    </a:cubicBezTo>
                    <a:cubicBezTo>
                      <a:pt x="377" y="142"/>
                      <a:pt x="368" y="180"/>
                      <a:pt x="363" y="197"/>
                    </a:cubicBezTo>
                    <a:lnTo>
                      <a:pt x="359" y="208"/>
                    </a:lnTo>
                    <a:lnTo>
                      <a:pt x="368" y="213"/>
                    </a:lnTo>
                    <a:cubicBezTo>
                      <a:pt x="368" y="213"/>
                      <a:pt x="374" y="217"/>
                      <a:pt x="372" y="228"/>
                    </a:cubicBezTo>
                    <a:cubicBezTo>
                      <a:pt x="371" y="241"/>
                      <a:pt x="367" y="248"/>
                      <a:pt x="365" y="251"/>
                    </a:cubicBezTo>
                    <a:cubicBezTo>
                      <a:pt x="362" y="254"/>
                      <a:pt x="361" y="253"/>
                      <a:pt x="361" y="253"/>
                    </a:cubicBezTo>
                    <a:lnTo>
                      <a:pt x="350" y="254"/>
                    </a:lnTo>
                    <a:lnTo>
                      <a:pt x="349" y="265"/>
                    </a:lnTo>
                    <a:cubicBezTo>
                      <a:pt x="348" y="277"/>
                      <a:pt x="343" y="291"/>
                      <a:pt x="338" y="302"/>
                    </a:cubicBezTo>
                    <a:cubicBezTo>
                      <a:pt x="335" y="307"/>
                      <a:pt x="332" y="312"/>
                      <a:pt x="330" y="316"/>
                    </a:cubicBezTo>
                    <a:cubicBezTo>
                      <a:pt x="327" y="319"/>
                      <a:pt x="325" y="321"/>
                      <a:pt x="326" y="320"/>
                    </a:cubicBezTo>
                    <a:lnTo>
                      <a:pt x="319" y="324"/>
                    </a:lnTo>
                    <a:lnTo>
                      <a:pt x="319" y="332"/>
                    </a:lnTo>
                    <a:cubicBezTo>
                      <a:pt x="319" y="351"/>
                      <a:pt x="318" y="367"/>
                      <a:pt x="320" y="389"/>
                    </a:cubicBezTo>
                    <a:lnTo>
                      <a:pt x="320" y="391"/>
                    </a:lnTo>
                    <a:lnTo>
                      <a:pt x="321" y="393"/>
                    </a:lnTo>
                    <a:cubicBezTo>
                      <a:pt x="325" y="404"/>
                      <a:pt x="333" y="416"/>
                      <a:pt x="345" y="423"/>
                    </a:cubicBezTo>
                    <a:lnTo>
                      <a:pt x="359" y="400"/>
                    </a:lnTo>
                    <a:cubicBezTo>
                      <a:pt x="353" y="397"/>
                      <a:pt x="349" y="391"/>
                      <a:pt x="347" y="384"/>
                    </a:cubicBezTo>
                    <a:cubicBezTo>
                      <a:pt x="345" y="367"/>
                      <a:pt x="345" y="353"/>
                      <a:pt x="346" y="337"/>
                    </a:cubicBezTo>
                    <a:cubicBezTo>
                      <a:pt x="347" y="335"/>
                      <a:pt x="350" y="334"/>
                      <a:pt x="351" y="331"/>
                    </a:cubicBezTo>
                    <a:cubicBezTo>
                      <a:pt x="355" y="326"/>
                      <a:pt x="358" y="320"/>
                      <a:pt x="362" y="314"/>
                    </a:cubicBezTo>
                    <a:cubicBezTo>
                      <a:pt x="367" y="302"/>
                      <a:pt x="371" y="288"/>
                      <a:pt x="374" y="274"/>
                    </a:cubicBezTo>
                    <a:cubicBezTo>
                      <a:pt x="378" y="272"/>
                      <a:pt x="382" y="271"/>
                      <a:pt x="386" y="267"/>
                    </a:cubicBezTo>
                    <a:cubicBezTo>
                      <a:pt x="392" y="259"/>
                      <a:pt x="397" y="247"/>
                      <a:pt x="399" y="231"/>
                    </a:cubicBezTo>
                    <a:cubicBezTo>
                      <a:pt x="400" y="216"/>
                      <a:pt x="396" y="206"/>
                      <a:pt x="390" y="199"/>
                    </a:cubicBezTo>
                    <a:cubicBezTo>
                      <a:pt x="396" y="178"/>
                      <a:pt x="404" y="143"/>
                      <a:pt x="402" y="108"/>
                    </a:cubicBezTo>
                    <a:cubicBezTo>
                      <a:pt x="400" y="89"/>
                      <a:pt x="395" y="70"/>
                      <a:pt x="384" y="54"/>
                    </a:cubicBezTo>
                    <a:cubicBezTo>
                      <a:pt x="373" y="40"/>
                      <a:pt x="356" y="29"/>
                      <a:pt x="335" y="25"/>
                    </a:cubicBezTo>
                    <a:cubicBezTo>
                      <a:pt x="321" y="7"/>
                      <a:pt x="296" y="0"/>
                      <a:pt x="266" y="0"/>
                    </a:cubicBezTo>
                    <a:lnTo>
                      <a:pt x="266" y="0"/>
                    </a:lnTo>
                    <a:close/>
                    <a:moveTo>
                      <a:pt x="508" y="341"/>
                    </a:moveTo>
                    <a:cubicBezTo>
                      <a:pt x="419" y="341"/>
                      <a:pt x="348" y="413"/>
                      <a:pt x="348" y="501"/>
                    </a:cubicBezTo>
                    <a:cubicBezTo>
                      <a:pt x="348" y="589"/>
                      <a:pt x="419" y="661"/>
                      <a:pt x="508" y="661"/>
                    </a:cubicBezTo>
                    <a:cubicBezTo>
                      <a:pt x="596" y="661"/>
                      <a:pt x="668" y="589"/>
                      <a:pt x="668" y="501"/>
                    </a:cubicBezTo>
                    <a:cubicBezTo>
                      <a:pt x="668" y="413"/>
                      <a:pt x="596" y="341"/>
                      <a:pt x="508" y="341"/>
                    </a:cubicBezTo>
                    <a:close/>
                    <a:moveTo>
                      <a:pt x="508" y="368"/>
                    </a:moveTo>
                    <a:cubicBezTo>
                      <a:pt x="581" y="368"/>
                      <a:pt x="641" y="427"/>
                      <a:pt x="641" y="501"/>
                    </a:cubicBezTo>
                    <a:cubicBezTo>
                      <a:pt x="641" y="575"/>
                      <a:pt x="581" y="634"/>
                      <a:pt x="508" y="634"/>
                    </a:cubicBezTo>
                    <a:cubicBezTo>
                      <a:pt x="434" y="634"/>
                      <a:pt x="374" y="575"/>
                      <a:pt x="374" y="501"/>
                    </a:cubicBezTo>
                    <a:cubicBezTo>
                      <a:pt x="374" y="427"/>
                      <a:pt x="434" y="368"/>
                      <a:pt x="508" y="368"/>
                    </a:cubicBezTo>
                    <a:close/>
                    <a:moveTo>
                      <a:pt x="494" y="421"/>
                    </a:moveTo>
                    <a:lnTo>
                      <a:pt x="494" y="488"/>
                    </a:lnTo>
                    <a:lnTo>
                      <a:pt x="428" y="488"/>
                    </a:lnTo>
                    <a:lnTo>
                      <a:pt x="428" y="514"/>
                    </a:lnTo>
                    <a:lnTo>
                      <a:pt x="494" y="514"/>
                    </a:lnTo>
                    <a:lnTo>
                      <a:pt x="494" y="581"/>
                    </a:lnTo>
                    <a:lnTo>
                      <a:pt x="521" y="581"/>
                    </a:lnTo>
                    <a:lnTo>
                      <a:pt x="521" y="514"/>
                    </a:lnTo>
                    <a:lnTo>
                      <a:pt x="588" y="514"/>
                    </a:lnTo>
                    <a:lnTo>
                      <a:pt x="588" y="488"/>
                    </a:lnTo>
                    <a:lnTo>
                      <a:pt x="521" y="488"/>
                    </a:lnTo>
                    <a:lnTo>
                      <a:pt x="521" y="421"/>
                    </a:lnTo>
                    <a:lnTo>
                      <a:pt x="494" y="42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456" name="Scroll Indicator">
              <a:extLst>
                <a:ext uri="{FF2B5EF4-FFF2-40B4-BE49-F238E27FC236}">
                  <a16:creationId xmlns:a16="http://schemas.microsoft.com/office/drawing/2014/main" id="{A4D094BD-DED7-4D58-8109-5B955E6B534B}"/>
                </a:ext>
              </a:extLst>
            </p:cNvPr>
            <p:cNvGrpSpPr/>
            <p:nvPr/>
          </p:nvGrpSpPr>
          <p:grpSpPr>
            <a:xfrm>
              <a:off x="3065900" y="2229318"/>
              <a:ext cx="25400" cy="3816000"/>
              <a:chOff x="892175" y="1261242"/>
              <a:chExt cx="25400" cy="3016250"/>
            </a:xfrm>
          </p:grpSpPr>
          <p:cxnSp>
            <p:nvCxnSpPr>
              <p:cNvPr id="1457" name="Track">
                <a:extLst>
                  <a:ext uri="{FF2B5EF4-FFF2-40B4-BE49-F238E27FC236}">
                    <a16:creationId xmlns:a16="http://schemas.microsoft.com/office/drawing/2014/main" id="{6203D97C-FB6F-41E8-9720-10D38351A7BD}"/>
                  </a:ext>
                </a:extLst>
              </p:cNvPr>
              <p:cNvCxnSpPr/>
              <p:nvPr/>
            </p:nvCxnSpPr>
            <p:spPr>
              <a:xfrm>
                <a:off x="904875" y="1261242"/>
                <a:ext cx="0" cy="301625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8" name="Thumb">
                <a:extLst>
                  <a:ext uri="{FF2B5EF4-FFF2-40B4-BE49-F238E27FC236}">
                    <a16:creationId xmlns:a16="http://schemas.microsoft.com/office/drawing/2014/main" id="{A2ED8C86-FF9D-4D64-BE5E-66728FB0E3A1}"/>
                  </a:ext>
                </a:extLst>
              </p:cNvPr>
              <p:cNvSpPr/>
              <p:nvPr/>
            </p:nvSpPr>
            <p:spPr>
              <a:xfrm>
                <a:off x="892175" y="1718869"/>
                <a:ext cx="25400" cy="508000"/>
              </a:xfrm>
              <a:prstGeom prst="roundRect">
                <a:avLst/>
              </a:prstGeom>
              <a:solidFill>
                <a:srgbClr val="4D4D4D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2D7424B9-97EB-4ED3-8E74-41C90427DB06}"/>
              </a:ext>
            </a:extLst>
          </p:cNvPr>
          <p:cNvGrpSpPr/>
          <p:nvPr/>
        </p:nvGrpSpPr>
        <p:grpSpPr>
          <a:xfrm>
            <a:off x="3513231" y="1593764"/>
            <a:ext cx="2886430" cy="4473661"/>
            <a:chOff x="3493924" y="1593764"/>
            <a:chExt cx="2886430" cy="447366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A111EDA6-A7BD-459B-B1A7-DE5864408DEB}"/>
                </a:ext>
              </a:extLst>
            </p:cNvPr>
            <p:cNvGrpSpPr/>
            <p:nvPr/>
          </p:nvGrpSpPr>
          <p:grpSpPr>
            <a:xfrm>
              <a:off x="3515607" y="1593764"/>
              <a:ext cx="2796441" cy="515453"/>
              <a:chOff x="3782307" y="1593764"/>
              <a:chExt cx="2796441" cy="515453"/>
            </a:xfrm>
          </p:grpSpPr>
          <p:grpSp>
            <p:nvGrpSpPr>
              <p:cNvPr id="743" name="그룹 742">
                <a:extLst>
                  <a:ext uri="{FF2B5EF4-FFF2-40B4-BE49-F238E27FC236}">
                    <a16:creationId xmlns:a16="http://schemas.microsoft.com/office/drawing/2014/main" id="{418AC927-02C5-4D75-A5A2-7F1D8EC6063A}"/>
                  </a:ext>
                </a:extLst>
              </p:cNvPr>
              <p:cNvGrpSpPr/>
              <p:nvPr/>
            </p:nvGrpSpPr>
            <p:grpSpPr>
              <a:xfrm>
                <a:off x="3782307" y="1593764"/>
                <a:ext cx="2510215" cy="515453"/>
                <a:chOff x="219957" y="1903723"/>
                <a:chExt cx="2510215" cy="515453"/>
              </a:xfrm>
            </p:grpSpPr>
            <p:sp>
              <p:nvSpPr>
                <p:cNvPr id="744" name="직사각형 743">
                  <a:extLst>
                    <a:ext uri="{FF2B5EF4-FFF2-40B4-BE49-F238E27FC236}">
                      <a16:creationId xmlns:a16="http://schemas.microsoft.com/office/drawing/2014/main" id="{D4E9C8D4-B7C7-48F7-A8D1-55DFDFCA00C5}"/>
                    </a:ext>
                  </a:extLst>
                </p:cNvPr>
                <p:cNvSpPr/>
                <p:nvPr/>
              </p:nvSpPr>
              <p:spPr>
                <a:xfrm>
                  <a:off x="219957" y="1903723"/>
                  <a:ext cx="1839037" cy="246221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1" lang="ko-KR" altLang="en-US" sz="10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검색 후 </a:t>
                  </a:r>
                  <a:r>
                    <a:rPr kumimoji="1" lang="en-US" altLang="ko-KR" sz="10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| </a:t>
                  </a:r>
                  <a:r>
                    <a:rPr kumimoji="1" lang="ko-KR" altLang="en-US" sz="10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결과 有</a:t>
                  </a:r>
                  <a:endParaRPr kumimoji="1" lang="en-US" altLang="ko-K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  <p:grpSp>
              <p:nvGrpSpPr>
                <p:cNvPr id="745" name="그룹 744">
                  <a:extLst>
                    <a:ext uri="{FF2B5EF4-FFF2-40B4-BE49-F238E27FC236}">
                      <a16:creationId xmlns:a16="http://schemas.microsoft.com/office/drawing/2014/main" id="{7CF3D588-057E-4371-8D2C-0D115E0E6E20}"/>
                    </a:ext>
                  </a:extLst>
                </p:cNvPr>
                <p:cNvGrpSpPr/>
                <p:nvPr/>
              </p:nvGrpSpPr>
              <p:grpSpPr>
                <a:xfrm>
                  <a:off x="233347" y="2203732"/>
                  <a:ext cx="2496825" cy="215444"/>
                  <a:chOff x="233347" y="2203732"/>
                  <a:chExt cx="2496825" cy="215444"/>
                </a:xfrm>
              </p:grpSpPr>
              <p:grpSp>
                <p:nvGrpSpPr>
                  <p:cNvPr id="746" name="그룹 745">
                    <a:extLst>
                      <a:ext uri="{FF2B5EF4-FFF2-40B4-BE49-F238E27FC236}">
                        <a16:creationId xmlns:a16="http://schemas.microsoft.com/office/drawing/2014/main" id="{1D14889E-30EA-4AFC-8C43-3C56883A8EDC}"/>
                      </a:ext>
                    </a:extLst>
                  </p:cNvPr>
                  <p:cNvGrpSpPr/>
                  <p:nvPr/>
                </p:nvGrpSpPr>
                <p:grpSpPr>
                  <a:xfrm>
                    <a:off x="293298" y="2203732"/>
                    <a:ext cx="2436874" cy="215444"/>
                    <a:chOff x="2753227" y="6336472"/>
                    <a:chExt cx="2436874" cy="215444"/>
                  </a:xfrm>
                </p:grpSpPr>
                <p:sp>
                  <p:nvSpPr>
                    <p:cNvPr id="751" name="직사각형 750">
                      <a:extLst>
                        <a:ext uri="{FF2B5EF4-FFF2-40B4-BE49-F238E27FC236}">
                          <a16:creationId xmlns:a16="http://schemas.microsoft.com/office/drawing/2014/main" id="{0AF5CEF4-6289-4C72-94A1-C80CDCD0FE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44556" y="6336472"/>
                      <a:ext cx="492443" cy="215444"/>
                    </a:xfrm>
                    <a:prstGeom prst="rect">
                      <a:avLst/>
                    </a:prstGeom>
                  </p:spPr>
                  <p:txBody>
                    <a:bodyPr wrap="none" anchor="ctr">
                      <a:spAutoFit/>
                    </a:bodyPr>
                    <a:lstStyle/>
                    <a:p>
                      <a:pPr lvl="0" defTabSz="844083" fontAlgn="base" latinLnBrk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defRPr/>
                      </a:pPr>
                      <a:r>
                        <a:rPr kumimoji="1" lang="ko-KR" altLang="en-US" sz="800" b="1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솔루션</a:t>
                      </a:r>
                    </a:p>
                  </p:txBody>
                </p:sp>
                <p:cxnSp>
                  <p:nvCxnSpPr>
                    <p:cNvPr id="749" name="Line">
                      <a:extLst>
                        <a:ext uri="{FF2B5EF4-FFF2-40B4-BE49-F238E27FC236}">
                          <a16:creationId xmlns:a16="http://schemas.microsoft.com/office/drawing/2014/main" id="{0B686A6B-A1ED-4CD6-8EDF-AECCCD23AB4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53227" y="6550866"/>
                      <a:ext cx="2436874" cy="0"/>
                    </a:xfrm>
                    <a:prstGeom prst="line">
                      <a:avLst/>
                    </a:prstGeom>
                    <a:ln w="6350">
                      <a:solidFill>
                        <a:srgbClr val="80808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747" name="직사각형 746">
                    <a:extLst>
                      <a:ext uri="{FF2B5EF4-FFF2-40B4-BE49-F238E27FC236}">
                        <a16:creationId xmlns:a16="http://schemas.microsoft.com/office/drawing/2014/main" id="{8263DE39-0CC4-4945-B3F5-FB6918A89FBF}"/>
                      </a:ext>
                    </a:extLst>
                  </p:cNvPr>
                  <p:cNvSpPr/>
                  <p:nvPr/>
                </p:nvSpPr>
                <p:spPr>
                  <a:xfrm>
                    <a:off x="233347" y="2203732"/>
                    <a:ext cx="729687" cy="215444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r>
                      <a:rPr kumimoji="1" lang="en-US" altLang="ko-KR" sz="800" b="1" kern="1200" dirty="0">
                        <a:solidFill>
                          <a:prstClr val="black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LG CNS</a:t>
                    </a:r>
                    <a:r>
                      <a:rPr kumimoji="1" lang="en-US" altLang="ko-KR" sz="800" b="1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 </a:t>
                    </a:r>
                    <a:r>
                      <a:rPr kumimoji="1" lang="ko-KR" altLang="en-US" sz="800" b="1" kern="1200" dirty="0">
                        <a:solidFill>
                          <a:prstClr val="black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▼</a:t>
                    </a:r>
                    <a:r>
                      <a:rPr kumimoji="1" lang="ko-KR" altLang="en-US" sz="800" b="1" kern="1200" dirty="0">
                        <a:solidFill>
                          <a:prstClr val="white">
                            <a:lumMod val="75000"/>
                          </a:prst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 </a:t>
                    </a:r>
                    <a:endParaRPr lang="ko-KR" altLang="en-US" sz="1600" dirty="0"/>
                  </a:p>
                </p:txBody>
              </p:sp>
            </p:grpSp>
          </p:grpSp>
          <p:sp>
            <p:nvSpPr>
              <p:cNvPr id="754" name="Sort" descr="&lt;SmartSettings&gt;&lt;SmartResize anchorLeft=&quot;None&quot; anchorTop=&quot;Absolut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1CDAF35A-6554-4D5A-9FAA-3BC352FB01C5}"/>
                  </a:ext>
                </a:extLst>
              </p:cNvPr>
              <p:cNvSpPr>
                <a:spLocks noChangeAspect="1" noEditPoint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6346136" y="1948627"/>
                <a:ext cx="119299" cy="126000"/>
              </a:xfrm>
              <a:custGeom>
                <a:avLst/>
                <a:gdLst>
                  <a:gd name="T0" fmla="*/ 126 w 499"/>
                  <a:gd name="T1" fmla="*/ 0 h 549"/>
                  <a:gd name="T2" fmla="*/ 0 w 499"/>
                  <a:gd name="T3" fmla="*/ 131 h 549"/>
                  <a:gd name="T4" fmla="*/ 20 w 499"/>
                  <a:gd name="T5" fmla="*/ 150 h 549"/>
                  <a:gd name="T6" fmla="*/ 112 w 499"/>
                  <a:gd name="T7" fmla="*/ 55 h 549"/>
                  <a:gd name="T8" fmla="*/ 112 w 499"/>
                  <a:gd name="T9" fmla="*/ 549 h 549"/>
                  <a:gd name="T10" fmla="*/ 140 w 499"/>
                  <a:gd name="T11" fmla="*/ 549 h 549"/>
                  <a:gd name="T12" fmla="*/ 140 w 499"/>
                  <a:gd name="T13" fmla="*/ 55 h 549"/>
                  <a:gd name="T14" fmla="*/ 232 w 499"/>
                  <a:gd name="T15" fmla="*/ 150 h 549"/>
                  <a:gd name="T16" fmla="*/ 252 w 499"/>
                  <a:gd name="T17" fmla="*/ 131 h 549"/>
                  <a:gd name="T18" fmla="*/ 126 w 499"/>
                  <a:gd name="T19" fmla="*/ 0 h 549"/>
                  <a:gd name="T20" fmla="*/ 359 w 499"/>
                  <a:gd name="T21" fmla="*/ 0 h 549"/>
                  <a:gd name="T22" fmla="*/ 359 w 499"/>
                  <a:gd name="T23" fmla="*/ 494 h 549"/>
                  <a:gd name="T24" fmla="*/ 267 w 499"/>
                  <a:gd name="T25" fmla="*/ 399 h 549"/>
                  <a:gd name="T26" fmla="*/ 247 w 499"/>
                  <a:gd name="T27" fmla="*/ 418 h 549"/>
                  <a:gd name="T28" fmla="*/ 373 w 499"/>
                  <a:gd name="T29" fmla="*/ 549 h 549"/>
                  <a:gd name="T30" fmla="*/ 499 w 499"/>
                  <a:gd name="T31" fmla="*/ 418 h 549"/>
                  <a:gd name="T32" fmla="*/ 479 w 499"/>
                  <a:gd name="T33" fmla="*/ 399 h 549"/>
                  <a:gd name="T34" fmla="*/ 387 w 499"/>
                  <a:gd name="T35" fmla="*/ 494 h 549"/>
                  <a:gd name="T36" fmla="*/ 387 w 499"/>
                  <a:gd name="T37" fmla="*/ 0 h 549"/>
                  <a:gd name="T38" fmla="*/ 359 w 499"/>
                  <a:gd name="T39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9" h="549">
                    <a:moveTo>
                      <a:pt x="126" y="0"/>
                    </a:moveTo>
                    <a:cubicBezTo>
                      <a:pt x="85" y="45"/>
                      <a:pt x="42" y="88"/>
                      <a:pt x="0" y="131"/>
                    </a:cubicBezTo>
                    <a:lnTo>
                      <a:pt x="20" y="150"/>
                    </a:lnTo>
                    <a:lnTo>
                      <a:pt x="112" y="55"/>
                    </a:lnTo>
                    <a:lnTo>
                      <a:pt x="112" y="549"/>
                    </a:lnTo>
                    <a:lnTo>
                      <a:pt x="140" y="549"/>
                    </a:lnTo>
                    <a:lnTo>
                      <a:pt x="140" y="55"/>
                    </a:lnTo>
                    <a:lnTo>
                      <a:pt x="232" y="150"/>
                    </a:lnTo>
                    <a:lnTo>
                      <a:pt x="252" y="131"/>
                    </a:lnTo>
                    <a:cubicBezTo>
                      <a:pt x="210" y="87"/>
                      <a:pt x="168" y="44"/>
                      <a:pt x="126" y="0"/>
                    </a:cubicBezTo>
                    <a:close/>
                    <a:moveTo>
                      <a:pt x="359" y="0"/>
                    </a:moveTo>
                    <a:lnTo>
                      <a:pt x="359" y="494"/>
                    </a:lnTo>
                    <a:lnTo>
                      <a:pt x="267" y="399"/>
                    </a:lnTo>
                    <a:lnTo>
                      <a:pt x="247" y="418"/>
                    </a:lnTo>
                    <a:cubicBezTo>
                      <a:pt x="289" y="462"/>
                      <a:pt x="331" y="505"/>
                      <a:pt x="373" y="549"/>
                    </a:cubicBezTo>
                    <a:cubicBezTo>
                      <a:pt x="414" y="505"/>
                      <a:pt x="457" y="462"/>
                      <a:pt x="499" y="418"/>
                    </a:cubicBezTo>
                    <a:lnTo>
                      <a:pt x="479" y="399"/>
                    </a:lnTo>
                    <a:lnTo>
                      <a:pt x="387" y="494"/>
                    </a:lnTo>
                    <a:lnTo>
                      <a:pt x="387" y="0"/>
                    </a:lnTo>
                    <a:lnTo>
                      <a:pt x="359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solidFill>
                  <a:srgbClr val="FFFFFF">
                    <a:lumMod val="5000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grpSp>
            <p:nvGrpSpPr>
              <p:cNvPr id="755" name="그룹 754">
                <a:extLst>
                  <a:ext uri="{FF2B5EF4-FFF2-40B4-BE49-F238E27FC236}">
                    <a16:creationId xmlns:a16="http://schemas.microsoft.com/office/drawing/2014/main" id="{D54D6D81-C624-4FB8-904E-3289A6AE6558}"/>
                  </a:ext>
                </a:extLst>
              </p:cNvPr>
              <p:cNvGrpSpPr/>
              <p:nvPr/>
            </p:nvGrpSpPr>
            <p:grpSpPr>
              <a:xfrm>
                <a:off x="6539242" y="1942613"/>
                <a:ext cx="39506" cy="144000"/>
                <a:chOff x="3198941" y="2371350"/>
                <a:chExt cx="39506" cy="140236"/>
              </a:xfrm>
            </p:grpSpPr>
            <p:sp>
              <p:nvSpPr>
                <p:cNvPr id="821" name="Oval">
                  <a:extLst>
                    <a:ext uri="{FF2B5EF4-FFF2-40B4-BE49-F238E27FC236}">
                      <a16:creationId xmlns:a16="http://schemas.microsoft.com/office/drawing/2014/main" id="{78B03756-8FF1-4158-896C-DB055DAFBB29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371350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22" name="Oval">
                  <a:extLst>
                    <a:ext uri="{FF2B5EF4-FFF2-40B4-BE49-F238E27FC236}">
                      <a16:creationId xmlns:a16="http://schemas.microsoft.com/office/drawing/2014/main" id="{3B11BA7E-5BED-4681-9DDF-0DACAA29EE8F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421515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23" name="Oval">
                  <a:extLst>
                    <a:ext uri="{FF2B5EF4-FFF2-40B4-BE49-F238E27FC236}">
                      <a16:creationId xmlns:a16="http://schemas.microsoft.com/office/drawing/2014/main" id="{5ABBC0D0-1804-4F7B-B9C2-4D44371E79F9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471680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825" name="직사각형 824">
              <a:extLst>
                <a:ext uri="{FF2B5EF4-FFF2-40B4-BE49-F238E27FC236}">
                  <a16:creationId xmlns:a16="http://schemas.microsoft.com/office/drawing/2014/main" id="{AF64867E-E95A-4AC8-9C81-9209E896C853}"/>
                </a:ext>
              </a:extLst>
            </p:cNvPr>
            <p:cNvSpPr/>
            <p:nvPr/>
          </p:nvSpPr>
          <p:spPr>
            <a:xfrm>
              <a:off x="3493924" y="2165569"/>
              <a:ext cx="288642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‘</a:t>
              </a:r>
              <a:r>
                <a:rPr kumimoji="1" lang="ko-KR" altLang="en-US" sz="9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솔루션</a:t>
              </a:r>
              <a:r>
                <a:rPr kumimoji="1" lang="en-US" altLang="ko-KR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’</a:t>
              </a:r>
              <a:r>
                <a:rPr kumimoji="1" lang="ko-KR" altLang="en-US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 대한 </a:t>
              </a:r>
              <a:r>
                <a:rPr kumimoji="1" lang="en-US" altLang="ko-KR" sz="9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r>
                <a:rPr kumimoji="1" lang="ko-KR" altLang="en-US" sz="900" b="1" kern="12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건</a:t>
              </a:r>
              <a:r>
                <a:rPr kumimoji="1" lang="ko-KR" altLang="en-US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의 검색결과가 있습니다</a:t>
              </a:r>
              <a:r>
                <a:rPr kumimoji="1" lang="en-US" altLang="ko-KR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kumimoji="1" lang="ko-KR" altLang="en-US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EC87BD3D-2D0A-4D9F-B769-B70E5473F63E}"/>
                </a:ext>
              </a:extLst>
            </p:cNvPr>
            <p:cNvGrpSpPr/>
            <p:nvPr/>
          </p:nvGrpSpPr>
          <p:grpSpPr>
            <a:xfrm>
              <a:off x="3632006" y="2477592"/>
              <a:ext cx="1539823" cy="3500399"/>
              <a:chOff x="3898706" y="2477592"/>
              <a:chExt cx="1539823" cy="3500399"/>
            </a:xfrm>
          </p:grpSpPr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5EE3BC72-0191-49F1-A9DB-B7BCA9CD1A73}"/>
                  </a:ext>
                </a:extLst>
              </p:cNvPr>
              <p:cNvGrpSpPr/>
              <p:nvPr/>
            </p:nvGrpSpPr>
            <p:grpSpPr>
              <a:xfrm>
                <a:off x="3898706" y="2477592"/>
                <a:ext cx="1259315" cy="377855"/>
                <a:chOff x="3898706" y="2668092"/>
                <a:chExt cx="1259315" cy="377855"/>
              </a:xfrm>
            </p:grpSpPr>
            <p:grpSp>
              <p:nvGrpSpPr>
                <p:cNvPr id="1193" name="그룹 1192">
                  <a:extLst>
                    <a:ext uri="{FF2B5EF4-FFF2-40B4-BE49-F238E27FC236}">
                      <a16:creationId xmlns:a16="http://schemas.microsoft.com/office/drawing/2014/main" id="{F6DF7E1F-5D54-420D-87D7-2A80042FFB0D}"/>
                    </a:ext>
                  </a:extLst>
                </p:cNvPr>
                <p:cNvGrpSpPr/>
                <p:nvPr/>
              </p:nvGrpSpPr>
              <p:grpSpPr>
                <a:xfrm>
                  <a:off x="3924094" y="2668092"/>
                  <a:ext cx="1233927" cy="377855"/>
                  <a:chOff x="11046174" y="4430284"/>
                  <a:chExt cx="1233927" cy="377855"/>
                </a:xfrm>
              </p:grpSpPr>
              <p:sp>
                <p:nvSpPr>
                  <p:cNvPr id="1213" name="직사각형 1212">
                    <a:extLst>
                      <a:ext uri="{FF2B5EF4-FFF2-40B4-BE49-F238E27FC236}">
                        <a16:creationId xmlns:a16="http://schemas.microsoft.com/office/drawing/2014/main" id="{70353D36-A893-44F3-9DEF-F7AFE8683A6A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강용관 책임</a:t>
                    </a:r>
                    <a:endPara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grpSp>
                <p:nvGrpSpPr>
                  <p:cNvPr id="1214" name="Profile Picture">
                    <a:extLst>
                      <a:ext uri="{FF2B5EF4-FFF2-40B4-BE49-F238E27FC236}">
                        <a16:creationId xmlns:a16="http://schemas.microsoft.com/office/drawing/2014/main" id="{F132B43C-3E34-4071-867E-FED536FFBB8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16" name="Background">
                      <a:extLst>
                        <a:ext uri="{FF2B5EF4-FFF2-40B4-BE49-F238E27FC236}">
                          <a16:creationId xmlns:a16="http://schemas.microsoft.com/office/drawing/2014/main" id="{CBD7D72C-F975-4198-8A50-DD19F13250D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17" name="Profile Icon">
                      <a:extLst>
                        <a:ext uri="{FF2B5EF4-FFF2-40B4-BE49-F238E27FC236}">
                          <a16:creationId xmlns:a16="http://schemas.microsoft.com/office/drawing/2014/main" id="{F5066F1F-E34F-4837-9A77-4263AB1B4E9B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15" name="직사각형 1214">
                    <a:extLst>
                      <a:ext uri="{FF2B5EF4-FFF2-40B4-BE49-F238E27FC236}">
                        <a16:creationId xmlns:a16="http://schemas.microsoft.com/office/drawing/2014/main" id="{F2314D21-23A1-49AC-88EC-502D6B75AF50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7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아키텍쳐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 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솔루션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팀</a:t>
                    </a:r>
                    <a:endPara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</p:grpSp>
            <p:sp>
              <p:nvSpPr>
                <p:cNvPr id="1194" name="타원 1193">
                  <a:extLst>
                    <a:ext uri="{FF2B5EF4-FFF2-40B4-BE49-F238E27FC236}">
                      <a16:creationId xmlns:a16="http://schemas.microsoft.com/office/drawing/2014/main" id="{7AD034A4-99DF-408B-BE2E-1A55DBF2BBAF}"/>
                    </a:ext>
                  </a:extLst>
                </p:cNvPr>
                <p:cNvSpPr/>
                <p:nvPr/>
              </p:nvSpPr>
              <p:spPr>
                <a:xfrm>
                  <a:off x="3898706" y="2674617"/>
                  <a:ext cx="101600" cy="101600"/>
                </a:xfrm>
                <a:prstGeom prst="ellipse">
                  <a:avLst/>
                </a:prstGeom>
                <a:solidFill>
                  <a:srgbClr val="0EA58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195" name="그래픽 1194" descr="스마트폰">
                  <a:extLst>
                    <a:ext uri="{FF2B5EF4-FFF2-40B4-BE49-F238E27FC236}">
                      <a16:creationId xmlns:a16="http://schemas.microsoft.com/office/drawing/2014/main" id="{2872EBF1-2B56-484A-8C2C-3F6238FCA6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2876092"/>
                  <a:ext cx="144000" cy="144000"/>
                </a:xfrm>
                <a:prstGeom prst="rect">
                  <a:avLst/>
                </a:prstGeom>
              </p:spPr>
            </p:pic>
          </p:grpSp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080F6B21-3EE2-4C49-9671-C1F12976F7B5}"/>
                  </a:ext>
                </a:extLst>
              </p:cNvPr>
              <p:cNvGrpSpPr/>
              <p:nvPr/>
            </p:nvGrpSpPr>
            <p:grpSpPr>
              <a:xfrm>
                <a:off x="3898706" y="2923670"/>
                <a:ext cx="1456467" cy="377855"/>
                <a:chOff x="3898706" y="3101541"/>
                <a:chExt cx="1456467" cy="377855"/>
              </a:xfrm>
            </p:grpSpPr>
            <p:grpSp>
              <p:nvGrpSpPr>
                <p:cNvPr id="1197" name="그룹 1196">
                  <a:extLst>
                    <a:ext uri="{FF2B5EF4-FFF2-40B4-BE49-F238E27FC236}">
                      <a16:creationId xmlns:a16="http://schemas.microsoft.com/office/drawing/2014/main" id="{9B828013-ECF1-4524-8F35-F6E84CF427EA}"/>
                    </a:ext>
                  </a:extLst>
                </p:cNvPr>
                <p:cNvGrpSpPr/>
                <p:nvPr/>
              </p:nvGrpSpPr>
              <p:grpSpPr>
                <a:xfrm>
                  <a:off x="3924094" y="3101541"/>
                  <a:ext cx="1431079" cy="377855"/>
                  <a:chOff x="11046174" y="4430284"/>
                  <a:chExt cx="1431079" cy="377855"/>
                </a:xfrm>
              </p:grpSpPr>
              <p:sp>
                <p:nvSpPr>
                  <p:cNvPr id="1206" name="직사각형 1205">
                    <a:extLst>
                      <a:ext uri="{FF2B5EF4-FFF2-40B4-BE49-F238E27FC236}">
                        <a16:creationId xmlns:a16="http://schemas.microsoft.com/office/drawing/2014/main" id="{6224594E-89F0-4770-B422-CFD586BB59F2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신동인 책임</a:t>
                    </a:r>
                  </a:p>
                </p:txBody>
              </p:sp>
              <p:grpSp>
                <p:nvGrpSpPr>
                  <p:cNvPr id="1207" name="Profile Picture">
                    <a:extLst>
                      <a:ext uri="{FF2B5EF4-FFF2-40B4-BE49-F238E27FC236}">
                        <a16:creationId xmlns:a16="http://schemas.microsoft.com/office/drawing/2014/main" id="{F85A4AC4-4B18-4A99-BED2-CFF74B198D2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09" name="Background">
                      <a:extLst>
                        <a:ext uri="{FF2B5EF4-FFF2-40B4-BE49-F238E27FC236}">
                          <a16:creationId xmlns:a16="http://schemas.microsoft.com/office/drawing/2014/main" id="{73FBC877-CC25-463C-BADB-D9EC5FD248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10" name="Profile Icon">
                      <a:extLst>
                        <a:ext uri="{FF2B5EF4-FFF2-40B4-BE49-F238E27FC236}">
                          <a16:creationId xmlns:a16="http://schemas.microsoft.com/office/drawing/2014/main" id="{0BD08FB0-9101-4103-9BE0-FC880F4907C0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08" name="직사각형 1207">
                    <a:extLst>
                      <a:ext uri="{FF2B5EF4-FFF2-40B4-BE49-F238E27FC236}">
                        <a16:creationId xmlns:a16="http://schemas.microsoft.com/office/drawing/2014/main" id="{9059D399-65CC-410A-83AB-ECF1D96E615C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7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아키텍쳐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 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솔루션</a:t>
                    </a:r>
                    <a:r>
                      <a:rPr kumimoji="1" lang="ko-KR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팀</a:t>
                    </a:r>
                    <a:endParaRPr kumimoji="1" lang="en-US" altLang="ko-KR" sz="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</p:grpSp>
            <p:sp>
              <p:nvSpPr>
                <p:cNvPr id="1198" name="타원 1197">
                  <a:extLst>
                    <a:ext uri="{FF2B5EF4-FFF2-40B4-BE49-F238E27FC236}">
                      <a16:creationId xmlns:a16="http://schemas.microsoft.com/office/drawing/2014/main" id="{A8079E1A-078C-4D8B-8294-CB31E35FB3E7}"/>
                    </a:ext>
                  </a:extLst>
                </p:cNvPr>
                <p:cNvSpPr/>
                <p:nvPr/>
              </p:nvSpPr>
              <p:spPr>
                <a:xfrm>
                  <a:off x="3898706" y="3108066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199" name="그래픽 1198" descr="스마트폰">
                  <a:extLst>
                    <a:ext uri="{FF2B5EF4-FFF2-40B4-BE49-F238E27FC236}">
                      <a16:creationId xmlns:a16="http://schemas.microsoft.com/office/drawing/2014/main" id="{D6A84D8D-209A-46A5-9DFF-B92AE19894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3309541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1201" name="그룹 1200">
                  <a:extLst>
                    <a:ext uri="{FF2B5EF4-FFF2-40B4-BE49-F238E27FC236}">
                      <a16:creationId xmlns:a16="http://schemas.microsoft.com/office/drawing/2014/main" id="{412A211F-E66B-4FC1-9539-DAFAE7646467}"/>
                    </a:ext>
                  </a:extLst>
                </p:cNvPr>
                <p:cNvGrpSpPr/>
                <p:nvPr/>
              </p:nvGrpSpPr>
              <p:grpSpPr>
                <a:xfrm>
                  <a:off x="4296368" y="3128138"/>
                  <a:ext cx="338554" cy="184666"/>
                  <a:chOff x="1063283" y="3697077"/>
                  <a:chExt cx="338554" cy="184666"/>
                </a:xfrm>
              </p:grpSpPr>
              <p:sp>
                <p:nvSpPr>
                  <p:cNvPr id="1202" name="사각형: 둥근 모서리 1201">
                    <a:extLst>
                      <a:ext uri="{FF2B5EF4-FFF2-40B4-BE49-F238E27FC236}">
                        <a16:creationId xmlns:a16="http://schemas.microsoft.com/office/drawing/2014/main" id="{C91A2220-5E1C-4F68-B023-387E530502C4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rgbClr val="EA4737"/>
                  </a:solidFill>
                  <a:ln>
                    <a:noFill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</a:endParaRPr>
                  </a:p>
                </p:txBody>
              </p:sp>
              <p:sp>
                <p:nvSpPr>
                  <p:cNvPr id="1203" name="직사각형 1202">
                    <a:extLst>
                      <a:ext uri="{FF2B5EF4-FFF2-40B4-BE49-F238E27FC236}">
                        <a16:creationId xmlns:a16="http://schemas.microsoft.com/office/drawing/2014/main" id="{ABCF1177-6164-4595-AD87-A30FC3410D9B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4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맑은 고딕" panose="020B0503020000020004" pitchFamily="50" charset="-127"/>
                      </a:rPr>
                      <a:t>장기</a:t>
                    </a:r>
                  </a:p>
                </p:txBody>
              </p:sp>
            </p:grpSp>
          </p:grp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9EE8DFE1-604B-44E8-A1B2-04BB91EF7035}"/>
                  </a:ext>
                </a:extLst>
              </p:cNvPr>
              <p:cNvGrpSpPr/>
              <p:nvPr/>
            </p:nvGrpSpPr>
            <p:grpSpPr>
              <a:xfrm>
                <a:off x="3898706" y="3369748"/>
                <a:ext cx="1183975" cy="377855"/>
                <a:chOff x="3898706" y="3557476"/>
                <a:chExt cx="1183975" cy="377855"/>
              </a:xfrm>
            </p:grpSpPr>
            <p:grpSp>
              <p:nvGrpSpPr>
                <p:cNvPr id="1221" name="그룹 1220">
                  <a:extLst>
                    <a:ext uri="{FF2B5EF4-FFF2-40B4-BE49-F238E27FC236}">
                      <a16:creationId xmlns:a16="http://schemas.microsoft.com/office/drawing/2014/main" id="{2D721381-9B11-427F-BD40-57B05BBD1FD2}"/>
                    </a:ext>
                  </a:extLst>
                </p:cNvPr>
                <p:cNvGrpSpPr/>
                <p:nvPr/>
              </p:nvGrpSpPr>
              <p:grpSpPr>
                <a:xfrm>
                  <a:off x="3924094" y="3557476"/>
                  <a:ext cx="1158587" cy="377855"/>
                  <a:chOff x="11046174" y="4430284"/>
                  <a:chExt cx="1158587" cy="377855"/>
                </a:xfrm>
              </p:grpSpPr>
              <p:sp>
                <p:nvSpPr>
                  <p:cNvPr id="1222" name="직사각형 1221">
                    <a:extLst>
                      <a:ext uri="{FF2B5EF4-FFF2-40B4-BE49-F238E27FC236}">
                        <a16:creationId xmlns:a16="http://schemas.microsoft.com/office/drawing/2014/main" id="{2A849F77-309F-4204-A503-0F6864270035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강용관 책임</a:t>
                    </a:r>
                    <a:endPara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</a:endParaRPr>
                  </a:p>
                </p:txBody>
              </p:sp>
              <p:grpSp>
                <p:nvGrpSpPr>
                  <p:cNvPr id="1223" name="Profile Picture">
                    <a:extLst>
                      <a:ext uri="{FF2B5EF4-FFF2-40B4-BE49-F238E27FC236}">
                        <a16:creationId xmlns:a16="http://schemas.microsoft.com/office/drawing/2014/main" id="{873B3CB2-0BF9-4BD9-B521-F9491360271A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25" name="Background">
                      <a:extLst>
                        <a:ext uri="{FF2B5EF4-FFF2-40B4-BE49-F238E27FC236}">
                          <a16:creationId xmlns:a16="http://schemas.microsoft.com/office/drawing/2014/main" id="{3BB5F260-F703-4C2F-A38E-D04005B34C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26" name="Profile Icon">
                      <a:extLst>
                        <a:ext uri="{FF2B5EF4-FFF2-40B4-BE49-F238E27FC236}">
                          <a16:creationId xmlns:a16="http://schemas.microsoft.com/office/drawing/2014/main" id="{D643D193-91E8-440E-B8E4-F6F5968A30C9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24" name="직사각형 1223">
                    <a:extLst>
                      <a:ext uri="{FF2B5EF4-FFF2-40B4-BE49-F238E27FC236}">
                        <a16:creationId xmlns:a16="http://schemas.microsoft.com/office/drawing/2014/main" id="{25E5A783-BF48-4631-AC5E-B08DE27D6497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85953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buClrTx/>
                      <a:defRPr/>
                    </a:pPr>
                    <a:r>
                      <a:rPr kumimoji="1" lang="en-US" altLang="ko-KR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ERP </a:t>
                    </a:r>
                    <a:r>
                      <a:rPr kumimoji="1" lang="ko-KR" altLang="en-US" sz="700" b="1" kern="1200" dirty="0">
                        <a:solidFill>
                          <a:srgbClr val="FF0000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솔루션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기술</a:t>
                    </a:r>
                  </a:p>
                </p:txBody>
              </p:sp>
            </p:grpSp>
            <p:sp>
              <p:nvSpPr>
                <p:cNvPr id="1227" name="타원 1226">
                  <a:extLst>
                    <a:ext uri="{FF2B5EF4-FFF2-40B4-BE49-F238E27FC236}">
                      <a16:creationId xmlns:a16="http://schemas.microsoft.com/office/drawing/2014/main" id="{8314B6AF-5604-4B73-9BCF-3653D3509D0D}"/>
                    </a:ext>
                  </a:extLst>
                </p:cNvPr>
                <p:cNvSpPr/>
                <p:nvPr/>
              </p:nvSpPr>
              <p:spPr>
                <a:xfrm>
                  <a:off x="3898706" y="3564001"/>
                  <a:ext cx="101600" cy="101600"/>
                </a:xfrm>
                <a:prstGeom prst="ellipse">
                  <a:avLst/>
                </a:prstGeom>
                <a:solidFill>
                  <a:srgbClr val="FFDA0C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228" name="그래픽 1227" descr="스마트폰">
                  <a:extLst>
                    <a:ext uri="{FF2B5EF4-FFF2-40B4-BE49-F238E27FC236}">
                      <a16:creationId xmlns:a16="http://schemas.microsoft.com/office/drawing/2014/main" id="{027E0D18-5B20-42A1-8055-15D3AB9D82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3765476"/>
                  <a:ext cx="144000" cy="144000"/>
                </a:xfrm>
                <a:prstGeom prst="rect">
                  <a:avLst/>
                </a:prstGeom>
              </p:spPr>
            </p:pic>
          </p:grp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4801C6F6-592C-4EC6-AC17-A99CD75618D8}"/>
                  </a:ext>
                </a:extLst>
              </p:cNvPr>
              <p:cNvGrpSpPr/>
              <p:nvPr/>
            </p:nvGrpSpPr>
            <p:grpSpPr>
              <a:xfrm>
                <a:off x="3898706" y="3815826"/>
                <a:ext cx="1456467" cy="377855"/>
                <a:chOff x="3898706" y="3990925"/>
                <a:chExt cx="1456467" cy="377855"/>
              </a:xfrm>
            </p:grpSpPr>
            <p:grpSp>
              <p:nvGrpSpPr>
                <p:cNvPr id="1232" name="그룹 1231">
                  <a:extLst>
                    <a:ext uri="{FF2B5EF4-FFF2-40B4-BE49-F238E27FC236}">
                      <a16:creationId xmlns:a16="http://schemas.microsoft.com/office/drawing/2014/main" id="{561D7080-1037-45E8-9F90-AD1539C3C55E}"/>
                    </a:ext>
                  </a:extLst>
                </p:cNvPr>
                <p:cNvGrpSpPr/>
                <p:nvPr/>
              </p:nvGrpSpPr>
              <p:grpSpPr>
                <a:xfrm>
                  <a:off x="3924094" y="3990925"/>
                  <a:ext cx="1431079" cy="377855"/>
                  <a:chOff x="11046174" y="4430284"/>
                  <a:chExt cx="1431079" cy="377855"/>
                </a:xfrm>
              </p:grpSpPr>
              <p:sp>
                <p:nvSpPr>
                  <p:cNvPr id="1233" name="직사각형 1232">
                    <a:extLst>
                      <a:ext uri="{FF2B5EF4-FFF2-40B4-BE49-F238E27FC236}">
                        <a16:creationId xmlns:a16="http://schemas.microsoft.com/office/drawing/2014/main" id="{5596A65F-ADF8-4E84-AEEF-252938342A0E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01823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신동인 책임</a:t>
                    </a:r>
                  </a:p>
                </p:txBody>
              </p:sp>
              <p:grpSp>
                <p:nvGrpSpPr>
                  <p:cNvPr id="1234" name="Profile Picture">
                    <a:extLst>
                      <a:ext uri="{FF2B5EF4-FFF2-40B4-BE49-F238E27FC236}">
                        <a16:creationId xmlns:a16="http://schemas.microsoft.com/office/drawing/2014/main" id="{068DC62A-2784-4C2A-ABAF-5B2A49ABDD0A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36" name="Background">
                      <a:extLst>
                        <a:ext uri="{FF2B5EF4-FFF2-40B4-BE49-F238E27FC236}">
                          <a16:creationId xmlns:a16="http://schemas.microsoft.com/office/drawing/2014/main" id="{1E7FDF10-9EE1-4A9E-B776-6AD26B66ED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37" name="Profile Icon">
                      <a:extLst>
                        <a:ext uri="{FF2B5EF4-FFF2-40B4-BE49-F238E27FC236}">
                          <a16:creationId xmlns:a16="http://schemas.microsoft.com/office/drawing/2014/main" id="{EEA15D5B-A2E3-44C4-834E-92DB0B860B01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35" name="직사각형 1234">
                    <a:extLst>
                      <a:ext uri="{FF2B5EF4-FFF2-40B4-BE49-F238E27FC236}">
                        <a16:creationId xmlns:a16="http://schemas.microsoft.com/office/drawing/2014/main" id="{BE1D2094-7F54-469A-8301-24049ADE558B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85953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buClrTx/>
                      <a:defRPr/>
                    </a:pPr>
                    <a:r>
                      <a:rPr kumimoji="1" lang="en-US" altLang="ko-KR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ERP 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솔루션 기술</a:t>
                    </a:r>
                  </a:p>
                </p:txBody>
              </p:sp>
            </p:grpSp>
            <p:sp>
              <p:nvSpPr>
                <p:cNvPr id="1238" name="타원 1237">
                  <a:extLst>
                    <a:ext uri="{FF2B5EF4-FFF2-40B4-BE49-F238E27FC236}">
                      <a16:creationId xmlns:a16="http://schemas.microsoft.com/office/drawing/2014/main" id="{C55544E8-3F70-4758-BB75-A946FB1A75A6}"/>
                    </a:ext>
                  </a:extLst>
                </p:cNvPr>
                <p:cNvSpPr/>
                <p:nvPr/>
              </p:nvSpPr>
              <p:spPr>
                <a:xfrm>
                  <a:off x="3898706" y="3997450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239" name="그래픽 1238" descr="스마트폰">
                  <a:extLst>
                    <a:ext uri="{FF2B5EF4-FFF2-40B4-BE49-F238E27FC236}">
                      <a16:creationId xmlns:a16="http://schemas.microsoft.com/office/drawing/2014/main" id="{908EEB0A-F659-441D-93FD-A679E56FFD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4198925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1243" name="그룹 1242">
                  <a:extLst>
                    <a:ext uri="{FF2B5EF4-FFF2-40B4-BE49-F238E27FC236}">
                      <a16:creationId xmlns:a16="http://schemas.microsoft.com/office/drawing/2014/main" id="{A3B2767D-DC27-4C6A-9DDA-18C34C5D5CB4}"/>
                    </a:ext>
                  </a:extLst>
                </p:cNvPr>
                <p:cNvGrpSpPr/>
                <p:nvPr/>
              </p:nvGrpSpPr>
              <p:grpSpPr>
                <a:xfrm>
                  <a:off x="4296368" y="4017522"/>
                  <a:ext cx="338554" cy="184666"/>
                  <a:chOff x="1063283" y="3697077"/>
                  <a:chExt cx="338554" cy="184666"/>
                </a:xfrm>
              </p:grpSpPr>
              <p:sp>
                <p:nvSpPr>
                  <p:cNvPr id="1244" name="사각형: 둥근 모서리 1243">
                    <a:extLst>
                      <a:ext uri="{FF2B5EF4-FFF2-40B4-BE49-F238E27FC236}">
                        <a16:creationId xmlns:a16="http://schemas.microsoft.com/office/drawing/2014/main" id="{F2EF67DB-D1DE-453D-B986-0A415C6A28F3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rgbClr val="EA4737"/>
                  </a:solidFill>
                  <a:ln>
                    <a:noFill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</a:endParaRPr>
                  </a:p>
                </p:txBody>
              </p:sp>
              <p:sp>
                <p:nvSpPr>
                  <p:cNvPr id="1245" name="직사각형 1244">
                    <a:extLst>
                      <a:ext uri="{FF2B5EF4-FFF2-40B4-BE49-F238E27FC236}">
                        <a16:creationId xmlns:a16="http://schemas.microsoft.com/office/drawing/2014/main" id="{8BAB9F3C-7E22-4F42-9C05-045EED09FBCD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4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맑은 고딕" panose="020B0503020000020004" pitchFamily="50" charset="-127"/>
                      </a:rPr>
                      <a:t>장기</a:t>
                    </a:r>
                  </a:p>
                </p:txBody>
              </p:sp>
            </p:grpSp>
          </p:grp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D921B0B4-CA34-4B79-99B5-1FAE0863F9FF}"/>
                  </a:ext>
                </a:extLst>
              </p:cNvPr>
              <p:cNvGrpSpPr/>
              <p:nvPr/>
            </p:nvGrpSpPr>
            <p:grpSpPr>
              <a:xfrm>
                <a:off x="3898706" y="4261904"/>
                <a:ext cx="1349083" cy="377855"/>
                <a:chOff x="3898706" y="4487896"/>
                <a:chExt cx="1349083" cy="377855"/>
              </a:xfrm>
            </p:grpSpPr>
            <p:grpSp>
              <p:nvGrpSpPr>
                <p:cNvPr id="1255" name="그룹 1254">
                  <a:extLst>
                    <a:ext uri="{FF2B5EF4-FFF2-40B4-BE49-F238E27FC236}">
                      <a16:creationId xmlns:a16="http://schemas.microsoft.com/office/drawing/2014/main" id="{F3AE6A92-66AA-48A5-8209-A6FD3B0DFBAF}"/>
                    </a:ext>
                  </a:extLst>
                </p:cNvPr>
                <p:cNvGrpSpPr/>
                <p:nvPr/>
              </p:nvGrpSpPr>
              <p:grpSpPr>
                <a:xfrm>
                  <a:off x="3924094" y="4487896"/>
                  <a:ext cx="1323695" cy="377855"/>
                  <a:chOff x="11046174" y="4430284"/>
                  <a:chExt cx="1323695" cy="377855"/>
                </a:xfrm>
              </p:grpSpPr>
              <p:sp>
                <p:nvSpPr>
                  <p:cNvPr id="1256" name="직사각형 1255">
                    <a:extLst>
                      <a:ext uri="{FF2B5EF4-FFF2-40B4-BE49-F238E27FC236}">
                        <a16:creationId xmlns:a16="http://schemas.microsoft.com/office/drawing/2014/main" id="{7EB9B0C5-ED6A-46BA-9E67-E187196D3E5F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430284"/>
                    <a:ext cx="885179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김용주 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(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이사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)</a:t>
                    </a:r>
                  </a:p>
                </p:txBody>
              </p:sp>
              <p:grpSp>
                <p:nvGrpSpPr>
                  <p:cNvPr id="1257" name="Profile Picture">
                    <a:extLst>
                      <a:ext uri="{FF2B5EF4-FFF2-40B4-BE49-F238E27FC236}">
                        <a16:creationId xmlns:a16="http://schemas.microsoft.com/office/drawing/2014/main" id="{E135E2CF-D00C-4663-A0C7-486444BDFBA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59" name="Background">
                      <a:extLst>
                        <a:ext uri="{FF2B5EF4-FFF2-40B4-BE49-F238E27FC236}">
                          <a16:creationId xmlns:a16="http://schemas.microsoft.com/office/drawing/2014/main" id="{1AC07C49-531F-4303-AD81-9032FC1D56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60" name="Profile Icon">
                      <a:extLst>
                        <a:ext uri="{FF2B5EF4-FFF2-40B4-BE49-F238E27FC236}">
                          <a16:creationId xmlns:a16="http://schemas.microsoft.com/office/drawing/2014/main" id="{6346EC4F-381F-448A-9BB9-8726589FFA99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58" name="직사각형 1257">
                    <a:extLst>
                      <a:ext uri="{FF2B5EF4-FFF2-40B4-BE49-F238E27FC236}">
                        <a16:creationId xmlns:a16="http://schemas.microsoft.com/office/drawing/2014/main" id="{92F5196F-A38C-4821-9AC3-3A6E11EDCD35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102463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buClrTx/>
                      <a:defRPr/>
                    </a:pP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솔루션 사업개발담당</a:t>
                    </a:r>
                  </a:p>
                </p:txBody>
              </p:sp>
            </p:grpSp>
            <p:sp>
              <p:nvSpPr>
                <p:cNvPr id="1261" name="타원 1260">
                  <a:extLst>
                    <a:ext uri="{FF2B5EF4-FFF2-40B4-BE49-F238E27FC236}">
                      <a16:creationId xmlns:a16="http://schemas.microsoft.com/office/drawing/2014/main" id="{CA45BF1C-EC3C-4A22-A312-E37890BC2F57}"/>
                    </a:ext>
                  </a:extLst>
                </p:cNvPr>
                <p:cNvSpPr/>
                <p:nvPr/>
              </p:nvSpPr>
              <p:spPr>
                <a:xfrm>
                  <a:off x="3898706" y="4494421"/>
                  <a:ext cx="101600" cy="101600"/>
                </a:xfrm>
                <a:prstGeom prst="ellipse">
                  <a:avLst/>
                </a:prstGeom>
                <a:solidFill>
                  <a:srgbClr val="FFDA0C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262" name="그래픽 1261" descr="스마트폰">
                  <a:extLst>
                    <a:ext uri="{FF2B5EF4-FFF2-40B4-BE49-F238E27FC236}">
                      <a16:creationId xmlns:a16="http://schemas.microsoft.com/office/drawing/2014/main" id="{424AA977-321B-4E19-9B28-24A96E3C89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4695896"/>
                  <a:ext cx="144000" cy="144000"/>
                </a:xfrm>
                <a:prstGeom prst="rect">
                  <a:avLst/>
                </a:prstGeom>
              </p:spPr>
            </p:pic>
          </p:grp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4324EB55-C4F8-4F14-B3EE-8BA156559AA6}"/>
                  </a:ext>
                </a:extLst>
              </p:cNvPr>
              <p:cNvGrpSpPr/>
              <p:nvPr/>
            </p:nvGrpSpPr>
            <p:grpSpPr>
              <a:xfrm>
                <a:off x="3898706" y="5154060"/>
                <a:ext cx="1539823" cy="377855"/>
                <a:chOff x="3898706" y="5357183"/>
                <a:chExt cx="1539823" cy="377855"/>
              </a:xfrm>
            </p:grpSpPr>
            <p:grpSp>
              <p:nvGrpSpPr>
                <p:cNvPr id="1266" name="그룹 1265">
                  <a:extLst>
                    <a:ext uri="{FF2B5EF4-FFF2-40B4-BE49-F238E27FC236}">
                      <a16:creationId xmlns:a16="http://schemas.microsoft.com/office/drawing/2014/main" id="{48F1A5FA-8F18-4AFF-A166-D033BEBD99B7}"/>
                    </a:ext>
                  </a:extLst>
                </p:cNvPr>
                <p:cNvGrpSpPr/>
                <p:nvPr/>
              </p:nvGrpSpPr>
              <p:grpSpPr>
                <a:xfrm>
                  <a:off x="3924094" y="5357183"/>
                  <a:ext cx="1514435" cy="377855"/>
                  <a:chOff x="11046174" y="4430284"/>
                  <a:chExt cx="1514435" cy="377855"/>
                </a:xfrm>
              </p:grpSpPr>
              <p:sp>
                <p:nvSpPr>
                  <p:cNvPr id="1267" name="직사각형 1266">
                    <a:extLst>
                      <a:ext uri="{FF2B5EF4-FFF2-40B4-BE49-F238E27FC236}">
                        <a16:creationId xmlns:a16="http://schemas.microsoft.com/office/drawing/2014/main" id="{4B903194-C009-4A44-B425-26E257809A7B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85179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박병은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 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(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책임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)</a:t>
                    </a:r>
                  </a:p>
                </p:txBody>
              </p:sp>
              <p:grpSp>
                <p:nvGrpSpPr>
                  <p:cNvPr id="1268" name="Profile Picture">
                    <a:extLst>
                      <a:ext uri="{FF2B5EF4-FFF2-40B4-BE49-F238E27FC236}">
                        <a16:creationId xmlns:a16="http://schemas.microsoft.com/office/drawing/2014/main" id="{6D426516-AAAC-49CD-A1BC-CC247B543EF4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70" name="Background">
                      <a:extLst>
                        <a:ext uri="{FF2B5EF4-FFF2-40B4-BE49-F238E27FC236}">
                          <a16:creationId xmlns:a16="http://schemas.microsoft.com/office/drawing/2014/main" id="{C4E2FE1C-B1E1-4BC5-9A99-B9CA09EC72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71" name="Profile Icon">
                      <a:extLst>
                        <a:ext uri="{FF2B5EF4-FFF2-40B4-BE49-F238E27FC236}">
                          <a16:creationId xmlns:a16="http://schemas.microsoft.com/office/drawing/2014/main" id="{AB359B01-3E7D-4DCE-8632-B697DBEB986B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69" name="직사각형 1268">
                    <a:extLst>
                      <a:ext uri="{FF2B5EF4-FFF2-40B4-BE49-F238E27FC236}">
                        <a16:creationId xmlns:a16="http://schemas.microsoft.com/office/drawing/2014/main" id="{822A65AD-898D-4859-B35D-D4972BB14625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652743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buClrTx/>
                      <a:defRPr/>
                    </a:pPr>
                    <a:r>
                      <a:rPr kumimoji="1" lang="ko-KR" altLang="en-US" sz="700" b="1" kern="1200" dirty="0">
                        <a:solidFill>
                          <a:srgbClr val="FF0000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솔루션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</a:t>
                    </a:r>
                    <a:r>
                      <a:rPr kumimoji="1" lang="en-US" altLang="ko-KR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LAB</a:t>
                    </a:r>
                  </a:p>
                </p:txBody>
              </p:sp>
            </p:grpSp>
            <p:sp>
              <p:nvSpPr>
                <p:cNvPr id="1272" name="타원 1271">
                  <a:extLst>
                    <a:ext uri="{FF2B5EF4-FFF2-40B4-BE49-F238E27FC236}">
                      <a16:creationId xmlns:a16="http://schemas.microsoft.com/office/drawing/2014/main" id="{E657F188-F37D-4E43-9931-3C92BA857965}"/>
                    </a:ext>
                  </a:extLst>
                </p:cNvPr>
                <p:cNvSpPr/>
                <p:nvPr/>
              </p:nvSpPr>
              <p:spPr>
                <a:xfrm>
                  <a:off x="3898706" y="5363708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273" name="그래픽 1272" descr="스마트폰">
                  <a:extLst>
                    <a:ext uri="{FF2B5EF4-FFF2-40B4-BE49-F238E27FC236}">
                      <a16:creationId xmlns:a16="http://schemas.microsoft.com/office/drawing/2014/main" id="{E8B37D1A-BCE5-4605-893A-1BF3E3B6C5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5565183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1277" name="그룹 1276">
                  <a:extLst>
                    <a:ext uri="{FF2B5EF4-FFF2-40B4-BE49-F238E27FC236}">
                      <a16:creationId xmlns:a16="http://schemas.microsoft.com/office/drawing/2014/main" id="{061349CD-EBBC-44C9-A352-8D3339E58A08}"/>
                    </a:ext>
                  </a:extLst>
                </p:cNvPr>
                <p:cNvGrpSpPr/>
                <p:nvPr/>
              </p:nvGrpSpPr>
              <p:grpSpPr>
                <a:xfrm>
                  <a:off x="4296368" y="5383780"/>
                  <a:ext cx="338555" cy="184666"/>
                  <a:chOff x="1063283" y="3697077"/>
                  <a:chExt cx="338555" cy="184666"/>
                </a:xfrm>
              </p:grpSpPr>
              <p:sp>
                <p:nvSpPr>
                  <p:cNvPr id="1278" name="사각형: 둥근 모서리 1277">
                    <a:extLst>
                      <a:ext uri="{FF2B5EF4-FFF2-40B4-BE49-F238E27FC236}">
                        <a16:creationId xmlns:a16="http://schemas.microsoft.com/office/drawing/2014/main" id="{A616287E-AD83-4974-8708-41498F7DC85D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rgbClr val="474B78"/>
                  </a:solidFill>
                  <a:ln>
                    <a:noFill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</a:endParaRPr>
                  </a:p>
                </p:txBody>
              </p:sp>
              <p:sp>
                <p:nvSpPr>
                  <p:cNvPr id="1279" name="직사각형 1278">
                    <a:extLst>
                      <a:ext uri="{FF2B5EF4-FFF2-40B4-BE49-F238E27FC236}">
                        <a16:creationId xmlns:a16="http://schemas.microsoft.com/office/drawing/2014/main" id="{70490142-BAF3-41B8-AA72-CD442EE29F31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5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맑은 고딕" panose="020B0503020000020004" pitchFamily="50" charset="-127"/>
                      </a:rPr>
                      <a:t>오후</a:t>
                    </a:r>
                  </a:p>
                </p:txBody>
              </p:sp>
            </p:grpSp>
          </p:grp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D9BF4AE6-3F92-4A36-8F36-D1A2CBCBDCBE}"/>
                  </a:ext>
                </a:extLst>
              </p:cNvPr>
              <p:cNvGrpSpPr/>
              <p:nvPr/>
            </p:nvGrpSpPr>
            <p:grpSpPr>
              <a:xfrm>
                <a:off x="3898706" y="4707982"/>
                <a:ext cx="1539823" cy="377855"/>
                <a:chOff x="3898706" y="4921345"/>
                <a:chExt cx="1539823" cy="377855"/>
              </a:xfrm>
            </p:grpSpPr>
            <p:grpSp>
              <p:nvGrpSpPr>
                <p:cNvPr id="1280" name="그룹 1279">
                  <a:extLst>
                    <a:ext uri="{FF2B5EF4-FFF2-40B4-BE49-F238E27FC236}">
                      <a16:creationId xmlns:a16="http://schemas.microsoft.com/office/drawing/2014/main" id="{A4885A26-F572-4F33-AD35-83917E432D8D}"/>
                    </a:ext>
                  </a:extLst>
                </p:cNvPr>
                <p:cNvGrpSpPr/>
                <p:nvPr/>
              </p:nvGrpSpPr>
              <p:grpSpPr>
                <a:xfrm>
                  <a:off x="3924094" y="4921345"/>
                  <a:ext cx="1514435" cy="377855"/>
                  <a:chOff x="11046174" y="4430284"/>
                  <a:chExt cx="1514435" cy="377855"/>
                </a:xfrm>
              </p:grpSpPr>
              <p:sp>
                <p:nvSpPr>
                  <p:cNvPr id="1281" name="직사각형 1280">
                    <a:extLst>
                      <a:ext uri="{FF2B5EF4-FFF2-40B4-BE49-F238E27FC236}">
                        <a16:creationId xmlns:a16="http://schemas.microsoft.com/office/drawing/2014/main" id="{C6586F01-40A6-4547-9CAE-31B64563BFDE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85179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김주화 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(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부장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)</a:t>
                    </a:r>
                  </a:p>
                </p:txBody>
              </p:sp>
              <p:grpSp>
                <p:nvGrpSpPr>
                  <p:cNvPr id="1282" name="Profile Picture">
                    <a:extLst>
                      <a:ext uri="{FF2B5EF4-FFF2-40B4-BE49-F238E27FC236}">
                        <a16:creationId xmlns:a16="http://schemas.microsoft.com/office/drawing/2014/main" id="{B551D914-5331-415C-B088-F0F2257A891C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84" name="Background">
                      <a:extLst>
                        <a:ext uri="{FF2B5EF4-FFF2-40B4-BE49-F238E27FC236}">
                          <a16:creationId xmlns:a16="http://schemas.microsoft.com/office/drawing/2014/main" id="{CDB977CF-4052-4856-9C43-28E9C3F583C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85" name="Profile Icon">
                      <a:extLst>
                        <a:ext uri="{FF2B5EF4-FFF2-40B4-BE49-F238E27FC236}">
                          <a16:creationId xmlns:a16="http://schemas.microsoft.com/office/drawing/2014/main" id="{76D8A74F-0304-4C26-908D-80F52CE8E463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83" name="직사각형 1282">
                    <a:extLst>
                      <a:ext uri="{FF2B5EF4-FFF2-40B4-BE49-F238E27FC236}">
                        <a16:creationId xmlns:a16="http://schemas.microsoft.com/office/drawing/2014/main" id="{4EAE5D66-731A-42B8-8467-506859321737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1024639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buClrTx/>
                      <a:defRPr/>
                    </a:pPr>
                    <a:r>
                      <a:rPr kumimoji="1" lang="ko-KR" altLang="en-US" sz="700" b="1" kern="1200" dirty="0">
                        <a:solidFill>
                          <a:srgbClr val="FF0000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솔루션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사업개발담당</a:t>
                    </a:r>
                  </a:p>
                </p:txBody>
              </p:sp>
            </p:grpSp>
            <p:sp>
              <p:nvSpPr>
                <p:cNvPr id="1286" name="타원 1285">
                  <a:extLst>
                    <a:ext uri="{FF2B5EF4-FFF2-40B4-BE49-F238E27FC236}">
                      <a16:creationId xmlns:a16="http://schemas.microsoft.com/office/drawing/2014/main" id="{8D385E67-6197-4367-A6BD-B85337C4B87C}"/>
                    </a:ext>
                  </a:extLst>
                </p:cNvPr>
                <p:cNvSpPr/>
                <p:nvPr/>
              </p:nvSpPr>
              <p:spPr>
                <a:xfrm>
                  <a:off x="3898706" y="4927870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287" name="그래픽 1286" descr="스마트폰">
                  <a:extLst>
                    <a:ext uri="{FF2B5EF4-FFF2-40B4-BE49-F238E27FC236}">
                      <a16:creationId xmlns:a16="http://schemas.microsoft.com/office/drawing/2014/main" id="{D989F5FD-CB96-4452-9B2F-2EE2B67C2E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5129345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1291" name="그룹 1290">
                  <a:extLst>
                    <a:ext uri="{FF2B5EF4-FFF2-40B4-BE49-F238E27FC236}">
                      <a16:creationId xmlns:a16="http://schemas.microsoft.com/office/drawing/2014/main" id="{224EF712-B1D1-4E17-8FBC-4AFA0CAE61E2}"/>
                    </a:ext>
                  </a:extLst>
                </p:cNvPr>
                <p:cNvGrpSpPr/>
                <p:nvPr/>
              </p:nvGrpSpPr>
              <p:grpSpPr>
                <a:xfrm>
                  <a:off x="4296368" y="4947942"/>
                  <a:ext cx="338555" cy="184666"/>
                  <a:chOff x="1063283" y="3697077"/>
                  <a:chExt cx="338555" cy="184666"/>
                </a:xfrm>
              </p:grpSpPr>
              <p:sp>
                <p:nvSpPr>
                  <p:cNvPr id="1292" name="사각형: 둥근 모서리 1291">
                    <a:extLst>
                      <a:ext uri="{FF2B5EF4-FFF2-40B4-BE49-F238E27FC236}">
                        <a16:creationId xmlns:a16="http://schemas.microsoft.com/office/drawing/2014/main" id="{FF5C0800-4C24-4065-AE85-92BCFFA2CC47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rgbClr val="0EA58F"/>
                  </a:solidFill>
                  <a:ln>
                    <a:noFill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</a:endParaRPr>
                  </a:p>
                </p:txBody>
              </p:sp>
              <p:sp>
                <p:nvSpPr>
                  <p:cNvPr id="1293" name="직사각형 1292">
                    <a:extLst>
                      <a:ext uri="{FF2B5EF4-FFF2-40B4-BE49-F238E27FC236}">
                        <a16:creationId xmlns:a16="http://schemas.microsoft.com/office/drawing/2014/main" id="{02C11E4B-007C-4E7F-A1B7-8D997B2C0E34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5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맑은 고딕" panose="020B0503020000020004" pitchFamily="50" charset="-127"/>
                      </a:rPr>
                      <a:t>오전</a:t>
                    </a:r>
                  </a:p>
                </p:txBody>
              </p:sp>
            </p:grpSp>
          </p:grp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C7F1D39C-809E-488D-BED7-E2CC9EA47A7F}"/>
                  </a:ext>
                </a:extLst>
              </p:cNvPr>
              <p:cNvGrpSpPr/>
              <p:nvPr/>
            </p:nvGrpSpPr>
            <p:grpSpPr>
              <a:xfrm>
                <a:off x="3898706" y="5600136"/>
                <a:ext cx="1539823" cy="377855"/>
                <a:chOff x="3898706" y="5790636"/>
                <a:chExt cx="1539823" cy="377855"/>
              </a:xfrm>
            </p:grpSpPr>
            <p:grpSp>
              <p:nvGrpSpPr>
                <p:cNvPr id="1294" name="그룹 1293">
                  <a:extLst>
                    <a:ext uri="{FF2B5EF4-FFF2-40B4-BE49-F238E27FC236}">
                      <a16:creationId xmlns:a16="http://schemas.microsoft.com/office/drawing/2014/main" id="{BB4B9033-0A65-474A-B189-8CD612F4C54C}"/>
                    </a:ext>
                  </a:extLst>
                </p:cNvPr>
                <p:cNvGrpSpPr/>
                <p:nvPr/>
              </p:nvGrpSpPr>
              <p:grpSpPr>
                <a:xfrm>
                  <a:off x="3924094" y="5790636"/>
                  <a:ext cx="1514435" cy="377855"/>
                  <a:chOff x="11046174" y="4430284"/>
                  <a:chExt cx="1514435" cy="377855"/>
                </a:xfrm>
              </p:grpSpPr>
              <p:sp>
                <p:nvSpPr>
                  <p:cNvPr id="1295" name="직사각형 1294">
                    <a:extLst>
                      <a:ext uri="{FF2B5EF4-FFF2-40B4-BE49-F238E27FC236}">
                        <a16:creationId xmlns:a16="http://schemas.microsoft.com/office/drawing/2014/main" id="{6681C5F3-4274-4D62-A6CA-7E73162F270C}"/>
                      </a:ext>
                    </a:extLst>
                  </p:cNvPr>
                  <p:cNvSpPr/>
                  <p:nvPr/>
                </p:nvSpPr>
                <p:spPr>
                  <a:xfrm>
                    <a:off x="11675430" y="4430284"/>
                    <a:ext cx="885179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박병준 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(</a:t>
                    </a:r>
                    <a:r>
                      <a:rPr kumimoji="1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이사</a:t>
                    </a:r>
                    <a:r>
                      <a:rPr kumimoji="1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64646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</a:rPr>
                      <a:t>)</a:t>
                    </a:r>
                  </a:p>
                </p:txBody>
              </p:sp>
              <p:grpSp>
                <p:nvGrpSpPr>
                  <p:cNvPr id="1296" name="Profile Picture">
                    <a:extLst>
                      <a:ext uri="{FF2B5EF4-FFF2-40B4-BE49-F238E27FC236}">
                        <a16:creationId xmlns:a16="http://schemas.microsoft.com/office/drawing/2014/main" id="{C6BDC00A-CF04-4C13-870D-4F77225C403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046174" y="4433132"/>
                    <a:ext cx="336634" cy="336634"/>
                    <a:chOff x="5459192" y="1847688"/>
                    <a:chExt cx="1371600" cy="1371600"/>
                  </a:xfrm>
                </p:grpSpPr>
                <p:sp>
                  <p:nvSpPr>
                    <p:cNvPr id="1298" name="Background">
                      <a:extLst>
                        <a:ext uri="{FF2B5EF4-FFF2-40B4-BE49-F238E27FC236}">
                          <a16:creationId xmlns:a16="http://schemas.microsoft.com/office/drawing/2014/main" id="{71509B0E-1ED3-4EBD-8CFA-C0B6B041D4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459192" y="1847688"/>
                      <a:ext cx="1371600" cy="1371600"/>
                    </a:xfrm>
                    <a:prstGeom prst="ellipse">
                      <a:avLst/>
                    </a:prstGeom>
                    <a:solidFill>
                      <a:srgbClr val="FFFFFF">
                        <a:lumMod val="75000"/>
                      </a:srgb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299" name="Profile Icon">
                      <a:extLst>
                        <a:ext uri="{FF2B5EF4-FFF2-40B4-BE49-F238E27FC236}">
                          <a16:creationId xmlns:a16="http://schemas.microsoft.com/office/drawing/2014/main" id="{BF67A1EB-830A-4CD0-AF9C-0190F1D96B0C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861992" y="2209476"/>
                      <a:ext cx="566000" cy="648024"/>
                    </a:xfrm>
                    <a:custGeom>
                      <a:avLst/>
                      <a:gdLst>
                        <a:gd name="T0" fmla="*/ 201 w 400"/>
                        <a:gd name="T1" fmla="*/ 0 h 455"/>
                        <a:gd name="T2" fmla="*/ 60 w 400"/>
                        <a:gd name="T3" fmla="*/ 141 h 455"/>
                        <a:gd name="T4" fmla="*/ 138 w 400"/>
                        <a:gd name="T5" fmla="*/ 265 h 455"/>
                        <a:gd name="T6" fmla="*/ 0 w 400"/>
                        <a:gd name="T7" fmla="*/ 455 h 455"/>
                        <a:gd name="T8" fmla="*/ 26 w 400"/>
                        <a:gd name="T9" fmla="*/ 455 h 455"/>
                        <a:gd name="T10" fmla="*/ 201 w 400"/>
                        <a:gd name="T11" fmla="*/ 283 h 455"/>
                        <a:gd name="T12" fmla="*/ 375 w 400"/>
                        <a:gd name="T13" fmla="*/ 455 h 455"/>
                        <a:gd name="T14" fmla="*/ 400 w 400"/>
                        <a:gd name="T15" fmla="*/ 455 h 455"/>
                        <a:gd name="T16" fmla="*/ 263 w 400"/>
                        <a:gd name="T17" fmla="*/ 265 h 455"/>
                        <a:gd name="T18" fmla="*/ 340 w 400"/>
                        <a:gd name="T19" fmla="*/ 141 h 455"/>
                        <a:gd name="T20" fmla="*/ 201 w 400"/>
                        <a:gd name="T21" fmla="*/ 0 h 455"/>
                        <a:gd name="T22" fmla="*/ 201 w 400"/>
                        <a:gd name="T23" fmla="*/ 28 h 455"/>
                        <a:gd name="T24" fmla="*/ 312 w 400"/>
                        <a:gd name="T25" fmla="*/ 141 h 455"/>
                        <a:gd name="T26" fmla="*/ 201 w 400"/>
                        <a:gd name="T27" fmla="*/ 252 h 455"/>
                        <a:gd name="T28" fmla="*/ 88 w 400"/>
                        <a:gd name="T29" fmla="*/ 141 h 455"/>
                        <a:gd name="T30" fmla="*/ 201 w 400"/>
                        <a:gd name="T31" fmla="*/ 28 h 4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400" h="455">
                          <a:moveTo>
                            <a:pt x="201" y="0"/>
                          </a:moveTo>
                          <a:cubicBezTo>
                            <a:pt x="124" y="0"/>
                            <a:pt x="60" y="64"/>
                            <a:pt x="60" y="141"/>
                          </a:cubicBezTo>
                          <a:cubicBezTo>
                            <a:pt x="60" y="196"/>
                            <a:pt x="92" y="243"/>
                            <a:pt x="138" y="265"/>
                          </a:cubicBezTo>
                          <a:cubicBezTo>
                            <a:pt x="63" y="292"/>
                            <a:pt x="8" y="366"/>
                            <a:pt x="0" y="455"/>
                          </a:cubicBezTo>
                          <a:lnTo>
                            <a:pt x="26" y="455"/>
                          </a:lnTo>
                          <a:cubicBezTo>
                            <a:pt x="35" y="359"/>
                            <a:pt x="111" y="283"/>
                            <a:pt x="201" y="283"/>
                          </a:cubicBezTo>
                          <a:cubicBezTo>
                            <a:pt x="292" y="283"/>
                            <a:pt x="365" y="359"/>
                            <a:pt x="375" y="455"/>
                          </a:cubicBezTo>
                          <a:lnTo>
                            <a:pt x="400" y="455"/>
                          </a:lnTo>
                          <a:cubicBezTo>
                            <a:pt x="393" y="366"/>
                            <a:pt x="338" y="292"/>
                            <a:pt x="263" y="265"/>
                          </a:cubicBezTo>
                          <a:cubicBezTo>
                            <a:pt x="309" y="243"/>
                            <a:pt x="340" y="196"/>
                            <a:pt x="340" y="141"/>
                          </a:cubicBezTo>
                          <a:cubicBezTo>
                            <a:pt x="340" y="64"/>
                            <a:pt x="278" y="0"/>
                            <a:pt x="201" y="0"/>
                          </a:cubicBezTo>
                          <a:close/>
                          <a:moveTo>
                            <a:pt x="201" y="28"/>
                          </a:moveTo>
                          <a:cubicBezTo>
                            <a:pt x="263" y="28"/>
                            <a:pt x="312" y="79"/>
                            <a:pt x="312" y="141"/>
                          </a:cubicBezTo>
                          <a:cubicBezTo>
                            <a:pt x="312" y="203"/>
                            <a:pt x="263" y="252"/>
                            <a:pt x="201" y="252"/>
                          </a:cubicBezTo>
                          <a:cubicBezTo>
                            <a:pt x="139" y="252"/>
                            <a:pt x="88" y="203"/>
                            <a:pt x="88" y="141"/>
                          </a:cubicBezTo>
                          <a:cubicBezTo>
                            <a:pt x="88" y="79"/>
                            <a:pt x="139" y="28"/>
                            <a:pt x="201" y="2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1297" name="직사각형 1296">
                    <a:extLst>
                      <a:ext uri="{FF2B5EF4-FFF2-40B4-BE49-F238E27FC236}">
                        <a16:creationId xmlns:a16="http://schemas.microsoft.com/office/drawing/2014/main" id="{53BB37B9-BDBF-4F7F-9CFE-8489002372B3}"/>
                      </a:ext>
                    </a:extLst>
                  </p:cNvPr>
                  <p:cNvSpPr/>
                  <p:nvPr/>
                </p:nvSpPr>
                <p:spPr>
                  <a:xfrm>
                    <a:off x="11345230" y="4608084"/>
                    <a:ext cx="93487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buClrTx/>
                      <a:defRPr/>
                    </a:pPr>
                    <a:r>
                      <a:rPr kumimoji="1" lang="ko-KR" altLang="en-US" sz="700" b="1" kern="1200" dirty="0">
                        <a:solidFill>
                          <a:srgbClr val="FF0000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솔루션</a:t>
                    </a:r>
                    <a:r>
                      <a:rPr kumimoji="1" lang="ko-KR" altLang="en-US" sz="7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 사업기획팀</a:t>
                    </a:r>
                  </a:p>
                </p:txBody>
              </p:sp>
            </p:grpSp>
            <p:sp>
              <p:nvSpPr>
                <p:cNvPr id="1300" name="타원 1299">
                  <a:extLst>
                    <a:ext uri="{FF2B5EF4-FFF2-40B4-BE49-F238E27FC236}">
                      <a16:creationId xmlns:a16="http://schemas.microsoft.com/office/drawing/2014/main" id="{240F9EDF-4829-44CA-B4F1-2DFDFE88EC4E}"/>
                    </a:ext>
                  </a:extLst>
                </p:cNvPr>
                <p:cNvSpPr/>
                <p:nvPr/>
              </p:nvSpPr>
              <p:spPr>
                <a:xfrm>
                  <a:off x="3898706" y="5797161"/>
                  <a:ext cx="101600" cy="101600"/>
                </a:xfrm>
                <a:prstGeom prst="ellipse">
                  <a:avLst/>
                </a:prstGeom>
                <a:solidFill>
                  <a:srgbClr val="FD978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1301" name="그래픽 1300" descr="스마트폰">
                  <a:extLst>
                    <a:ext uri="{FF2B5EF4-FFF2-40B4-BE49-F238E27FC236}">
                      <a16:creationId xmlns:a16="http://schemas.microsoft.com/office/drawing/2014/main" id="{790A2225-C48A-4927-86E7-A26A2F9753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27866" y="6004986"/>
                  <a:ext cx="144000" cy="144000"/>
                </a:xfrm>
                <a:prstGeom prst="rect">
                  <a:avLst/>
                </a:prstGeom>
              </p:spPr>
            </p:pic>
            <p:grpSp>
              <p:nvGrpSpPr>
                <p:cNvPr id="1305" name="그룹 1304">
                  <a:extLst>
                    <a:ext uri="{FF2B5EF4-FFF2-40B4-BE49-F238E27FC236}">
                      <a16:creationId xmlns:a16="http://schemas.microsoft.com/office/drawing/2014/main" id="{2C1E8FFD-4CE9-4053-AC9A-077EACD36158}"/>
                    </a:ext>
                  </a:extLst>
                </p:cNvPr>
                <p:cNvGrpSpPr/>
                <p:nvPr/>
              </p:nvGrpSpPr>
              <p:grpSpPr>
                <a:xfrm>
                  <a:off x="4296368" y="5817233"/>
                  <a:ext cx="338555" cy="184666"/>
                  <a:chOff x="1063283" y="3697077"/>
                  <a:chExt cx="338555" cy="184666"/>
                </a:xfrm>
              </p:grpSpPr>
              <p:sp>
                <p:nvSpPr>
                  <p:cNvPr id="1306" name="사각형: 둥근 모서리 1305">
                    <a:extLst>
                      <a:ext uri="{FF2B5EF4-FFF2-40B4-BE49-F238E27FC236}">
                        <a16:creationId xmlns:a16="http://schemas.microsoft.com/office/drawing/2014/main" id="{F158FC0A-CD77-473E-B05A-84B902DE99C3}"/>
                      </a:ext>
                    </a:extLst>
                  </p:cNvPr>
                  <p:cNvSpPr/>
                  <p:nvPr/>
                </p:nvSpPr>
                <p:spPr>
                  <a:xfrm>
                    <a:off x="1088560" y="3735410"/>
                    <a:ext cx="288000" cy="108000"/>
                  </a:xfrm>
                  <a:prstGeom prst="round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</a:endParaRPr>
                  </a:p>
                </p:txBody>
              </p:sp>
              <p:sp>
                <p:nvSpPr>
                  <p:cNvPr id="1307" name="직사각형 1306">
                    <a:extLst>
                      <a:ext uri="{FF2B5EF4-FFF2-40B4-BE49-F238E27FC236}">
                        <a16:creationId xmlns:a16="http://schemas.microsoft.com/office/drawing/2014/main" id="{1FA3A006-F570-420A-8633-CC2B721F5E7A}"/>
                      </a:ext>
                    </a:extLst>
                  </p:cNvPr>
                  <p:cNvSpPr/>
                  <p:nvPr/>
                </p:nvSpPr>
                <p:spPr>
                  <a:xfrm>
                    <a:off x="1063283" y="3697077"/>
                    <a:ext cx="338555" cy="184666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맑은 고딕" panose="020B0503020000020004" pitchFamily="50" charset="-127"/>
                      </a:rPr>
                      <a:t>휴직</a:t>
                    </a:r>
                  </a:p>
                </p:txBody>
              </p:sp>
            </p:grpSp>
          </p:grpSp>
        </p:grpSp>
        <p:sp>
          <p:nvSpPr>
            <p:cNvPr id="1329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B53E11A1-A8FA-42F9-A775-13F9A20C96F1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3493924" y="1843691"/>
              <a:ext cx="2886430" cy="4223734"/>
            </a:xfrm>
            <a:prstGeom prst="rect">
              <a:avLst/>
            </a:prstGeom>
            <a:no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00"/>
                </a:spcAft>
              </a:pPr>
              <a:endParaRPr 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336" name="그룹 1335">
              <a:extLst>
                <a:ext uri="{FF2B5EF4-FFF2-40B4-BE49-F238E27FC236}">
                  <a16:creationId xmlns:a16="http://schemas.microsoft.com/office/drawing/2014/main" id="{BB104710-3917-4741-B4A6-429166D2741D}"/>
                </a:ext>
              </a:extLst>
            </p:cNvPr>
            <p:cNvGrpSpPr/>
            <p:nvPr/>
          </p:nvGrpSpPr>
          <p:grpSpPr>
            <a:xfrm>
              <a:off x="5816032" y="5493542"/>
              <a:ext cx="492570" cy="492570"/>
              <a:chOff x="7713214" y="2894335"/>
              <a:chExt cx="2132026" cy="2132026"/>
            </a:xfrm>
          </p:grpSpPr>
          <p:sp>
            <p:nvSpPr>
              <p:cNvPr id="1337" name="Oval">
                <a:extLst>
                  <a:ext uri="{FF2B5EF4-FFF2-40B4-BE49-F238E27FC236}">
                    <a16:creationId xmlns:a16="http://schemas.microsoft.com/office/drawing/2014/main" id="{24C0A624-F62A-4FA4-BF75-221A7DEED2FA}"/>
                  </a:ext>
                </a:extLst>
              </p:cNvPr>
              <p:cNvSpPr/>
              <p:nvPr/>
            </p:nvSpPr>
            <p:spPr>
              <a:xfrm>
                <a:off x="7713214" y="2894335"/>
                <a:ext cx="2132026" cy="2132026"/>
              </a:xfrm>
              <a:prstGeom prst="ellipse">
                <a:avLst/>
              </a:prstGeom>
              <a:solidFill>
                <a:srgbClr val="DA1F28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1338" name="Add User">
                <a:extLst>
                  <a:ext uri="{FF2B5EF4-FFF2-40B4-BE49-F238E27FC236}">
                    <a16:creationId xmlns:a16="http://schemas.microsoft.com/office/drawing/2014/main" id="{D76104E3-2C44-442D-8DFB-39551E1DBA9E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204256" y="3396545"/>
                <a:ext cx="1149942" cy="1127606"/>
              </a:xfrm>
              <a:custGeom>
                <a:avLst/>
                <a:gdLst>
                  <a:gd name="T0" fmla="*/ 147 w 668"/>
                  <a:gd name="T1" fmla="*/ 65 h 661"/>
                  <a:gd name="T2" fmla="*/ 136 w 668"/>
                  <a:gd name="T3" fmla="*/ 231 h 661"/>
                  <a:gd name="T4" fmla="*/ 161 w 668"/>
                  <a:gd name="T5" fmla="*/ 274 h 661"/>
                  <a:gd name="T6" fmla="*/ 184 w 668"/>
                  <a:gd name="T7" fmla="*/ 331 h 661"/>
                  <a:gd name="T8" fmla="*/ 189 w 668"/>
                  <a:gd name="T9" fmla="*/ 384 h 661"/>
                  <a:gd name="T10" fmla="*/ 97 w 668"/>
                  <a:gd name="T11" fmla="*/ 437 h 661"/>
                  <a:gd name="T12" fmla="*/ 1 w 668"/>
                  <a:gd name="T13" fmla="*/ 554 h 661"/>
                  <a:gd name="T14" fmla="*/ 334 w 668"/>
                  <a:gd name="T15" fmla="*/ 568 h 661"/>
                  <a:gd name="T16" fmla="*/ 31 w 668"/>
                  <a:gd name="T17" fmla="*/ 541 h 661"/>
                  <a:gd name="T18" fmla="*/ 108 w 668"/>
                  <a:gd name="T19" fmla="*/ 462 h 661"/>
                  <a:gd name="T20" fmla="*/ 215 w 668"/>
                  <a:gd name="T21" fmla="*/ 393 h 661"/>
                  <a:gd name="T22" fmla="*/ 216 w 668"/>
                  <a:gd name="T23" fmla="*/ 389 h 661"/>
                  <a:gd name="T24" fmla="*/ 217 w 668"/>
                  <a:gd name="T25" fmla="*/ 324 h 661"/>
                  <a:gd name="T26" fmla="*/ 206 w 668"/>
                  <a:gd name="T27" fmla="*/ 315 h 661"/>
                  <a:gd name="T28" fmla="*/ 186 w 668"/>
                  <a:gd name="T29" fmla="*/ 265 h 661"/>
                  <a:gd name="T30" fmla="*/ 174 w 668"/>
                  <a:gd name="T31" fmla="*/ 253 h 661"/>
                  <a:gd name="T32" fmla="*/ 163 w 668"/>
                  <a:gd name="T33" fmla="*/ 228 h 661"/>
                  <a:gd name="T34" fmla="*/ 175 w 668"/>
                  <a:gd name="T35" fmla="*/ 208 h 661"/>
                  <a:gd name="T36" fmla="*/ 171 w 668"/>
                  <a:gd name="T37" fmla="*/ 76 h 661"/>
                  <a:gd name="T38" fmla="*/ 316 w 668"/>
                  <a:gd name="T39" fmla="*/ 43 h 661"/>
                  <a:gd name="T40" fmla="*/ 325 w 668"/>
                  <a:gd name="T41" fmla="*/ 50 h 661"/>
                  <a:gd name="T42" fmla="*/ 375 w 668"/>
                  <a:gd name="T43" fmla="*/ 110 h 661"/>
                  <a:gd name="T44" fmla="*/ 359 w 668"/>
                  <a:gd name="T45" fmla="*/ 208 h 661"/>
                  <a:gd name="T46" fmla="*/ 372 w 668"/>
                  <a:gd name="T47" fmla="*/ 228 h 661"/>
                  <a:gd name="T48" fmla="*/ 361 w 668"/>
                  <a:gd name="T49" fmla="*/ 253 h 661"/>
                  <a:gd name="T50" fmla="*/ 349 w 668"/>
                  <a:gd name="T51" fmla="*/ 265 h 661"/>
                  <a:gd name="T52" fmla="*/ 330 w 668"/>
                  <a:gd name="T53" fmla="*/ 316 h 661"/>
                  <a:gd name="T54" fmla="*/ 319 w 668"/>
                  <a:gd name="T55" fmla="*/ 324 h 661"/>
                  <a:gd name="T56" fmla="*/ 320 w 668"/>
                  <a:gd name="T57" fmla="*/ 389 h 661"/>
                  <a:gd name="T58" fmla="*/ 321 w 668"/>
                  <a:gd name="T59" fmla="*/ 393 h 661"/>
                  <a:gd name="T60" fmla="*/ 359 w 668"/>
                  <a:gd name="T61" fmla="*/ 400 h 661"/>
                  <a:gd name="T62" fmla="*/ 346 w 668"/>
                  <a:gd name="T63" fmla="*/ 337 h 661"/>
                  <a:gd name="T64" fmla="*/ 362 w 668"/>
                  <a:gd name="T65" fmla="*/ 314 h 661"/>
                  <a:gd name="T66" fmla="*/ 386 w 668"/>
                  <a:gd name="T67" fmla="*/ 267 h 661"/>
                  <a:gd name="T68" fmla="*/ 390 w 668"/>
                  <a:gd name="T69" fmla="*/ 199 h 661"/>
                  <a:gd name="T70" fmla="*/ 384 w 668"/>
                  <a:gd name="T71" fmla="*/ 54 h 661"/>
                  <a:gd name="T72" fmla="*/ 266 w 668"/>
                  <a:gd name="T73" fmla="*/ 0 h 661"/>
                  <a:gd name="T74" fmla="*/ 508 w 668"/>
                  <a:gd name="T75" fmla="*/ 341 h 661"/>
                  <a:gd name="T76" fmla="*/ 508 w 668"/>
                  <a:gd name="T77" fmla="*/ 661 h 661"/>
                  <a:gd name="T78" fmla="*/ 508 w 668"/>
                  <a:gd name="T79" fmla="*/ 341 h 661"/>
                  <a:gd name="T80" fmla="*/ 641 w 668"/>
                  <a:gd name="T81" fmla="*/ 501 h 661"/>
                  <a:gd name="T82" fmla="*/ 374 w 668"/>
                  <a:gd name="T83" fmla="*/ 501 h 661"/>
                  <a:gd name="T84" fmla="*/ 494 w 668"/>
                  <a:gd name="T85" fmla="*/ 421 h 661"/>
                  <a:gd name="T86" fmla="*/ 428 w 668"/>
                  <a:gd name="T87" fmla="*/ 488 h 661"/>
                  <a:gd name="T88" fmla="*/ 494 w 668"/>
                  <a:gd name="T89" fmla="*/ 514 h 661"/>
                  <a:gd name="T90" fmla="*/ 521 w 668"/>
                  <a:gd name="T91" fmla="*/ 581 h 661"/>
                  <a:gd name="T92" fmla="*/ 588 w 668"/>
                  <a:gd name="T93" fmla="*/ 514 h 661"/>
                  <a:gd name="T94" fmla="*/ 521 w 668"/>
                  <a:gd name="T95" fmla="*/ 488 h 661"/>
                  <a:gd name="T96" fmla="*/ 494 w 668"/>
                  <a:gd name="T97" fmla="*/ 421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68" h="661">
                    <a:moveTo>
                      <a:pt x="266" y="0"/>
                    </a:moveTo>
                    <a:cubicBezTo>
                      <a:pt x="204" y="1"/>
                      <a:pt x="164" y="26"/>
                      <a:pt x="147" y="65"/>
                    </a:cubicBezTo>
                    <a:cubicBezTo>
                      <a:pt x="131" y="103"/>
                      <a:pt x="134" y="150"/>
                      <a:pt x="146" y="198"/>
                    </a:cubicBezTo>
                    <a:cubicBezTo>
                      <a:pt x="140" y="206"/>
                      <a:pt x="135" y="216"/>
                      <a:pt x="136" y="231"/>
                    </a:cubicBezTo>
                    <a:cubicBezTo>
                      <a:pt x="138" y="244"/>
                      <a:pt x="144" y="257"/>
                      <a:pt x="149" y="267"/>
                    </a:cubicBezTo>
                    <a:cubicBezTo>
                      <a:pt x="153" y="271"/>
                      <a:pt x="157" y="272"/>
                      <a:pt x="161" y="274"/>
                    </a:cubicBezTo>
                    <a:cubicBezTo>
                      <a:pt x="164" y="288"/>
                      <a:pt x="168" y="302"/>
                      <a:pt x="174" y="314"/>
                    </a:cubicBezTo>
                    <a:cubicBezTo>
                      <a:pt x="177" y="320"/>
                      <a:pt x="181" y="326"/>
                      <a:pt x="184" y="331"/>
                    </a:cubicBezTo>
                    <a:cubicBezTo>
                      <a:pt x="186" y="334"/>
                      <a:pt x="188" y="335"/>
                      <a:pt x="190" y="337"/>
                    </a:cubicBezTo>
                    <a:cubicBezTo>
                      <a:pt x="190" y="353"/>
                      <a:pt x="191" y="367"/>
                      <a:pt x="189" y="384"/>
                    </a:cubicBezTo>
                    <a:cubicBezTo>
                      <a:pt x="185" y="395"/>
                      <a:pt x="175" y="403"/>
                      <a:pt x="158" y="412"/>
                    </a:cubicBezTo>
                    <a:cubicBezTo>
                      <a:pt x="141" y="420"/>
                      <a:pt x="119" y="428"/>
                      <a:pt x="97" y="437"/>
                    </a:cubicBezTo>
                    <a:cubicBezTo>
                      <a:pt x="75" y="447"/>
                      <a:pt x="52" y="458"/>
                      <a:pt x="34" y="477"/>
                    </a:cubicBezTo>
                    <a:cubicBezTo>
                      <a:pt x="16" y="495"/>
                      <a:pt x="3" y="520"/>
                      <a:pt x="1" y="554"/>
                    </a:cubicBezTo>
                    <a:lnTo>
                      <a:pt x="0" y="568"/>
                    </a:lnTo>
                    <a:lnTo>
                      <a:pt x="334" y="568"/>
                    </a:lnTo>
                    <a:lnTo>
                      <a:pt x="326" y="541"/>
                    </a:lnTo>
                    <a:lnTo>
                      <a:pt x="31" y="541"/>
                    </a:lnTo>
                    <a:cubicBezTo>
                      <a:pt x="34" y="522"/>
                      <a:pt x="42" y="507"/>
                      <a:pt x="53" y="495"/>
                    </a:cubicBezTo>
                    <a:cubicBezTo>
                      <a:pt x="67" y="481"/>
                      <a:pt x="87" y="471"/>
                      <a:pt x="108" y="462"/>
                    </a:cubicBezTo>
                    <a:cubicBezTo>
                      <a:pt x="128" y="453"/>
                      <a:pt x="151" y="445"/>
                      <a:pt x="170" y="435"/>
                    </a:cubicBezTo>
                    <a:cubicBezTo>
                      <a:pt x="190" y="426"/>
                      <a:pt x="207" y="413"/>
                      <a:pt x="215" y="393"/>
                    </a:cubicBezTo>
                    <a:lnTo>
                      <a:pt x="216" y="391"/>
                    </a:lnTo>
                    <a:lnTo>
                      <a:pt x="216" y="389"/>
                    </a:lnTo>
                    <a:cubicBezTo>
                      <a:pt x="218" y="367"/>
                      <a:pt x="217" y="351"/>
                      <a:pt x="217" y="332"/>
                    </a:cubicBezTo>
                    <a:lnTo>
                      <a:pt x="217" y="324"/>
                    </a:lnTo>
                    <a:lnTo>
                      <a:pt x="210" y="320"/>
                    </a:lnTo>
                    <a:cubicBezTo>
                      <a:pt x="211" y="321"/>
                      <a:pt x="208" y="319"/>
                      <a:pt x="206" y="315"/>
                    </a:cubicBezTo>
                    <a:cubicBezTo>
                      <a:pt x="203" y="312"/>
                      <a:pt x="200" y="307"/>
                      <a:pt x="198" y="302"/>
                    </a:cubicBezTo>
                    <a:cubicBezTo>
                      <a:pt x="192" y="291"/>
                      <a:pt x="187" y="277"/>
                      <a:pt x="186" y="265"/>
                    </a:cubicBezTo>
                    <a:lnTo>
                      <a:pt x="185" y="254"/>
                    </a:lnTo>
                    <a:lnTo>
                      <a:pt x="174" y="253"/>
                    </a:lnTo>
                    <a:cubicBezTo>
                      <a:pt x="174" y="253"/>
                      <a:pt x="173" y="254"/>
                      <a:pt x="170" y="251"/>
                    </a:cubicBezTo>
                    <a:cubicBezTo>
                      <a:pt x="168" y="247"/>
                      <a:pt x="164" y="241"/>
                      <a:pt x="163" y="228"/>
                    </a:cubicBezTo>
                    <a:cubicBezTo>
                      <a:pt x="161" y="222"/>
                      <a:pt x="165" y="217"/>
                      <a:pt x="167" y="213"/>
                    </a:cubicBezTo>
                    <a:lnTo>
                      <a:pt x="175" y="208"/>
                    </a:lnTo>
                    <a:lnTo>
                      <a:pt x="173" y="198"/>
                    </a:lnTo>
                    <a:cubicBezTo>
                      <a:pt x="160" y="150"/>
                      <a:pt x="158" y="106"/>
                      <a:pt x="171" y="76"/>
                    </a:cubicBezTo>
                    <a:cubicBezTo>
                      <a:pt x="184" y="46"/>
                      <a:pt x="211" y="27"/>
                      <a:pt x="266" y="26"/>
                    </a:cubicBezTo>
                    <a:cubicBezTo>
                      <a:pt x="293" y="26"/>
                      <a:pt x="311" y="34"/>
                      <a:pt x="316" y="43"/>
                    </a:cubicBezTo>
                    <a:lnTo>
                      <a:pt x="319" y="49"/>
                    </a:lnTo>
                    <a:lnTo>
                      <a:pt x="325" y="50"/>
                    </a:lnTo>
                    <a:cubicBezTo>
                      <a:pt x="344" y="52"/>
                      <a:pt x="355" y="59"/>
                      <a:pt x="362" y="70"/>
                    </a:cubicBezTo>
                    <a:cubicBezTo>
                      <a:pt x="370" y="80"/>
                      <a:pt x="374" y="94"/>
                      <a:pt x="375" y="110"/>
                    </a:cubicBezTo>
                    <a:cubicBezTo>
                      <a:pt x="377" y="142"/>
                      <a:pt x="368" y="180"/>
                      <a:pt x="363" y="197"/>
                    </a:cubicBezTo>
                    <a:lnTo>
                      <a:pt x="359" y="208"/>
                    </a:lnTo>
                    <a:lnTo>
                      <a:pt x="368" y="213"/>
                    </a:lnTo>
                    <a:cubicBezTo>
                      <a:pt x="368" y="213"/>
                      <a:pt x="374" y="217"/>
                      <a:pt x="372" y="228"/>
                    </a:cubicBezTo>
                    <a:cubicBezTo>
                      <a:pt x="371" y="241"/>
                      <a:pt x="367" y="248"/>
                      <a:pt x="365" y="251"/>
                    </a:cubicBezTo>
                    <a:cubicBezTo>
                      <a:pt x="362" y="254"/>
                      <a:pt x="361" y="253"/>
                      <a:pt x="361" y="253"/>
                    </a:cubicBezTo>
                    <a:lnTo>
                      <a:pt x="350" y="254"/>
                    </a:lnTo>
                    <a:lnTo>
                      <a:pt x="349" y="265"/>
                    </a:lnTo>
                    <a:cubicBezTo>
                      <a:pt x="348" y="277"/>
                      <a:pt x="343" y="291"/>
                      <a:pt x="338" y="302"/>
                    </a:cubicBezTo>
                    <a:cubicBezTo>
                      <a:pt x="335" y="307"/>
                      <a:pt x="332" y="312"/>
                      <a:pt x="330" y="316"/>
                    </a:cubicBezTo>
                    <a:cubicBezTo>
                      <a:pt x="327" y="319"/>
                      <a:pt x="325" y="321"/>
                      <a:pt x="326" y="320"/>
                    </a:cubicBezTo>
                    <a:lnTo>
                      <a:pt x="319" y="324"/>
                    </a:lnTo>
                    <a:lnTo>
                      <a:pt x="319" y="332"/>
                    </a:lnTo>
                    <a:cubicBezTo>
                      <a:pt x="319" y="351"/>
                      <a:pt x="318" y="367"/>
                      <a:pt x="320" y="389"/>
                    </a:cubicBezTo>
                    <a:lnTo>
                      <a:pt x="320" y="391"/>
                    </a:lnTo>
                    <a:lnTo>
                      <a:pt x="321" y="393"/>
                    </a:lnTo>
                    <a:cubicBezTo>
                      <a:pt x="325" y="404"/>
                      <a:pt x="333" y="416"/>
                      <a:pt x="345" y="423"/>
                    </a:cubicBezTo>
                    <a:lnTo>
                      <a:pt x="359" y="400"/>
                    </a:lnTo>
                    <a:cubicBezTo>
                      <a:pt x="353" y="397"/>
                      <a:pt x="349" y="391"/>
                      <a:pt x="347" y="384"/>
                    </a:cubicBezTo>
                    <a:cubicBezTo>
                      <a:pt x="345" y="367"/>
                      <a:pt x="345" y="353"/>
                      <a:pt x="346" y="337"/>
                    </a:cubicBezTo>
                    <a:cubicBezTo>
                      <a:pt x="347" y="335"/>
                      <a:pt x="350" y="334"/>
                      <a:pt x="351" y="331"/>
                    </a:cubicBezTo>
                    <a:cubicBezTo>
                      <a:pt x="355" y="326"/>
                      <a:pt x="358" y="320"/>
                      <a:pt x="362" y="314"/>
                    </a:cubicBezTo>
                    <a:cubicBezTo>
                      <a:pt x="367" y="302"/>
                      <a:pt x="371" y="288"/>
                      <a:pt x="374" y="274"/>
                    </a:cubicBezTo>
                    <a:cubicBezTo>
                      <a:pt x="378" y="272"/>
                      <a:pt x="382" y="271"/>
                      <a:pt x="386" y="267"/>
                    </a:cubicBezTo>
                    <a:cubicBezTo>
                      <a:pt x="392" y="259"/>
                      <a:pt x="397" y="247"/>
                      <a:pt x="399" y="231"/>
                    </a:cubicBezTo>
                    <a:cubicBezTo>
                      <a:pt x="400" y="216"/>
                      <a:pt x="396" y="206"/>
                      <a:pt x="390" y="199"/>
                    </a:cubicBezTo>
                    <a:cubicBezTo>
                      <a:pt x="396" y="178"/>
                      <a:pt x="404" y="143"/>
                      <a:pt x="402" y="108"/>
                    </a:cubicBezTo>
                    <a:cubicBezTo>
                      <a:pt x="400" y="89"/>
                      <a:pt x="395" y="70"/>
                      <a:pt x="384" y="54"/>
                    </a:cubicBezTo>
                    <a:cubicBezTo>
                      <a:pt x="373" y="40"/>
                      <a:pt x="356" y="29"/>
                      <a:pt x="335" y="25"/>
                    </a:cubicBezTo>
                    <a:cubicBezTo>
                      <a:pt x="321" y="7"/>
                      <a:pt x="296" y="0"/>
                      <a:pt x="266" y="0"/>
                    </a:cubicBezTo>
                    <a:lnTo>
                      <a:pt x="266" y="0"/>
                    </a:lnTo>
                    <a:close/>
                    <a:moveTo>
                      <a:pt x="508" y="341"/>
                    </a:moveTo>
                    <a:cubicBezTo>
                      <a:pt x="419" y="341"/>
                      <a:pt x="348" y="413"/>
                      <a:pt x="348" y="501"/>
                    </a:cubicBezTo>
                    <a:cubicBezTo>
                      <a:pt x="348" y="589"/>
                      <a:pt x="419" y="661"/>
                      <a:pt x="508" y="661"/>
                    </a:cubicBezTo>
                    <a:cubicBezTo>
                      <a:pt x="596" y="661"/>
                      <a:pt x="668" y="589"/>
                      <a:pt x="668" y="501"/>
                    </a:cubicBezTo>
                    <a:cubicBezTo>
                      <a:pt x="668" y="413"/>
                      <a:pt x="596" y="341"/>
                      <a:pt x="508" y="341"/>
                    </a:cubicBezTo>
                    <a:close/>
                    <a:moveTo>
                      <a:pt x="508" y="368"/>
                    </a:moveTo>
                    <a:cubicBezTo>
                      <a:pt x="581" y="368"/>
                      <a:pt x="641" y="427"/>
                      <a:pt x="641" y="501"/>
                    </a:cubicBezTo>
                    <a:cubicBezTo>
                      <a:pt x="641" y="575"/>
                      <a:pt x="581" y="634"/>
                      <a:pt x="508" y="634"/>
                    </a:cubicBezTo>
                    <a:cubicBezTo>
                      <a:pt x="434" y="634"/>
                      <a:pt x="374" y="575"/>
                      <a:pt x="374" y="501"/>
                    </a:cubicBezTo>
                    <a:cubicBezTo>
                      <a:pt x="374" y="427"/>
                      <a:pt x="434" y="368"/>
                      <a:pt x="508" y="368"/>
                    </a:cubicBezTo>
                    <a:close/>
                    <a:moveTo>
                      <a:pt x="494" y="421"/>
                    </a:moveTo>
                    <a:lnTo>
                      <a:pt x="494" y="488"/>
                    </a:lnTo>
                    <a:lnTo>
                      <a:pt x="428" y="488"/>
                    </a:lnTo>
                    <a:lnTo>
                      <a:pt x="428" y="514"/>
                    </a:lnTo>
                    <a:lnTo>
                      <a:pt x="494" y="514"/>
                    </a:lnTo>
                    <a:lnTo>
                      <a:pt x="494" y="581"/>
                    </a:lnTo>
                    <a:lnTo>
                      <a:pt x="521" y="581"/>
                    </a:lnTo>
                    <a:lnTo>
                      <a:pt x="521" y="514"/>
                    </a:lnTo>
                    <a:lnTo>
                      <a:pt x="588" y="514"/>
                    </a:lnTo>
                    <a:lnTo>
                      <a:pt x="588" y="488"/>
                    </a:lnTo>
                    <a:lnTo>
                      <a:pt x="521" y="488"/>
                    </a:lnTo>
                    <a:lnTo>
                      <a:pt x="521" y="421"/>
                    </a:lnTo>
                    <a:lnTo>
                      <a:pt x="494" y="42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453" name="Scroll Indicator">
              <a:extLst>
                <a:ext uri="{FF2B5EF4-FFF2-40B4-BE49-F238E27FC236}">
                  <a16:creationId xmlns:a16="http://schemas.microsoft.com/office/drawing/2014/main" id="{711B9E6F-1442-446D-B66A-405463B90D20}"/>
                </a:ext>
              </a:extLst>
            </p:cNvPr>
            <p:cNvGrpSpPr/>
            <p:nvPr/>
          </p:nvGrpSpPr>
          <p:grpSpPr>
            <a:xfrm>
              <a:off x="6323450" y="2391243"/>
              <a:ext cx="25400" cy="3636000"/>
              <a:chOff x="892175" y="1261242"/>
              <a:chExt cx="25400" cy="3016250"/>
            </a:xfrm>
          </p:grpSpPr>
          <p:cxnSp>
            <p:nvCxnSpPr>
              <p:cNvPr id="1454" name="Track">
                <a:extLst>
                  <a:ext uri="{FF2B5EF4-FFF2-40B4-BE49-F238E27FC236}">
                    <a16:creationId xmlns:a16="http://schemas.microsoft.com/office/drawing/2014/main" id="{E42E655E-D653-42F7-A656-0C62C0EB80EB}"/>
                  </a:ext>
                </a:extLst>
              </p:cNvPr>
              <p:cNvCxnSpPr/>
              <p:nvPr/>
            </p:nvCxnSpPr>
            <p:spPr>
              <a:xfrm>
                <a:off x="904875" y="1261242"/>
                <a:ext cx="0" cy="3016250"/>
              </a:xfrm>
              <a:prstGeom prst="line">
                <a:avLst/>
              </a:prstGeom>
              <a:ln w="6350">
                <a:solidFill>
                  <a:srgbClr val="000000">
                    <a:alpha val="1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5" name="Thumb">
                <a:extLst>
                  <a:ext uri="{FF2B5EF4-FFF2-40B4-BE49-F238E27FC236}">
                    <a16:creationId xmlns:a16="http://schemas.microsoft.com/office/drawing/2014/main" id="{361D9ADA-D919-4195-A5AA-0A298666C0DF}"/>
                  </a:ext>
                </a:extLst>
              </p:cNvPr>
              <p:cNvSpPr/>
              <p:nvPr/>
            </p:nvSpPr>
            <p:spPr>
              <a:xfrm>
                <a:off x="892175" y="1718869"/>
                <a:ext cx="25400" cy="508000"/>
              </a:xfrm>
              <a:prstGeom prst="roundRect">
                <a:avLst/>
              </a:prstGeom>
              <a:solidFill>
                <a:srgbClr val="4D4D4D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grpSp>
          <p:nvGrpSpPr>
            <p:cNvPr id="1461" name="그룹 1460">
              <a:extLst>
                <a:ext uri="{FF2B5EF4-FFF2-40B4-BE49-F238E27FC236}">
                  <a16:creationId xmlns:a16="http://schemas.microsoft.com/office/drawing/2014/main" id="{55C8CCCB-5887-42EC-BC1E-349428A824A2}"/>
                </a:ext>
              </a:extLst>
            </p:cNvPr>
            <p:cNvGrpSpPr/>
            <p:nvPr/>
          </p:nvGrpSpPr>
          <p:grpSpPr>
            <a:xfrm>
              <a:off x="5656279" y="1905670"/>
              <a:ext cx="331104" cy="184666"/>
              <a:chOff x="7749203" y="2210423"/>
              <a:chExt cx="331104" cy="184666"/>
            </a:xfrm>
          </p:grpSpPr>
          <p:sp>
            <p:nvSpPr>
              <p:cNvPr id="1462" name="Search Icon">
                <a:extLst>
                  <a:ext uri="{FF2B5EF4-FFF2-40B4-BE49-F238E27FC236}">
                    <a16:creationId xmlns:a16="http://schemas.microsoft.com/office/drawing/2014/main" id="{E66D53E4-F044-425C-9BCF-8E94C865EC9C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969298" y="22614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63" name="직사각형 1462">
                <a:extLst>
                  <a:ext uri="{FF2B5EF4-FFF2-40B4-BE49-F238E27FC236}">
                    <a16:creationId xmlns:a16="http://schemas.microsoft.com/office/drawing/2014/main" id="{FC9C8B96-B0FE-45CA-BC17-815FBED415F4}"/>
                  </a:ext>
                </a:extLst>
              </p:cNvPr>
              <p:cNvSpPr/>
              <p:nvPr/>
            </p:nvSpPr>
            <p:spPr>
              <a:xfrm>
                <a:off x="7749203" y="2210423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spcAft>
                    <a:spcPts val="200"/>
                  </a:spcAft>
                </a:pPr>
                <a:r>
                  <a:rPr lang="en-US" altLang="ko-KR" sz="600" noProof="1">
                    <a:solidFill>
                      <a:schemeClr val="tx1"/>
                    </a:solidFill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A2341384-BCC8-4494-9F32-FB83405471EA}"/>
              </a:ext>
            </a:extLst>
          </p:cNvPr>
          <p:cNvGrpSpPr/>
          <p:nvPr/>
        </p:nvGrpSpPr>
        <p:grpSpPr>
          <a:xfrm>
            <a:off x="6741346" y="1593764"/>
            <a:ext cx="2886430" cy="4473661"/>
            <a:chOff x="6683079" y="1593764"/>
            <a:chExt cx="2886430" cy="4473661"/>
          </a:xfrm>
        </p:grpSpPr>
        <p:grpSp>
          <p:nvGrpSpPr>
            <p:cNvPr id="1339" name="그룹 1338">
              <a:extLst>
                <a:ext uri="{FF2B5EF4-FFF2-40B4-BE49-F238E27FC236}">
                  <a16:creationId xmlns:a16="http://schemas.microsoft.com/office/drawing/2014/main" id="{39A4E2D2-399C-4588-8B6B-51D86216294C}"/>
                </a:ext>
              </a:extLst>
            </p:cNvPr>
            <p:cNvGrpSpPr/>
            <p:nvPr/>
          </p:nvGrpSpPr>
          <p:grpSpPr>
            <a:xfrm>
              <a:off x="6704762" y="1593764"/>
              <a:ext cx="2796441" cy="514403"/>
              <a:chOff x="3782307" y="1593764"/>
              <a:chExt cx="2796441" cy="514403"/>
            </a:xfrm>
          </p:grpSpPr>
          <p:grpSp>
            <p:nvGrpSpPr>
              <p:cNvPr id="1340" name="그룹 1339">
                <a:extLst>
                  <a:ext uri="{FF2B5EF4-FFF2-40B4-BE49-F238E27FC236}">
                    <a16:creationId xmlns:a16="http://schemas.microsoft.com/office/drawing/2014/main" id="{D071182E-0A13-4766-8503-6D93CD83BE1A}"/>
                  </a:ext>
                </a:extLst>
              </p:cNvPr>
              <p:cNvGrpSpPr/>
              <p:nvPr/>
            </p:nvGrpSpPr>
            <p:grpSpPr>
              <a:xfrm>
                <a:off x="3782307" y="1593764"/>
                <a:ext cx="2510215" cy="514403"/>
                <a:chOff x="219957" y="1903723"/>
                <a:chExt cx="2510215" cy="514403"/>
              </a:xfrm>
            </p:grpSpPr>
            <p:sp>
              <p:nvSpPr>
                <p:cNvPr id="1346" name="직사각형 1345">
                  <a:extLst>
                    <a:ext uri="{FF2B5EF4-FFF2-40B4-BE49-F238E27FC236}">
                      <a16:creationId xmlns:a16="http://schemas.microsoft.com/office/drawing/2014/main" id="{D9B424AF-8FD0-4B49-BB3A-341681D248E9}"/>
                    </a:ext>
                  </a:extLst>
                </p:cNvPr>
                <p:cNvSpPr/>
                <p:nvPr/>
              </p:nvSpPr>
              <p:spPr>
                <a:xfrm>
                  <a:off x="219957" y="1903723"/>
                  <a:ext cx="1839037" cy="246221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10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검색 후 </a:t>
                  </a:r>
                  <a:r>
                    <a:rPr kumimoji="1" lang="en-US" altLang="ko-KR" sz="10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| </a:t>
                  </a:r>
                  <a:r>
                    <a:rPr kumimoji="1" lang="ko-KR" altLang="en-US" sz="10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결과 無</a:t>
                  </a:r>
                  <a:endParaRPr kumimoji="1" lang="en-US" altLang="ko-KR" sz="10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endParaRPr>
                </a:p>
              </p:txBody>
            </p:sp>
            <p:cxnSp>
              <p:nvCxnSpPr>
                <p:cNvPr id="1351" name="Line">
                  <a:extLst>
                    <a:ext uri="{FF2B5EF4-FFF2-40B4-BE49-F238E27FC236}">
                      <a16:creationId xmlns:a16="http://schemas.microsoft.com/office/drawing/2014/main" id="{1F7577A5-C95A-460B-8DD7-421645C3EC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3298" y="2418126"/>
                  <a:ext cx="2436874" cy="0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41" name="Sort" descr="&lt;SmartSettings&gt;&lt;SmartResize anchorLeft=&quot;None&quot; anchorTop=&quot;Absolute&quot; anchorRight=&quot;Absolute&quot; anchorBottom=&quot;None&quot; /&gt;&lt;/SmartSettings&gt;">
                <a:extLst>
                  <a:ext uri="{FF2B5EF4-FFF2-40B4-BE49-F238E27FC236}">
                    <a16:creationId xmlns:a16="http://schemas.microsoft.com/office/drawing/2014/main" id="{1B5861C2-F8A1-4C94-9545-D086E65DFA86}"/>
                  </a:ext>
                </a:extLst>
              </p:cNvPr>
              <p:cNvSpPr>
                <a:spLocks noChangeAspect="1" noEditPoint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6346136" y="1948627"/>
                <a:ext cx="119299" cy="126000"/>
              </a:xfrm>
              <a:custGeom>
                <a:avLst/>
                <a:gdLst>
                  <a:gd name="T0" fmla="*/ 126 w 499"/>
                  <a:gd name="T1" fmla="*/ 0 h 549"/>
                  <a:gd name="T2" fmla="*/ 0 w 499"/>
                  <a:gd name="T3" fmla="*/ 131 h 549"/>
                  <a:gd name="T4" fmla="*/ 20 w 499"/>
                  <a:gd name="T5" fmla="*/ 150 h 549"/>
                  <a:gd name="T6" fmla="*/ 112 w 499"/>
                  <a:gd name="T7" fmla="*/ 55 h 549"/>
                  <a:gd name="T8" fmla="*/ 112 w 499"/>
                  <a:gd name="T9" fmla="*/ 549 h 549"/>
                  <a:gd name="T10" fmla="*/ 140 w 499"/>
                  <a:gd name="T11" fmla="*/ 549 h 549"/>
                  <a:gd name="T12" fmla="*/ 140 w 499"/>
                  <a:gd name="T13" fmla="*/ 55 h 549"/>
                  <a:gd name="T14" fmla="*/ 232 w 499"/>
                  <a:gd name="T15" fmla="*/ 150 h 549"/>
                  <a:gd name="T16" fmla="*/ 252 w 499"/>
                  <a:gd name="T17" fmla="*/ 131 h 549"/>
                  <a:gd name="T18" fmla="*/ 126 w 499"/>
                  <a:gd name="T19" fmla="*/ 0 h 549"/>
                  <a:gd name="T20" fmla="*/ 359 w 499"/>
                  <a:gd name="T21" fmla="*/ 0 h 549"/>
                  <a:gd name="T22" fmla="*/ 359 w 499"/>
                  <a:gd name="T23" fmla="*/ 494 h 549"/>
                  <a:gd name="T24" fmla="*/ 267 w 499"/>
                  <a:gd name="T25" fmla="*/ 399 h 549"/>
                  <a:gd name="T26" fmla="*/ 247 w 499"/>
                  <a:gd name="T27" fmla="*/ 418 h 549"/>
                  <a:gd name="T28" fmla="*/ 373 w 499"/>
                  <a:gd name="T29" fmla="*/ 549 h 549"/>
                  <a:gd name="T30" fmla="*/ 499 w 499"/>
                  <a:gd name="T31" fmla="*/ 418 h 549"/>
                  <a:gd name="T32" fmla="*/ 479 w 499"/>
                  <a:gd name="T33" fmla="*/ 399 h 549"/>
                  <a:gd name="T34" fmla="*/ 387 w 499"/>
                  <a:gd name="T35" fmla="*/ 494 h 549"/>
                  <a:gd name="T36" fmla="*/ 387 w 499"/>
                  <a:gd name="T37" fmla="*/ 0 h 549"/>
                  <a:gd name="T38" fmla="*/ 359 w 499"/>
                  <a:gd name="T39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9" h="549">
                    <a:moveTo>
                      <a:pt x="126" y="0"/>
                    </a:moveTo>
                    <a:cubicBezTo>
                      <a:pt x="85" y="45"/>
                      <a:pt x="42" y="88"/>
                      <a:pt x="0" y="131"/>
                    </a:cubicBezTo>
                    <a:lnTo>
                      <a:pt x="20" y="150"/>
                    </a:lnTo>
                    <a:lnTo>
                      <a:pt x="112" y="55"/>
                    </a:lnTo>
                    <a:lnTo>
                      <a:pt x="112" y="549"/>
                    </a:lnTo>
                    <a:lnTo>
                      <a:pt x="140" y="549"/>
                    </a:lnTo>
                    <a:lnTo>
                      <a:pt x="140" y="55"/>
                    </a:lnTo>
                    <a:lnTo>
                      <a:pt x="232" y="150"/>
                    </a:lnTo>
                    <a:lnTo>
                      <a:pt x="252" y="131"/>
                    </a:lnTo>
                    <a:cubicBezTo>
                      <a:pt x="210" y="87"/>
                      <a:pt x="168" y="44"/>
                      <a:pt x="126" y="0"/>
                    </a:cubicBezTo>
                    <a:close/>
                    <a:moveTo>
                      <a:pt x="359" y="0"/>
                    </a:moveTo>
                    <a:lnTo>
                      <a:pt x="359" y="494"/>
                    </a:lnTo>
                    <a:lnTo>
                      <a:pt x="267" y="399"/>
                    </a:lnTo>
                    <a:lnTo>
                      <a:pt x="247" y="418"/>
                    </a:lnTo>
                    <a:cubicBezTo>
                      <a:pt x="289" y="462"/>
                      <a:pt x="331" y="505"/>
                      <a:pt x="373" y="549"/>
                    </a:cubicBezTo>
                    <a:cubicBezTo>
                      <a:pt x="414" y="505"/>
                      <a:pt x="457" y="462"/>
                      <a:pt x="499" y="418"/>
                    </a:cubicBezTo>
                    <a:lnTo>
                      <a:pt x="479" y="399"/>
                    </a:lnTo>
                    <a:lnTo>
                      <a:pt x="387" y="494"/>
                    </a:lnTo>
                    <a:lnTo>
                      <a:pt x="387" y="0"/>
                    </a:lnTo>
                    <a:lnTo>
                      <a:pt x="359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solidFill>
                  <a:srgbClr val="FFFFFF">
                    <a:lumMod val="5000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grpSp>
            <p:nvGrpSpPr>
              <p:cNvPr id="1342" name="그룹 1341">
                <a:extLst>
                  <a:ext uri="{FF2B5EF4-FFF2-40B4-BE49-F238E27FC236}">
                    <a16:creationId xmlns:a16="http://schemas.microsoft.com/office/drawing/2014/main" id="{4364BDDB-BC55-4832-BEE4-8118F916F98A}"/>
                  </a:ext>
                </a:extLst>
              </p:cNvPr>
              <p:cNvGrpSpPr/>
              <p:nvPr/>
            </p:nvGrpSpPr>
            <p:grpSpPr>
              <a:xfrm>
                <a:off x="6539242" y="1942613"/>
                <a:ext cx="39506" cy="144000"/>
                <a:chOff x="3198941" y="2371350"/>
                <a:chExt cx="39506" cy="140236"/>
              </a:xfrm>
            </p:grpSpPr>
            <p:sp>
              <p:nvSpPr>
                <p:cNvPr id="1343" name="Oval">
                  <a:extLst>
                    <a:ext uri="{FF2B5EF4-FFF2-40B4-BE49-F238E27FC236}">
                      <a16:creationId xmlns:a16="http://schemas.microsoft.com/office/drawing/2014/main" id="{BE41E140-3A16-4B0A-B75C-952F7718BC54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371350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344" name="Oval">
                  <a:extLst>
                    <a:ext uri="{FF2B5EF4-FFF2-40B4-BE49-F238E27FC236}">
                      <a16:creationId xmlns:a16="http://schemas.microsoft.com/office/drawing/2014/main" id="{C5B1D41E-1A0F-4B4B-A939-A9760E3DB0A2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421515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345" name="Oval">
                  <a:extLst>
                    <a:ext uri="{FF2B5EF4-FFF2-40B4-BE49-F238E27FC236}">
                      <a16:creationId xmlns:a16="http://schemas.microsoft.com/office/drawing/2014/main" id="{CA18FBD0-69E6-411E-831B-E8C77C867CBF}"/>
                    </a:ext>
                  </a:extLst>
                </p:cNvPr>
                <p:cNvSpPr/>
                <p:nvPr/>
              </p:nvSpPr>
              <p:spPr>
                <a:xfrm rot="10800000" flipH="1">
                  <a:off x="3198941" y="2471680"/>
                  <a:ext cx="39506" cy="39906"/>
                </a:xfrm>
                <a:prstGeom prst="ellipse">
                  <a:avLst/>
                </a:prstGeom>
                <a:solidFill>
                  <a:srgbClr val="FFFFFF">
                    <a:lumMod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1443" name="Box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3A9392E7-FE29-4EF5-9E2D-5B8F03972086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6683079" y="1843691"/>
              <a:ext cx="2886430" cy="4223734"/>
            </a:xfrm>
            <a:prstGeom prst="rect">
              <a:avLst/>
            </a:prstGeom>
            <a:no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00"/>
                </a:spcAft>
              </a:pPr>
              <a:endParaRPr 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444" name="그룹 1443">
              <a:extLst>
                <a:ext uri="{FF2B5EF4-FFF2-40B4-BE49-F238E27FC236}">
                  <a16:creationId xmlns:a16="http://schemas.microsoft.com/office/drawing/2014/main" id="{BFD639E3-D34A-49B2-9EF6-36515880B1C3}"/>
                </a:ext>
              </a:extLst>
            </p:cNvPr>
            <p:cNvGrpSpPr/>
            <p:nvPr/>
          </p:nvGrpSpPr>
          <p:grpSpPr>
            <a:xfrm>
              <a:off x="9005187" y="5493542"/>
              <a:ext cx="492570" cy="492570"/>
              <a:chOff x="7713214" y="2894335"/>
              <a:chExt cx="2132026" cy="2132026"/>
            </a:xfrm>
          </p:grpSpPr>
          <p:sp>
            <p:nvSpPr>
              <p:cNvPr id="1445" name="Oval">
                <a:extLst>
                  <a:ext uri="{FF2B5EF4-FFF2-40B4-BE49-F238E27FC236}">
                    <a16:creationId xmlns:a16="http://schemas.microsoft.com/office/drawing/2014/main" id="{81EAEEDA-C47F-405E-A185-2CFF3E67FD9D}"/>
                  </a:ext>
                </a:extLst>
              </p:cNvPr>
              <p:cNvSpPr/>
              <p:nvPr/>
            </p:nvSpPr>
            <p:spPr>
              <a:xfrm>
                <a:off x="7713214" y="2894335"/>
                <a:ext cx="2132026" cy="2132026"/>
              </a:xfrm>
              <a:prstGeom prst="ellipse">
                <a:avLst/>
              </a:prstGeom>
              <a:solidFill>
                <a:srgbClr val="DA1F28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1446" name="Add User">
                <a:extLst>
                  <a:ext uri="{FF2B5EF4-FFF2-40B4-BE49-F238E27FC236}">
                    <a16:creationId xmlns:a16="http://schemas.microsoft.com/office/drawing/2014/main" id="{FA0D1979-C5C1-4F74-A73C-13007B8AA8D4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204256" y="3396545"/>
                <a:ext cx="1149942" cy="1127606"/>
              </a:xfrm>
              <a:custGeom>
                <a:avLst/>
                <a:gdLst>
                  <a:gd name="T0" fmla="*/ 147 w 668"/>
                  <a:gd name="T1" fmla="*/ 65 h 661"/>
                  <a:gd name="T2" fmla="*/ 136 w 668"/>
                  <a:gd name="T3" fmla="*/ 231 h 661"/>
                  <a:gd name="T4" fmla="*/ 161 w 668"/>
                  <a:gd name="T5" fmla="*/ 274 h 661"/>
                  <a:gd name="T6" fmla="*/ 184 w 668"/>
                  <a:gd name="T7" fmla="*/ 331 h 661"/>
                  <a:gd name="T8" fmla="*/ 189 w 668"/>
                  <a:gd name="T9" fmla="*/ 384 h 661"/>
                  <a:gd name="T10" fmla="*/ 97 w 668"/>
                  <a:gd name="T11" fmla="*/ 437 h 661"/>
                  <a:gd name="T12" fmla="*/ 1 w 668"/>
                  <a:gd name="T13" fmla="*/ 554 h 661"/>
                  <a:gd name="T14" fmla="*/ 334 w 668"/>
                  <a:gd name="T15" fmla="*/ 568 h 661"/>
                  <a:gd name="T16" fmla="*/ 31 w 668"/>
                  <a:gd name="T17" fmla="*/ 541 h 661"/>
                  <a:gd name="T18" fmla="*/ 108 w 668"/>
                  <a:gd name="T19" fmla="*/ 462 h 661"/>
                  <a:gd name="T20" fmla="*/ 215 w 668"/>
                  <a:gd name="T21" fmla="*/ 393 h 661"/>
                  <a:gd name="T22" fmla="*/ 216 w 668"/>
                  <a:gd name="T23" fmla="*/ 389 h 661"/>
                  <a:gd name="T24" fmla="*/ 217 w 668"/>
                  <a:gd name="T25" fmla="*/ 324 h 661"/>
                  <a:gd name="T26" fmla="*/ 206 w 668"/>
                  <a:gd name="T27" fmla="*/ 315 h 661"/>
                  <a:gd name="T28" fmla="*/ 186 w 668"/>
                  <a:gd name="T29" fmla="*/ 265 h 661"/>
                  <a:gd name="T30" fmla="*/ 174 w 668"/>
                  <a:gd name="T31" fmla="*/ 253 h 661"/>
                  <a:gd name="T32" fmla="*/ 163 w 668"/>
                  <a:gd name="T33" fmla="*/ 228 h 661"/>
                  <a:gd name="T34" fmla="*/ 175 w 668"/>
                  <a:gd name="T35" fmla="*/ 208 h 661"/>
                  <a:gd name="T36" fmla="*/ 171 w 668"/>
                  <a:gd name="T37" fmla="*/ 76 h 661"/>
                  <a:gd name="T38" fmla="*/ 316 w 668"/>
                  <a:gd name="T39" fmla="*/ 43 h 661"/>
                  <a:gd name="T40" fmla="*/ 325 w 668"/>
                  <a:gd name="T41" fmla="*/ 50 h 661"/>
                  <a:gd name="T42" fmla="*/ 375 w 668"/>
                  <a:gd name="T43" fmla="*/ 110 h 661"/>
                  <a:gd name="T44" fmla="*/ 359 w 668"/>
                  <a:gd name="T45" fmla="*/ 208 h 661"/>
                  <a:gd name="T46" fmla="*/ 372 w 668"/>
                  <a:gd name="T47" fmla="*/ 228 h 661"/>
                  <a:gd name="T48" fmla="*/ 361 w 668"/>
                  <a:gd name="T49" fmla="*/ 253 h 661"/>
                  <a:gd name="T50" fmla="*/ 349 w 668"/>
                  <a:gd name="T51" fmla="*/ 265 h 661"/>
                  <a:gd name="T52" fmla="*/ 330 w 668"/>
                  <a:gd name="T53" fmla="*/ 316 h 661"/>
                  <a:gd name="T54" fmla="*/ 319 w 668"/>
                  <a:gd name="T55" fmla="*/ 324 h 661"/>
                  <a:gd name="T56" fmla="*/ 320 w 668"/>
                  <a:gd name="T57" fmla="*/ 389 h 661"/>
                  <a:gd name="T58" fmla="*/ 321 w 668"/>
                  <a:gd name="T59" fmla="*/ 393 h 661"/>
                  <a:gd name="T60" fmla="*/ 359 w 668"/>
                  <a:gd name="T61" fmla="*/ 400 h 661"/>
                  <a:gd name="T62" fmla="*/ 346 w 668"/>
                  <a:gd name="T63" fmla="*/ 337 h 661"/>
                  <a:gd name="T64" fmla="*/ 362 w 668"/>
                  <a:gd name="T65" fmla="*/ 314 h 661"/>
                  <a:gd name="T66" fmla="*/ 386 w 668"/>
                  <a:gd name="T67" fmla="*/ 267 h 661"/>
                  <a:gd name="T68" fmla="*/ 390 w 668"/>
                  <a:gd name="T69" fmla="*/ 199 h 661"/>
                  <a:gd name="T70" fmla="*/ 384 w 668"/>
                  <a:gd name="T71" fmla="*/ 54 h 661"/>
                  <a:gd name="T72" fmla="*/ 266 w 668"/>
                  <a:gd name="T73" fmla="*/ 0 h 661"/>
                  <a:gd name="T74" fmla="*/ 508 w 668"/>
                  <a:gd name="T75" fmla="*/ 341 h 661"/>
                  <a:gd name="T76" fmla="*/ 508 w 668"/>
                  <a:gd name="T77" fmla="*/ 661 h 661"/>
                  <a:gd name="T78" fmla="*/ 508 w 668"/>
                  <a:gd name="T79" fmla="*/ 341 h 661"/>
                  <a:gd name="T80" fmla="*/ 641 w 668"/>
                  <a:gd name="T81" fmla="*/ 501 h 661"/>
                  <a:gd name="T82" fmla="*/ 374 w 668"/>
                  <a:gd name="T83" fmla="*/ 501 h 661"/>
                  <a:gd name="T84" fmla="*/ 494 w 668"/>
                  <a:gd name="T85" fmla="*/ 421 h 661"/>
                  <a:gd name="T86" fmla="*/ 428 w 668"/>
                  <a:gd name="T87" fmla="*/ 488 h 661"/>
                  <a:gd name="T88" fmla="*/ 494 w 668"/>
                  <a:gd name="T89" fmla="*/ 514 h 661"/>
                  <a:gd name="T90" fmla="*/ 521 w 668"/>
                  <a:gd name="T91" fmla="*/ 581 h 661"/>
                  <a:gd name="T92" fmla="*/ 588 w 668"/>
                  <a:gd name="T93" fmla="*/ 514 h 661"/>
                  <a:gd name="T94" fmla="*/ 521 w 668"/>
                  <a:gd name="T95" fmla="*/ 488 h 661"/>
                  <a:gd name="T96" fmla="*/ 494 w 668"/>
                  <a:gd name="T97" fmla="*/ 421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68" h="661">
                    <a:moveTo>
                      <a:pt x="266" y="0"/>
                    </a:moveTo>
                    <a:cubicBezTo>
                      <a:pt x="204" y="1"/>
                      <a:pt x="164" y="26"/>
                      <a:pt x="147" y="65"/>
                    </a:cubicBezTo>
                    <a:cubicBezTo>
                      <a:pt x="131" y="103"/>
                      <a:pt x="134" y="150"/>
                      <a:pt x="146" y="198"/>
                    </a:cubicBezTo>
                    <a:cubicBezTo>
                      <a:pt x="140" y="206"/>
                      <a:pt x="135" y="216"/>
                      <a:pt x="136" y="231"/>
                    </a:cubicBezTo>
                    <a:cubicBezTo>
                      <a:pt x="138" y="244"/>
                      <a:pt x="144" y="257"/>
                      <a:pt x="149" y="267"/>
                    </a:cubicBezTo>
                    <a:cubicBezTo>
                      <a:pt x="153" y="271"/>
                      <a:pt x="157" y="272"/>
                      <a:pt x="161" y="274"/>
                    </a:cubicBezTo>
                    <a:cubicBezTo>
                      <a:pt x="164" y="288"/>
                      <a:pt x="168" y="302"/>
                      <a:pt x="174" y="314"/>
                    </a:cubicBezTo>
                    <a:cubicBezTo>
                      <a:pt x="177" y="320"/>
                      <a:pt x="181" y="326"/>
                      <a:pt x="184" y="331"/>
                    </a:cubicBezTo>
                    <a:cubicBezTo>
                      <a:pt x="186" y="334"/>
                      <a:pt x="188" y="335"/>
                      <a:pt x="190" y="337"/>
                    </a:cubicBezTo>
                    <a:cubicBezTo>
                      <a:pt x="190" y="353"/>
                      <a:pt x="191" y="367"/>
                      <a:pt x="189" y="384"/>
                    </a:cubicBezTo>
                    <a:cubicBezTo>
                      <a:pt x="185" y="395"/>
                      <a:pt x="175" y="403"/>
                      <a:pt x="158" y="412"/>
                    </a:cubicBezTo>
                    <a:cubicBezTo>
                      <a:pt x="141" y="420"/>
                      <a:pt x="119" y="428"/>
                      <a:pt x="97" y="437"/>
                    </a:cubicBezTo>
                    <a:cubicBezTo>
                      <a:pt x="75" y="447"/>
                      <a:pt x="52" y="458"/>
                      <a:pt x="34" y="477"/>
                    </a:cubicBezTo>
                    <a:cubicBezTo>
                      <a:pt x="16" y="495"/>
                      <a:pt x="3" y="520"/>
                      <a:pt x="1" y="554"/>
                    </a:cubicBezTo>
                    <a:lnTo>
                      <a:pt x="0" y="568"/>
                    </a:lnTo>
                    <a:lnTo>
                      <a:pt x="334" y="568"/>
                    </a:lnTo>
                    <a:lnTo>
                      <a:pt x="326" y="541"/>
                    </a:lnTo>
                    <a:lnTo>
                      <a:pt x="31" y="541"/>
                    </a:lnTo>
                    <a:cubicBezTo>
                      <a:pt x="34" y="522"/>
                      <a:pt x="42" y="507"/>
                      <a:pt x="53" y="495"/>
                    </a:cubicBezTo>
                    <a:cubicBezTo>
                      <a:pt x="67" y="481"/>
                      <a:pt x="87" y="471"/>
                      <a:pt x="108" y="462"/>
                    </a:cubicBezTo>
                    <a:cubicBezTo>
                      <a:pt x="128" y="453"/>
                      <a:pt x="151" y="445"/>
                      <a:pt x="170" y="435"/>
                    </a:cubicBezTo>
                    <a:cubicBezTo>
                      <a:pt x="190" y="426"/>
                      <a:pt x="207" y="413"/>
                      <a:pt x="215" y="393"/>
                    </a:cubicBezTo>
                    <a:lnTo>
                      <a:pt x="216" y="391"/>
                    </a:lnTo>
                    <a:lnTo>
                      <a:pt x="216" y="389"/>
                    </a:lnTo>
                    <a:cubicBezTo>
                      <a:pt x="218" y="367"/>
                      <a:pt x="217" y="351"/>
                      <a:pt x="217" y="332"/>
                    </a:cubicBezTo>
                    <a:lnTo>
                      <a:pt x="217" y="324"/>
                    </a:lnTo>
                    <a:lnTo>
                      <a:pt x="210" y="320"/>
                    </a:lnTo>
                    <a:cubicBezTo>
                      <a:pt x="211" y="321"/>
                      <a:pt x="208" y="319"/>
                      <a:pt x="206" y="315"/>
                    </a:cubicBezTo>
                    <a:cubicBezTo>
                      <a:pt x="203" y="312"/>
                      <a:pt x="200" y="307"/>
                      <a:pt x="198" y="302"/>
                    </a:cubicBezTo>
                    <a:cubicBezTo>
                      <a:pt x="192" y="291"/>
                      <a:pt x="187" y="277"/>
                      <a:pt x="186" y="265"/>
                    </a:cubicBezTo>
                    <a:lnTo>
                      <a:pt x="185" y="254"/>
                    </a:lnTo>
                    <a:lnTo>
                      <a:pt x="174" y="253"/>
                    </a:lnTo>
                    <a:cubicBezTo>
                      <a:pt x="174" y="253"/>
                      <a:pt x="173" y="254"/>
                      <a:pt x="170" y="251"/>
                    </a:cubicBezTo>
                    <a:cubicBezTo>
                      <a:pt x="168" y="247"/>
                      <a:pt x="164" y="241"/>
                      <a:pt x="163" y="228"/>
                    </a:cubicBezTo>
                    <a:cubicBezTo>
                      <a:pt x="161" y="222"/>
                      <a:pt x="165" y="217"/>
                      <a:pt x="167" y="213"/>
                    </a:cubicBezTo>
                    <a:lnTo>
                      <a:pt x="175" y="208"/>
                    </a:lnTo>
                    <a:lnTo>
                      <a:pt x="173" y="198"/>
                    </a:lnTo>
                    <a:cubicBezTo>
                      <a:pt x="160" y="150"/>
                      <a:pt x="158" y="106"/>
                      <a:pt x="171" y="76"/>
                    </a:cubicBezTo>
                    <a:cubicBezTo>
                      <a:pt x="184" y="46"/>
                      <a:pt x="211" y="27"/>
                      <a:pt x="266" y="26"/>
                    </a:cubicBezTo>
                    <a:cubicBezTo>
                      <a:pt x="293" y="26"/>
                      <a:pt x="311" y="34"/>
                      <a:pt x="316" y="43"/>
                    </a:cubicBezTo>
                    <a:lnTo>
                      <a:pt x="319" y="49"/>
                    </a:lnTo>
                    <a:lnTo>
                      <a:pt x="325" y="50"/>
                    </a:lnTo>
                    <a:cubicBezTo>
                      <a:pt x="344" y="52"/>
                      <a:pt x="355" y="59"/>
                      <a:pt x="362" y="70"/>
                    </a:cubicBezTo>
                    <a:cubicBezTo>
                      <a:pt x="370" y="80"/>
                      <a:pt x="374" y="94"/>
                      <a:pt x="375" y="110"/>
                    </a:cubicBezTo>
                    <a:cubicBezTo>
                      <a:pt x="377" y="142"/>
                      <a:pt x="368" y="180"/>
                      <a:pt x="363" y="197"/>
                    </a:cubicBezTo>
                    <a:lnTo>
                      <a:pt x="359" y="208"/>
                    </a:lnTo>
                    <a:lnTo>
                      <a:pt x="368" y="213"/>
                    </a:lnTo>
                    <a:cubicBezTo>
                      <a:pt x="368" y="213"/>
                      <a:pt x="374" y="217"/>
                      <a:pt x="372" y="228"/>
                    </a:cubicBezTo>
                    <a:cubicBezTo>
                      <a:pt x="371" y="241"/>
                      <a:pt x="367" y="248"/>
                      <a:pt x="365" y="251"/>
                    </a:cubicBezTo>
                    <a:cubicBezTo>
                      <a:pt x="362" y="254"/>
                      <a:pt x="361" y="253"/>
                      <a:pt x="361" y="253"/>
                    </a:cubicBezTo>
                    <a:lnTo>
                      <a:pt x="350" y="254"/>
                    </a:lnTo>
                    <a:lnTo>
                      <a:pt x="349" y="265"/>
                    </a:lnTo>
                    <a:cubicBezTo>
                      <a:pt x="348" y="277"/>
                      <a:pt x="343" y="291"/>
                      <a:pt x="338" y="302"/>
                    </a:cubicBezTo>
                    <a:cubicBezTo>
                      <a:pt x="335" y="307"/>
                      <a:pt x="332" y="312"/>
                      <a:pt x="330" y="316"/>
                    </a:cubicBezTo>
                    <a:cubicBezTo>
                      <a:pt x="327" y="319"/>
                      <a:pt x="325" y="321"/>
                      <a:pt x="326" y="320"/>
                    </a:cubicBezTo>
                    <a:lnTo>
                      <a:pt x="319" y="324"/>
                    </a:lnTo>
                    <a:lnTo>
                      <a:pt x="319" y="332"/>
                    </a:lnTo>
                    <a:cubicBezTo>
                      <a:pt x="319" y="351"/>
                      <a:pt x="318" y="367"/>
                      <a:pt x="320" y="389"/>
                    </a:cubicBezTo>
                    <a:lnTo>
                      <a:pt x="320" y="391"/>
                    </a:lnTo>
                    <a:lnTo>
                      <a:pt x="321" y="393"/>
                    </a:lnTo>
                    <a:cubicBezTo>
                      <a:pt x="325" y="404"/>
                      <a:pt x="333" y="416"/>
                      <a:pt x="345" y="423"/>
                    </a:cubicBezTo>
                    <a:lnTo>
                      <a:pt x="359" y="400"/>
                    </a:lnTo>
                    <a:cubicBezTo>
                      <a:pt x="353" y="397"/>
                      <a:pt x="349" y="391"/>
                      <a:pt x="347" y="384"/>
                    </a:cubicBezTo>
                    <a:cubicBezTo>
                      <a:pt x="345" y="367"/>
                      <a:pt x="345" y="353"/>
                      <a:pt x="346" y="337"/>
                    </a:cubicBezTo>
                    <a:cubicBezTo>
                      <a:pt x="347" y="335"/>
                      <a:pt x="350" y="334"/>
                      <a:pt x="351" y="331"/>
                    </a:cubicBezTo>
                    <a:cubicBezTo>
                      <a:pt x="355" y="326"/>
                      <a:pt x="358" y="320"/>
                      <a:pt x="362" y="314"/>
                    </a:cubicBezTo>
                    <a:cubicBezTo>
                      <a:pt x="367" y="302"/>
                      <a:pt x="371" y="288"/>
                      <a:pt x="374" y="274"/>
                    </a:cubicBezTo>
                    <a:cubicBezTo>
                      <a:pt x="378" y="272"/>
                      <a:pt x="382" y="271"/>
                      <a:pt x="386" y="267"/>
                    </a:cubicBezTo>
                    <a:cubicBezTo>
                      <a:pt x="392" y="259"/>
                      <a:pt x="397" y="247"/>
                      <a:pt x="399" y="231"/>
                    </a:cubicBezTo>
                    <a:cubicBezTo>
                      <a:pt x="400" y="216"/>
                      <a:pt x="396" y="206"/>
                      <a:pt x="390" y="199"/>
                    </a:cubicBezTo>
                    <a:cubicBezTo>
                      <a:pt x="396" y="178"/>
                      <a:pt x="404" y="143"/>
                      <a:pt x="402" y="108"/>
                    </a:cubicBezTo>
                    <a:cubicBezTo>
                      <a:pt x="400" y="89"/>
                      <a:pt x="395" y="70"/>
                      <a:pt x="384" y="54"/>
                    </a:cubicBezTo>
                    <a:cubicBezTo>
                      <a:pt x="373" y="40"/>
                      <a:pt x="356" y="29"/>
                      <a:pt x="335" y="25"/>
                    </a:cubicBezTo>
                    <a:cubicBezTo>
                      <a:pt x="321" y="7"/>
                      <a:pt x="296" y="0"/>
                      <a:pt x="266" y="0"/>
                    </a:cubicBezTo>
                    <a:lnTo>
                      <a:pt x="266" y="0"/>
                    </a:lnTo>
                    <a:close/>
                    <a:moveTo>
                      <a:pt x="508" y="341"/>
                    </a:moveTo>
                    <a:cubicBezTo>
                      <a:pt x="419" y="341"/>
                      <a:pt x="348" y="413"/>
                      <a:pt x="348" y="501"/>
                    </a:cubicBezTo>
                    <a:cubicBezTo>
                      <a:pt x="348" y="589"/>
                      <a:pt x="419" y="661"/>
                      <a:pt x="508" y="661"/>
                    </a:cubicBezTo>
                    <a:cubicBezTo>
                      <a:pt x="596" y="661"/>
                      <a:pt x="668" y="589"/>
                      <a:pt x="668" y="501"/>
                    </a:cubicBezTo>
                    <a:cubicBezTo>
                      <a:pt x="668" y="413"/>
                      <a:pt x="596" y="341"/>
                      <a:pt x="508" y="341"/>
                    </a:cubicBezTo>
                    <a:close/>
                    <a:moveTo>
                      <a:pt x="508" y="368"/>
                    </a:moveTo>
                    <a:cubicBezTo>
                      <a:pt x="581" y="368"/>
                      <a:pt x="641" y="427"/>
                      <a:pt x="641" y="501"/>
                    </a:cubicBezTo>
                    <a:cubicBezTo>
                      <a:pt x="641" y="575"/>
                      <a:pt x="581" y="634"/>
                      <a:pt x="508" y="634"/>
                    </a:cubicBezTo>
                    <a:cubicBezTo>
                      <a:pt x="434" y="634"/>
                      <a:pt x="374" y="575"/>
                      <a:pt x="374" y="501"/>
                    </a:cubicBezTo>
                    <a:cubicBezTo>
                      <a:pt x="374" y="427"/>
                      <a:pt x="434" y="368"/>
                      <a:pt x="508" y="368"/>
                    </a:cubicBezTo>
                    <a:close/>
                    <a:moveTo>
                      <a:pt x="494" y="421"/>
                    </a:moveTo>
                    <a:lnTo>
                      <a:pt x="494" y="488"/>
                    </a:lnTo>
                    <a:lnTo>
                      <a:pt x="428" y="488"/>
                    </a:lnTo>
                    <a:lnTo>
                      <a:pt x="428" y="514"/>
                    </a:lnTo>
                    <a:lnTo>
                      <a:pt x="494" y="514"/>
                    </a:lnTo>
                    <a:lnTo>
                      <a:pt x="494" y="581"/>
                    </a:lnTo>
                    <a:lnTo>
                      <a:pt x="521" y="581"/>
                    </a:lnTo>
                    <a:lnTo>
                      <a:pt x="521" y="514"/>
                    </a:lnTo>
                    <a:lnTo>
                      <a:pt x="588" y="514"/>
                    </a:lnTo>
                    <a:lnTo>
                      <a:pt x="588" y="488"/>
                    </a:lnTo>
                    <a:lnTo>
                      <a:pt x="521" y="488"/>
                    </a:lnTo>
                    <a:lnTo>
                      <a:pt x="521" y="421"/>
                    </a:lnTo>
                    <a:lnTo>
                      <a:pt x="494" y="42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467" name="그룹 1466">
              <a:extLst>
                <a:ext uri="{FF2B5EF4-FFF2-40B4-BE49-F238E27FC236}">
                  <a16:creationId xmlns:a16="http://schemas.microsoft.com/office/drawing/2014/main" id="{C1531ACB-C201-4045-9C5B-6D1F3B798E30}"/>
                </a:ext>
              </a:extLst>
            </p:cNvPr>
            <p:cNvGrpSpPr/>
            <p:nvPr/>
          </p:nvGrpSpPr>
          <p:grpSpPr>
            <a:xfrm>
              <a:off x="8847154" y="1905670"/>
              <a:ext cx="331104" cy="184666"/>
              <a:chOff x="7749203" y="2210423"/>
              <a:chExt cx="331104" cy="184666"/>
            </a:xfrm>
          </p:grpSpPr>
          <p:sp>
            <p:nvSpPr>
              <p:cNvPr id="1468" name="Search Icon">
                <a:extLst>
                  <a:ext uri="{FF2B5EF4-FFF2-40B4-BE49-F238E27FC236}">
                    <a16:creationId xmlns:a16="http://schemas.microsoft.com/office/drawing/2014/main" id="{DC6E500C-535E-467E-9FD2-BC488C8209AD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969298" y="22614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69" name="직사각형 1468">
                <a:extLst>
                  <a:ext uri="{FF2B5EF4-FFF2-40B4-BE49-F238E27FC236}">
                    <a16:creationId xmlns:a16="http://schemas.microsoft.com/office/drawing/2014/main" id="{F657B1DD-A019-45F6-973A-AEDD58E784C3}"/>
                  </a:ext>
                </a:extLst>
              </p:cNvPr>
              <p:cNvSpPr/>
              <p:nvPr/>
            </p:nvSpPr>
            <p:spPr>
              <a:xfrm>
                <a:off x="7749203" y="2210423"/>
                <a:ext cx="229550" cy="18466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>
                  <a:spcAft>
                    <a:spcPts val="200"/>
                  </a:spcAft>
                </a:pPr>
                <a:r>
                  <a:rPr lang="en-US" altLang="ko-KR" sz="600" noProof="1">
                    <a:solidFill>
                      <a:schemeClr val="tx1"/>
                    </a:solidFill>
                    <a:latin typeface="Segoe UI" panose="020B0502040204020203" pitchFamily="34" charset="0"/>
                    <a:ea typeface="맑은 고딕" panose="020B0503020000020004" pitchFamily="50" charset="-127"/>
                    <a:cs typeface="Segoe UI" panose="020B0502040204020203" pitchFamily="34" charset="0"/>
                  </a:rPr>
                  <a:t>X</a:t>
                </a: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19BE1CCA-2FE5-4597-AC08-9E1B9D8ED8F9}"/>
                </a:ext>
              </a:extLst>
            </p:cNvPr>
            <p:cNvGrpSpPr/>
            <p:nvPr/>
          </p:nvGrpSpPr>
          <p:grpSpPr>
            <a:xfrm>
              <a:off x="6683080" y="3470257"/>
              <a:ext cx="2886429" cy="990070"/>
              <a:chOff x="6683080" y="3470257"/>
              <a:chExt cx="2886429" cy="990070"/>
            </a:xfrm>
          </p:grpSpPr>
          <p:grpSp>
            <p:nvGrpSpPr>
              <p:cNvPr id="1484" name="Icons">
                <a:extLst>
                  <a:ext uri="{FF2B5EF4-FFF2-40B4-BE49-F238E27FC236}">
                    <a16:creationId xmlns:a16="http://schemas.microsoft.com/office/drawing/2014/main" id="{1D4D4EBA-193D-4F39-8445-5FC49EDA6692}"/>
                  </a:ext>
                </a:extLst>
              </p:cNvPr>
              <p:cNvGrpSpPr/>
              <p:nvPr/>
            </p:nvGrpSpPr>
            <p:grpSpPr>
              <a:xfrm>
                <a:off x="7765800" y="3470257"/>
                <a:ext cx="711450" cy="617580"/>
                <a:chOff x="773534" y="1669713"/>
                <a:chExt cx="457200" cy="396875"/>
              </a:xfrm>
            </p:grpSpPr>
            <p:sp>
              <p:nvSpPr>
                <p:cNvPr id="1485" name="Info Icon" hidden="1">
                  <a:extLst>
                    <a:ext uri="{FF2B5EF4-FFF2-40B4-BE49-F238E27FC236}">
                      <a16:creationId xmlns:a16="http://schemas.microsoft.com/office/drawing/2014/main" id="{EDA81D0B-F2B6-4E64-ACEC-D63F650BB72B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803697" y="1670507"/>
                  <a:ext cx="396875" cy="395287"/>
                </a:xfrm>
                <a:custGeom>
                  <a:avLst/>
                  <a:gdLst>
                    <a:gd name="T0" fmla="*/ 550 w 1101"/>
                    <a:gd name="T1" fmla="*/ 231 h 1101"/>
                    <a:gd name="T2" fmla="*/ 480 w 1101"/>
                    <a:gd name="T3" fmla="*/ 301 h 1101"/>
                    <a:gd name="T4" fmla="*/ 550 w 1101"/>
                    <a:gd name="T5" fmla="*/ 372 h 1101"/>
                    <a:gd name="T6" fmla="*/ 621 w 1101"/>
                    <a:gd name="T7" fmla="*/ 301 h 1101"/>
                    <a:gd name="T8" fmla="*/ 550 w 1101"/>
                    <a:gd name="T9" fmla="*/ 231 h 1101"/>
                    <a:gd name="T10" fmla="*/ 494 w 1101"/>
                    <a:gd name="T11" fmla="*/ 455 h 1101"/>
                    <a:gd name="T12" fmla="*/ 494 w 1101"/>
                    <a:gd name="T13" fmla="*/ 851 h 1101"/>
                    <a:gd name="T14" fmla="*/ 607 w 1101"/>
                    <a:gd name="T15" fmla="*/ 851 h 1101"/>
                    <a:gd name="T16" fmla="*/ 607 w 1101"/>
                    <a:gd name="T17" fmla="*/ 455 h 1101"/>
                    <a:gd name="T18" fmla="*/ 494 w 1101"/>
                    <a:gd name="T19" fmla="*/ 455 h 1101"/>
                    <a:gd name="T20" fmla="*/ 1101 w 1101"/>
                    <a:gd name="T21" fmla="*/ 551 h 1101"/>
                    <a:gd name="T22" fmla="*/ 550 w 1101"/>
                    <a:gd name="T23" fmla="*/ 1101 h 1101"/>
                    <a:gd name="T24" fmla="*/ 0 w 1101"/>
                    <a:gd name="T25" fmla="*/ 551 h 1101"/>
                    <a:gd name="T26" fmla="*/ 550 w 1101"/>
                    <a:gd name="T27" fmla="*/ 0 h 1101"/>
                    <a:gd name="T28" fmla="*/ 1101 w 1101"/>
                    <a:gd name="T29" fmla="*/ 551 h 1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01" h="1101">
                      <a:moveTo>
                        <a:pt x="550" y="231"/>
                      </a:moveTo>
                      <a:cubicBezTo>
                        <a:pt x="511" y="231"/>
                        <a:pt x="480" y="262"/>
                        <a:pt x="480" y="301"/>
                      </a:cubicBezTo>
                      <a:cubicBezTo>
                        <a:pt x="480" y="340"/>
                        <a:pt x="511" y="372"/>
                        <a:pt x="550" y="372"/>
                      </a:cubicBezTo>
                      <a:cubicBezTo>
                        <a:pt x="589" y="372"/>
                        <a:pt x="621" y="340"/>
                        <a:pt x="621" y="301"/>
                      </a:cubicBezTo>
                      <a:cubicBezTo>
                        <a:pt x="621" y="262"/>
                        <a:pt x="589" y="231"/>
                        <a:pt x="550" y="231"/>
                      </a:cubicBezTo>
                      <a:close/>
                      <a:moveTo>
                        <a:pt x="494" y="455"/>
                      </a:moveTo>
                      <a:lnTo>
                        <a:pt x="494" y="851"/>
                      </a:lnTo>
                      <a:lnTo>
                        <a:pt x="607" y="851"/>
                      </a:lnTo>
                      <a:lnTo>
                        <a:pt x="607" y="455"/>
                      </a:lnTo>
                      <a:lnTo>
                        <a:pt x="494" y="455"/>
                      </a:lnTo>
                      <a:close/>
                      <a:moveTo>
                        <a:pt x="1101" y="551"/>
                      </a:moveTo>
                      <a:cubicBezTo>
                        <a:pt x="1101" y="855"/>
                        <a:pt x="854" y="1101"/>
                        <a:pt x="550" y="1101"/>
                      </a:cubicBezTo>
                      <a:cubicBezTo>
                        <a:pt x="247" y="1101"/>
                        <a:pt x="0" y="855"/>
                        <a:pt x="0" y="551"/>
                      </a:cubicBezTo>
                      <a:cubicBezTo>
                        <a:pt x="0" y="247"/>
                        <a:pt x="247" y="0"/>
                        <a:pt x="550" y="0"/>
                      </a:cubicBezTo>
                      <a:cubicBezTo>
                        <a:pt x="854" y="0"/>
                        <a:pt x="1101" y="247"/>
                        <a:pt x="1101" y="551"/>
                      </a:cubicBezTo>
                      <a:close/>
                    </a:path>
                  </a:pathLst>
                </a:custGeom>
                <a:noFill/>
                <a:ln w="6350" cap="flat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486" name="Warning Icon">
                  <a:extLst>
                    <a:ext uri="{FF2B5EF4-FFF2-40B4-BE49-F238E27FC236}">
                      <a16:creationId xmlns:a16="http://schemas.microsoft.com/office/drawing/2014/main" id="{F4FC1DE9-546A-4BDB-86E0-F7F36ECF75F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773534" y="1670507"/>
                  <a:ext cx="457200" cy="395287"/>
                </a:xfrm>
                <a:custGeom>
                  <a:avLst/>
                  <a:gdLst>
                    <a:gd name="T0" fmla="*/ 1270 w 1270"/>
                    <a:gd name="T1" fmla="*/ 1101 h 1101"/>
                    <a:gd name="T2" fmla="*/ 0 w 1270"/>
                    <a:gd name="T3" fmla="*/ 1101 h 1101"/>
                    <a:gd name="T4" fmla="*/ 635 w 1270"/>
                    <a:gd name="T5" fmla="*/ 0 h 1101"/>
                    <a:gd name="T6" fmla="*/ 1270 w 1270"/>
                    <a:gd name="T7" fmla="*/ 1101 h 1101"/>
                    <a:gd name="T8" fmla="*/ 579 w 1270"/>
                    <a:gd name="T9" fmla="*/ 320 h 1101"/>
                    <a:gd name="T10" fmla="*/ 579 w 1270"/>
                    <a:gd name="T11" fmla="*/ 716 h 1101"/>
                    <a:gd name="T12" fmla="*/ 691 w 1270"/>
                    <a:gd name="T13" fmla="*/ 716 h 1101"/>
                    <a:gd name="T14" fmla="*/ 691 w 1270"/>
                    <a:gd name="T15" fmla="*/ 320 h 1101"/>
                    <a:gd name="T16" fmla="*/ 579 w 1270"/>
                    <a:gd name="T17" fmla="*/ 320 h 1101"/>
                    <a:gd name="T18" fmla="*/ 635 w 1270"/>
                    <a:gd name="T19" fmla="*/ 799 h 1101"/>
                    <a:gd name="T20" fmla="*/ 564 w 1270"/>
                    <a:gd name="T21" fmla="*/ 870 h 1101"/>
                    <a:gd name="T22" fmla="*/ 635 w 1270"/>
                    <a:gd name="T23" fmla="*/ 940 h 1101"/>
                    <a:gd name="T24" fmla="*/ 706 w 1270"/>
                    <a:gd name="T25" fmla="*/ 870 h 1101"/>
                    <a:gd name="T26" fmla="*/ 635 w 1270"/>
                    <a:gd name="T27" fmla="*/ 799 h 1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70" h="1101">
                      <a:moveTo>
                        <a:pt x="1270" y="1101"/>
                      </a:moveTo>
                      <a:lnTo>
                        <a:pt x="0" y="1101"/>
                      </a:lnTo>
                      <a:lnTo>
                        <a:pt x="635" y="0"/>
                      </a:lnTo>
                      <a:lnTo>
                        <a:pt x="1270" y="1101"/>
                      </a:lnTo>
                      <a:close/>
                      <a:moveTo>
                        <a:pt x="579" y="320"/>
                      </a:moveTo>
                      <a:lnTo>
                        <a:pt x="579" y="716"/>
                      </a:lnTo>
                      <a:lnTo>
                        <a:pt x="691" y="716"/>
                      </a:lnTo>
                      <a:lnTo>
                        <a:pt x="691" y="320"/>
                      </a:lnTo>
                      <a:lnTo>
                        <a:pt x="579" y="320"/>
                      </a:lnTo>
                      <a:close/>
                      <a:moveTo>
                        <a:pt x="635" y="799"/>
                      </a:moveTo>
                      <a:cubicBezTo>
                        <a:pt x="596" y="799"/>
                        <a:pt x="564" y="831"/>
                        <a:pt x="564" y="870"/>
                      </a:cubicBezTo>
                      <a:cubicBezTo>
                        <a:pt x="564" y="909"/>
                        <a:pt x="596" y="940"/>
                        <a:pt x="635" y="940"/>
                      </a:cubicBezTo>
                      <a:cubicBezTo>
                        <a:pt x="674" y="940"/>
                        <a:pt x="706" y="909"/>
                        <a:pt x="706" y="870"/>
                      </a:cubicBezTo>
                      <a:cubicBezTo>
                        <a:pt x="706" y="831"/>
                        <a:pt x="674" y="799"/>
                        <a:pt x="635" y="799"/>
                      </a:cubicBezTo>
                      <a:close/>
                    </a:path>
                  </a:pathLst>
                </a:custGeom>
                <a:noFill/>
                <a:ln w="6350" cap="rnd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487" name="Error Icon" hidden="1">
                  <a:extLst>
                    <a:ext uri="{FF2B5EF4-FFF2-40B4-BE49-F238E27FC236}">
                      <a16:creationId xmlns:a16="http://schemas.microsoft.com/office/drawing/2014/main" id="{2ED4E3DA-5104-4FCF-B413-9AC757D2221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802903" y="1670507"/>
                  <a:ext cx="398463" cy="395287"/>
                </a:xfrm>
                <a:custGeom>
                  <a:avLst/>
                  <a:gdLst>
                    <a:gd name="T0" fmla="*/ 1101 w 1101"/>
                    <a:gd name="T1" fmla="*/ 778 h 1100"/>
                    <a:gd name="T2" fmla="*/ 778 w 1101"/>
                    <a:gd name="T3" fmla="*/ 1100 h 1100"/>
                    <a:gd name="T4" fmla="*/ 322 w 1101"/>
                    <a:gd name="T5" fmla="*/ 1100 h 1100"/>
                    <a:gd name="T6" fmla="*/ 0 w 1101"/>
                    <a:gd name="T7" fmla="*/ 778 h 1100"/>
                    <a:gd name="T8" fmla="*/ 0 w 1101"/>
                    <a:gd name="T9" fmla="*/ 322 h 1100"/>
                    <a:gd name="T10" fmla="*/ 322 w 1101"/>
                    <a:gd name="T11" fmla="*/ 0 h 1100"/>
                    <a:gd name="T12" fmla="*/ 778 w 1101"/>
                    <a:gd name="T13" fmla="*/ 0 h 1100"/>
                    <a:gd name="T14" fmla="*/ 1101 w 1101"/>
                    <a:gd name="T15" fmla="*/ 322 h 1100"/>
                    <a:gd name="T16" fmla="*/ 1101 w 1101"/>
                    <a:gd name="T17" fmla="*/ 778 h 1100"/>
                    <a:gd name="T18" fmla="*/ 380 w 1101"/>
                    <a:gd name="T19" fmla="*/ 300 h 1100"/>
                    <a:gd name="T20" fmla="*/ 301 w 1101"/>
                    <a:gd name="T21" fmla="*/ 380 h 1100"/>
                    <a:gd name="T22" fmla="*/ 470 w 1101"/>
                    <a:gd name="T23" fmla="*/ 550 h 1100"/>
                    <a:gd name="T24" fmla="*/ 301 w 1101"/>
                    <a:gd name="T25" fmla="*/ 719 h 1100"/>
                    <a:gd name="T26" fmla="*/ 380 w 1101"/>
                    <a:gd name="T27" fmla="*/ 799 h 1100"/>
                    <a:gd name="T28" fmla="*/ 550 w 1101"/>
                    <a:gd name="T29" fmla="*/ 629 h 1100"/>
                    <a:gd name="T30" fmla="*/ 720 w 1101"/>
                    <a:gd name="T31" fmla="*/ 799 h 1100"/>
                    <a:gd name="T32" fmla="*/ 800 w 1101"/>
                    <a:gd name="T33" fmla="*/ 719 h 1100"/>
                    <a:gd name="T34" fmla="*/ 630 w 1101"/>
                    <a:gd name="T35" fmla="*/ 550 h 1100"/>
                    <a:gd name="T36" fmla="*/ 800 w 1101"/>
                    <a:gd name="T37" fmla="*/ 380 h 1100"/>
                    <a:gd name="T38" fmla="*/ 720 w 1101"/>
                    <a:gd name="T39" fmla="*/ 300 h 1100"/>
                    <a:gd name="T40" fmla="*/ 550 w 1101"/>
                    <a:gd name="T41" fmla="*/ 470 h 1100"/>
                    <a:gd name="T42" fmla="*/ 380 w 1101"/>
                    <a:gd name="T43" fmla="*/ 300 h 1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101" h="1100">
                      <a:moveTo>
                        <a:pt x="1101" y="778"/>
                      </a:moveTo>
                      <a:lnTo>
                        <a:pt x="778" y="1100"/>
                      </a:lnTo>
                      <a:lnTo>
                        <a:pt x="322" y="1100"/>
                      </a:lnTo>
                      <a:lnTo>
                        <a:pt x="0" y="778"/>
                      </a:lnTo>
                      <a:lnTo>
                        <a:pt x="0" y="322"/>
                      </a:lnTo>
                      <a:lnTo>
                        <a:pt x="322" y="0"/>
                      </a:lnTo>
                      <a:lnTo>
                        <a:pt x="778" y="0"/>
                      </a:lnTo>
                      <a:lnTo>
                        <a:pt x="1101" y="322"/>
                      </a:lnTo>
                      <a:lnTo>
                        <a:pt x="1101" y="778"/>
                      </a:lnTo>
                      <a:close/>
                      <a:moveTo>
                        <a:pt x="380" y="300"/>
                      </a:moveTo>
                      <a:lnTo>
                        <a:pt x="301" y="380"/>
                      </a:lnTo>
                      <a:lnTo>
                        <a:pt x="470" y="550"/>
                      </a:lnTo>
                      <a:lnTo>
                        <a:pt x="301" y="719"/>
                      </a:lnTo>
                      <a:lnTo>
                        <a:pt x="380" y="799"/>
                      </a:lnTo>
                      <a:lnTo>
                        <a:pt x="550" y="629"/>
                      </a:lnTo>
                      <a:lnTo>
                        <a:pt x="720" y="799"/>
                      </a:lnTo>
                      <a:lnTo>
                        <a:pt x="800" y="719"/>
                      </a:lnTo>
                      <a:lnTo>
                        <a:pt x="630" y="550"/>
                      </a:lnTo>
                      <a:lnTo>
                        <a:pt x="800" y="380"/>
                      </a:lnTo>
                      <a:lnTo>
                        <a:pt x="720" y="300"/>
                      </a:lnTo>
                      <a:lnTo>
                        <a:pt x="550" y="470"/>
                      </a:lnTo>
                      <a:lnTo>
                        <a:pt x="380" y="300"/>
                      </a:lnTo>
                      <a:close/>
                    </a:path>
                  </a:pathLst>
                </a:custGeom>
                <a:noFill/>
                <a:ln w="6350" cap="rnd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488" name="Question Icon" hidden="1">
                  <a:extLst>
                    <a:ext uri="{FF2B5EF4-FFF2-40B4-BE49-F238E27FC236}">
                      <a16:creationId xmlns:a16="http://schemas.microsoft.com/office/drawing/2014/main" id="{E37033A7-7866-4A79-8850-78C37549DB2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802903" y="1669713"/>
                  <a:ext cx="398463" cy="396875"/>
                </a:xfrm>
                <a:custGeom>
                  <a:avLst/>
                  <a:gdLst>
                    <a:gd name="T0" fmla="*/ 1101 w 1101"/>
                    <a:gd name="T1" fmla="*/ 551 h 1101"/>
                    <a:gd name="T2" fmla="*/ 550 w 1101"/>
                    <a:gd name="T3" fmla="*/ 1101 h 1101"/>
                    <a:gd name="T4" fmla="*/ 0 w 1101"/>
                    <a:gd name="T5" fmla="*/ 551 h 1101"/>
                    <a:gd name="T6" fmla="*/ 550 w 1101"/>
                    <a:gd name="T7" fmla="*/ 0 h 1101"/>
                    <a:gd name="T8" fmla="*/ 1101 w 1101"/>
                    <a:gd name="T9" fmla="*/ 551 h 1101"/>
                    <a:gd name="T10" fmla="*/ 596 w 1101"/>
                    <a:gd name="T11" fmla="*/ 685 h 1101"/>
                    <a:gd name="T12" fmla="*/ 509 w 1101"/>
                    <a:gd name="T13" fmla="*/ 685 h 1101"/>
                    <a:gd name="T14" fmla="*/ 509 w 1101"/>
                    <a:gd name="T15" fmla="*/ 625 h 1101"/>
                    <a:gd name="T16" fmla="*/ 521 w 1101"/>
                    <a:gd name="T17" fmla="*/ 577 h 1101"/>
                    <a:gd name="T18" fmla="*/ 575 w 1101"/>
                    <a:gd name="T19" fmla="*/ 527 h 1101"/>
                    <a:gd name="T20" fmla="*/ 638 w 1101"/>
                    <a:gd name="T21" fmla="*/ 424 h 1101"/>
                    <a:gd name="T22" fmla="*/ 614 w 1101"/>
                    <a:gd name="T23" fmla="*/ 359 h 1101"/>
                    <a:gd name="T24" fmla="*/ 549 w 1101"/>
                    <a:gd name="T25" fmla="*/ 334 h 1101"/>
                    <a:gd name="T26" fmla="*/ 440 w 1101"/>
                    <a:gd name="T27" fmla="*/ 462 h 1101"/>
                    <a:gd name="T28" fmla="*/ 343 w 1101"/>
                    <a:gd name="T29" fmla="*/ 445 h 1101"/>
                    <a:gd name="T30" fmla="*/ 413 w 1101"/>
                    <a:gd name="T31" fmla="*/ 295 h 1101"/>
                    <a:gd name="T32" fmla="*/ 561 w 1101"/>
                    <a:gd name="T33" fmla="*/ 241 h 1101"/>
                    <a:gd name="T34" fmla="*/ 702 w 1101"/>
                    <a:gd name="T35" fmla="*/ 291 h 1101"/>
                    <a:gd name="T36" fmla="*/ 758 w 1101"/>
                    <a:gd name="T37" fmla="*/ 418 h 1101"/>
                    <a:gd name="T38" fmla="*/ 743 w 1101"/>
                    <a:gd name="T39" fmla="*/ 489 h 1101"/>
                    <a:gd name="T40" fmla="*/ 707 w 1101"/>
                    <a:gd name="T41" fmla="*/ 541 h 1101"/>
                    <a:gd name="T42" fmla="*/ 624 w 1101"/>
                    <a:gd name="T43" fmla="*/ 606 h 1101"/>
                    <a:gd name="T44" fmla="*/ 601 w 1101"/>
                    <a:gd name="T45" fmla="*/ 632 h 1101"/>
                    <a:gd name="T46" fmla="*/ 596 w 1101"/>
                    <a:gd name="T47" fmla="*/ 685 h 1101"/>
                    <a:gd name="T48" fmla="*/ 614 w 1101"/>
                    <a:gd name="T49" fmla="*/ 749 h 1101"/>
                    <a:gd name="T50" fmla="*/ 614 w 1101"/>
                    <a:gd name="T51" fmla="*/ 861 h 1101"/>
                    <a:gd name="T52" fmla="*/ 509 w 1101"/>
                    <a:gd name="T53" fmla="*/ 861 h 1101"/>
                    <a:gd name="T54" fmla="*/ 509 w 1101"/>
                    <a:gd name="T55" fmla="*/ 749 h 1101"/>
                    <a:gd name="T56" fmla="*/ 614 w 1101"/>
                    <a:gd name="T57" fmla="*/ 749 h 1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101" h="1101">
                      <a:moveTo>
                        <a:pt x="1101" y="551"/>
                      </a:moveTo>
                      <a:cubicBezTo>
                        <a:pt x="1101" y="854"/>
                        <a:pt x="854" y="1101"/>
                        <a:pt x="550" y="1101"/>
                      </a:cubicBezTo>
                      <a:cubicBezTo>
                        <a:pt x="246" y="1101"/>
                        <a:pt x="0" y="854"/>
                        <a:pt x="0" y="551"/>
                      </a:cubicBezTo>
                      <a:cubicBezTo>
                        <a:pt x="0" y="247"/>
                        <a:pt x="246" y="0"/>
                        <a:pt x="550" y="0"/>
                      </a:cubicBezTo>
                      <a:cubicBezTo>
                        <a:pt x="854" y="0"/>
                        <a:pt x="1101" y="247"/>
                        <a:pt x="1101" y="551"/>
                      </a:cubicBezTo>
                      <a:close/>
                      <a:moveTo>
                        <a:pt x="596" y="685"/>
                      </a:moveTo>
                      <a:lnTo>
                        <a:pt x="509" y="685"/>
                      </a:lnTo>
                      <a:lnTo>
                        <a:pt x="509" y="625"/>
                      </a:lnTo>
                      <a:cubicBezTo>
                        <a:pt x="509" y="605"/>
                        <a:pt x="513" y="589"/>
                        <a:pt x="521" y="577"/>
                      </a:cubicBezTo>
                      <a:cubicBezTo>
                        <a:pt x="529" y="565"/>
                        <a:pt x="547" y="549"/>
                        <a:pt x="575" y="527"/>
                      </a:cubicBezTo>
                      <a:cubicBezTo>
                        <a:pt x="617" y="495"/>
                        <a:pt x="638" y="460"/>
                        <a:pt x="638" y="424"/>
                      </a:cubicBezTo>
                      <a:cubicBezTo>
                        <a:pt x="638" y="397"/>
                        <a:pt x="630" y="375"/>
                        <a:pt x="614" y="359"/>
                      </a:cubicBezTo>
                      <a:cubicBezTo>
                        <a:pt x="597" y="343"/>
                        <a:pt x="576" y="334"/>
                        <a:pt x="549" y="334"/>
                      </a:cubicBezTo>
                      <a:cubicBezTo>
                        <a:pt x="488" y="334"/>
                        <a:pt x="451" y="377"/>
                        <a:pt x="440" y="462"/>
                      </a:cubicBezTo>
                      <a:lnTo>
                        <a:pt x="343" y="445"/>
                      </a:lnTo>
                      <a:cubicBezTo>
                        <a:pt x="349" y="381"/>
                        <a:pt x="372" y="331"/>
                        <a:pt x="413" y="295"/>
                      </a:cubicBezTo>
                      <a:cubicBezTo>
                        <a:pt x="454" y="259"/>
                        <a:pt x="503" y="241"/>
                        <a:pt x="561" y="241"/>
                      </a:cubicBezTo>
                      <a:cubicBezTo>
                        <a:pt x="618" y="241"/>
                        <a:pt x="665" y="257"/>
                        <a:pt x="702" y="291"/>
                      </a:cubicBezTo>
                      <a:cubicBezTo>
                        <a:pt x="739" y="325"/>
                        <a:pt x="758" y="367"/>
                        <a:pt x="758" y="418"/>
                      </a:cubicBezTo>
                      <a:cubicBezTo>
                        <a:pt x="758" y="443"/>
                        <a:pt x="753" y="467"/>
                        <a:pt x="743" y="489"/>
                      </a:cubicBezTo>
                      <a:cubicBezTo>
                        <a:pt x="732" y="512"/>
                        <a:pt x="721" y="529"/>
                        <a:pt x="707" y="541"/>
                      </a:cubicBezTo>
                      <a:cubicBezTo>
                        <a:pt x="694" y="554"/>
                        <a:pt x="667" y="575"/>
                        <a:pt x="624" y="606"/>
                      </a:cubicBezTo>
                      <a:cubicBezTo>
                        <a:pt x="612" y="615"/>
                        <a:pt x="605" y="624"/>
                        <a:pt x="601" y="632"/>
                      </a:cubicBezTo>
                      <a:cubicBezTo>
                        <a:pt x="598" y="640"/>
                        <a:pt x="596" y="658"/>
                        <a:pt x="596" y="685"/>
                      </a:cubicBezTo>
                      <a:close/>
                      <a:moveTo>
                        <a:pt x="614" y="749"/>
                      </a:moveTo>
                      <a:lnTo>
                        <a:pt x="614" y="861"/>
                      </a:lnTo>
                      <a:lnTo>
                        <a:pt x="509" y="861"/>
                      </a:lnTo>
                      <a:lnTo>
                        <a:pt x="509" y="749"/>
                      </a:lnTo>
                      <a:lnTo>
                        <a:pt x="614" y="749"/>
                      </a:lnTo>
                      <a:close/>
                    </a:path>
                  </a:pathLst>
                </a:custGeom>
                <a:noFill/>
                <a:ln w="6350" cap="rnd">
                  <a:solidFill>
                    <a:srgbClr val="80808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solidFill>
                      <a:srgbClr val="5F5F5F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1489" name="직사각형 1488">
                <a:extLst>
                  <a:ext uri="{FF2B5EF4-FFF2-40B4-BE49-F238E27FC236}">
                    <a16:creationId xmlns:a16="http://schemas.microsoft.com/office/drawing/2014/main" id="{BC452697-94C6-4986-99BA-B97ED1488102}"/>
                  </a:ext>
                </a:extLst>
              </p:cNvPr>
              <p:cNvSpPr/>
              <p:nvPr/>
            </p:nvSpPr>
            <p:spPr>
              <a:xfrm>
                <a:off x="6683080" y="4229495"/>
                <a:ext cx="2886429" cy="2308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900" kern="12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검색된 내용이 없습니다</a:t>
                </a:r>
                <a:r>
                  <a:rPr kumimoji="1" lang="en-US" altLang="ko-KR" sz="900" kern="12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kumimoji="1" lang="ko-KR" altLang="en-US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240" name="직사각형 239">
            <a:extLst>
              <a:ext uri="{FF2B5EF4-FFF2-40B4-BE49-F238E27FC236}">
                <a16:creationId xmlns:a16="http://schemas.microsoft.com/office/drawing/2014/main" id="{E0EEBC10-9766-4B5C-87ED-61F07F7C3BD3}"/>
              </a:ext>
            </a:extLst>
          </p:cNvPr>
          <p:cNvSpPr/>
          <p:nvPr/>
        </p:nvSpPr>
        <p:spPr>
          <a:xfrm>
            <a:off x="7332027" y="1893773"/>
            <a:ext cx="583814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ko-KR" sz="800" b="1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solution</a:t>
            </a:r>
          </a:p>
        </p:txBody>
      </p:sp>
      <p:sp>
        <p:nvSpPr>
          <p:cNvPr id="241" name="직사각형 240">
            <a:extLst>
              <a:ext uri="{FF2B5EF4-FFF2-40B4-BE49-F238E27FC236}">
                <a16:creationId xmlns:a16="http://schemas.microsoft.com/office/drawing/2014/main" id="{B17AEF0A-CC5D-41C2-916E-D2F5FC731E42}"/>
              </a:ext>
            </a:extLst>
          </p:cNvPr>
          <p:cNvSpPr/>
          <p:nvPr/>
        </p:nvSpPr>
        <p:spPr>
          <a:xfrm>
            <a:off x="6779560" y="1893773"/>
            <a:ext cx="736984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kumimoji="1" lang="en-US" altLang="ko-KR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LG CNS</a:t>
            </a:r>
            <a:r>
              <a:rPr kumimoji="1" lang="en-US" altLang="ko-KR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▼</a:t>
            </a:r>
            <a:r>
              <a:rPr kumimoji="1" lang="ko-KR" altLang="en-US" sz="800" b="1" kern="1200" dirty="0">
                <a:solidFill>
                  <a:prstClr val="white">
                    <a:lumMod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/>
          </a:p>
        </p:txBody>
      </p:sp>
      <p:sp>
        <p:nvSpPr>
          <p:cNvPr id="242" name="직사각형 241">
            <a:extLst>
              <a:ext uri="{FF2B5EF4-FFF2-40B4-BE49-F238E27FC236}">
                <a16:creationId xmlns:a16="http://schemas.microsoft.com/office/drawing/2014/main" id="{B8865B4A-9057-4743-A070-06A4D2873140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『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그룹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』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메뉴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검색결과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43" name="직사각형 242">
            <a:extLst>
              <a:ext uri="{FF2B5EF4-FFF2-40B4-BE49-F238E27FC236}">
                <a16:creationId xmlns:a16="http://schemas.microsoft.com/office/drawing/2014/main" id="{1BCFE29A-E06F-405D-820E-DEE23CDC3DB3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좌측의 그룹 목록 영역 상단에서 이름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부서명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전화번호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이메일 등으로 임직원 검색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검색결과가 없는 경우 노출되는 안내 문구는 모든 검색 페이지에 공통 적용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7970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검색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『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』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메뉴의 대화방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검색결과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좌측의 대화방 목록 영역 상단에서 대화방 이름 또는 대화방 멤버 검색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검색결과가 없는 경우 노출되는 안내 문구는 모든 검색 페이지에 공통 적용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62A5F218-BB6A-4D88-AEFF-AC3A0CDB555A}"/>
              </a:ext>
            </a:extLst>
          </p:cNvPr>
          <p:cNvGrpSpPr/>
          <p:nvPr/>
        </p:nvGrpSpPr>
        <p:grpSpPr>
          <a:xfrm>
            <a:off x="278224" y="1593764"/>
            <a:ext cx="2269341" cy="514403"/>
            <a:chOff x="219957" y="1903723"/>
            <a:chExt cx="2269341" cy="514403"/>
          </a:xfrm>
        </p:grpSpPr>
        <p:sp>
          <p:nvSpPr>
            <p:cNvPr id="461" name="직사각형 460">
              <a:extLst>
                <a:ext uri="{FF2B5EF4-FFF2-40B4-BE49-F238E27FC236}">
                  <a16:creationId xmlns:a16="http://schemas.microsoft.com/office/drawing/2014/main" id="{F8F449D0-0088-462B-AB36-DBAA4A3389AB}"/>
                </a:ext>
              </a:extLst>
            </p:cNvPr>
            <p:cNvSpPr/>
            <p:nvPr/>
          </p:nvSpPr>
          <p:spPr>
            <a:xfrm>
              <a:off x="219957" y="1903723"/>
              <a:ext cx="1839037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검색 전</a:t>
              </a:r>
              <a:endParaRPr kumimoji="1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08A985AD-6BDC-46F8-BAE4-F341407D7BEB}"/>
                </a:ext>
              </a:extLst>
            </p:cNvPr>
            <p:cNvGrpSpPr/>
            <p:nvPr/>
          </p:nvGrpSpPr>
          <p:grpSpPr>
            <a:xfrm>
              <a:off x="233347" y="2198634"/>
              <a:ext cx="2255951" cy="219492"/>
              <a:chOff x="233347" y="2198634"/>
              <a:chExt cx="2255951" cy="219492"/>
            </a:xfrm>
          </p:grpSpPr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6B06E1CF-E49D-4DF6-9698-979141D5DC55}"/>
                  </a:ext>
                </a:extLst>
              </p:cNvPr>
              <p:cNvGrpSpPr/>
              <p:nvPr/>
            </p:nvGrpSpPr>
            <p:grpSpPr>
              <a:xfrm>
                <a:off x="293298" y="2261198"/>
                <a:ext cx="2196000" cy="156928"/>
                <a:chOff x="2753227" y="6393938"/>
                <a:chExt cx="2196000" cy="156928"/>
              </a:xfrm>
            </p:grpSpPr>
            <p:sp>
              <p:nvSpPr>
                <p:cNvPr id="250" name="Search Icon">
                  <a:extLst>
                    <a:ext uri="{FF2B5EF4-FFF2-40B4-BE49-F238E27FC236}">
                      <a16:creationId xmlns:a16="http://schemas.microsoft.com/office/drawing/2014/main" id="{585FBA5B-D1FB-445A-8DF4-DD22E9A5A77A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4790487" y="6393938"/>
                  <a:ext cx="111009" cy="110708"/>
                </a:xfrm>
                <a:custGeom>
                  <a:avLst/>
                  <a:gdLst>
                    <a:gd name="T0" fmla="*/ 229 w 617"/>
                    <a:gd name="T1" fmla="*/ 388 h 617"/>
                    <a:gd name="T2" fmla="*/ 70 w 617"/>
                    <a:gd name="T3" fmla="*/ 229 h 617"/>
                    <a:gd name="T4" fmla="*/ 229 w 617"/>
                    <a:gd name="T5" fmla="*/ 70 h 617"/>
                    <a:gd name="T6" fmla="*/ 388 w 617"/>
                    <a:gd name="T7" fmla="*/ 229 h 617"/>
                    <a:gd name="T8" fmla="*/ 229 w 617"/>
                    <a:gd name="T9" fmla="*/ 388 h 617"/>
                    <a:gd name="T10" fmla="*/ 441 w 617"/>
                    <a:gd name="T11" fmla="*/ 388 h 617"/>
                    <a:gd name="T12" fmla="*/ 413 w 617"/>
                    <a:gd name="T13" fmla="*/ 388 h 617"/>
                    <a:gd name="T14" fmla="*/ 403 w 617"/>
                    <a:gd name="T15" fmla="*/ 378 h 617"/>
                    <a:gd name="T16" fmla="*/ 458 w 617"/>
                    <a:gd name="T17" fmla="*/ 229 h 617"/>
                    <a:gd name="T18" fmla="*/ 229 w 617"/>
                    <a:gd name="T19" fmla="*/ 0 h 617"/>
                    <a:gd name="T20" fmla="*/ 0 w 617"/>
                    <a:gd name="T21" fmla="*/ 229 h 617"/>
                    <a:gd name="T22" fmla="*/ 229 w 617"/>
                    <a:gd name="T23" fmla="*/ 458 h 617"/>
                    <a:gd name="T24" fmla="*/ 378 w 617"/>
                    <a:gd name="T25" fmla="*/ 403 h 617"/>
                    <a:gd name="T26" fmla="*/ 388 w 617"/>
                    <a:gd name="T27" fmla="*/ 413 h 617"/>
                    <a:gd name="T28" fmla="*/ 388 w 617"/>
                    <a:gd name="T29" fmla="*/ 441 h 617"/>
                    <a:gd name="T30" fmla="*/ 564 w 617"/>
                    <a:gd name="T31" fmla="*/ 617 h 617"/>
                    <a:gd name="T32" fmla="*/ 617 w 617"/>
                    <a:gd name="T33" fmla="*/ 564 h 617"/>
                    <a:gd name="T34" fmla="*/ 441 w 617"/>
                    <a:gd name="T35" fmla="*/ 388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7" h="617">
                      <a:moveTo>
                        <a:pt x="229" y="388"/>
                      </a:moveTo>
                      <a:cubicBezTo>
                        <a:pt x="141" y="388"/>
                        <a:pt x="70" y="317"/>
                        <a:pt x="70" y="229"/>
                      </a:cubicBezTo>
                      <a:cubicBezTo>
                        <a:pt x="70" y="141"/>
                        <a:pt x="141" y="70"/>
                        <a:pt x="229" y="70"/>
                      </a:cubicBezTo>
                      <a:cubicBezTo>
                        <a:pt x="317" y="70"/>
                        <a:pt x="388" y="141"/>
                        <a:pt x="388" y="229"/>
                      </a:cubicBezTo>
                      <a:cubicBezTo>
                        <a:pt x="388" y="317"/>
                        <a:pt x="317" y="388"/>
                        <a:pt x="229" y="388"/>
                      </a:cubicBezTo>
                      <a:moveTo>
                        <a:pt x="441" y="388"/>
                      </a:moveTo>
                      <a:lnTo>
                        <a:pt x="413" y="388"/>
                      </a:lnTo>
                      <a:lnTo>
                        <a:pt x="403" y="378"/>
                      </a:lnTo>
                      <a:cubicBezTo>
                        <a:pt x="438" y="338"/>
                        <a:pt x="458" y="286"/>
                        <a:pt x="458" y="229"/>
                      </a:cubicBezTo>
                      <a:cubicBezTo>
                        <a:pt x="458" y="102"/>
                        <a:pt x="356" y="0"/>
                        <a:pt x="229" y="0"/>
                      </a:cubicBezTo>
                      <a:cubicBezTo>
                        <a:pt x="102" y="0"/>
                        <a:pt x="0" y="102"/>
                        <a:pt x="0" y="229"/>
                      </a:cubicBezTo>
                      <a:cubicBezTo>
                        <a:pt x="0" y="356"/>
                        <a:pt x="102" y="458"/>
                        <a:pt x="229" y="458"/>
                      </a:cubicBezTo>
                      <a:cubicBezTo>
                        <a:pt x="286" y="458"/>
                        <a:pt x="338" y="437"/>
                        <a:pt x="378" y="403"/>
                      </a:cubicBezTo>
                      <a:lnTo>
                        <a:pt x="388" y="413"/>
                      </a:lnTo>
                      <a:lnTo>
                        <a:pt x="388" y="441"/>
                      </a:lnTo>
                      <a:lnTo>
                        <a:pt x="564" y="617"/>
                      </a:lnTo>
                      <a:lnTo>
                        <a:pt x="617" y="564"/>
                      </a:lnTo>
                      <a:lnTo>
                        <a:pt x="441" y="388"/>
                      </a:lnTo>
                      <a:close/>
                    </a:path>
                  </a:pathLst>
                </a:custGeom>
                <a:solidFill>
                  <a:srgbClr val="000000">
                    <a:alpha val="54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chemeClr val="bg1">
                        <a:lumMod val="9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cxnSp>
              <p:nvCxnSpPr>
                <p:cNvPr id="264" name="Line">
                  <a:extLst>
                    <a:ext uri="{FF2B5EF4-FFF2-40B4-BE49-F238E27FC236}">
                      <a16:creationId xmlns:a16="http://schemas.microsoft.com/office/drawing/2014/main" id="{F29C527F-8B8B-48BE-A1B3-2C09CD3FA7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53227" y="6550866"/>
                  <a:ext cx="2196000" cy="0"/>
                </a:xfrm>
                <a:prstGeom prst="line">
                  <a:avLst/>
                </a:prstGeom>
                <a:ln w="6350">
                  <a:solidFill>
                    <a:srgbClr val="80808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직사각형 23">
                <a:extLst>
                  <a:ext uri="{FF2B5EF4-FFF2-40B4-BE49-F238E27FC236}">
                    <a16:creationId xmlns:a16="http://schemas.microsoft.com/office/drawing/2014/main" id="{F32BFF2B-2478-4CFC-86DE-AE9E15F03311}"/>
                  </a:ext>
                </a:extLst>
              </p:cNvPr>
              <p:cNvSpPr/>
              <p:nvPr/>
            </p:nvSpPr>
            <p:spPr>
              <a:xfrm>
                <a:off x="233347" y="2198634"/>
                <a:ext cx="1585690" cy="215444"/>
              </a:xfrm>
              <a:prstGeom prst="rect">
                <a:avLst/>
              </a:prstGeom>
            </p:spPr>
            <p:txBody>
              <a:bodyPr wrap="none" anchor="t">
                <a:spAutoFit/>
              </a:bodyPr>
              <a:lstStyle/>
              <a:p>
                <a:pPr lvl="0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대화방 이름</a:t>
                </a:r>
                <a:r>
                  <a:rPr kumimoji="1" lang="en-US" altLang="ko-KR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1" lang="ko-KR" altLang="en-US" sz="800" kern="1200" dirty="0">
                    <a:solidFill>
                      <a:prstClr val="white">
                        <a:lumMod val="7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대화방 멤버 검색</a:t>
                </a:r>
              </a:p>
            </p:txBody>
          </p:sp>
        </p:grpSp>
      </p:grpSp>
      <p:sp>
        <p:nvSpPr>
          <p:cNvPr id="449" name="직사각형 448">
            <a:extLst>
              <a:ext uri="{FF2B5EF4-FFF2-40B4-BE49-F238E27FC236}">
                <a16:creationId xmlns:a16="http://schemas.microsoft.com/office/drawing/2014/main" id="{853C54BD-55CD-4650-81AD-AC3B3951A1F3}"/>
              </a:ext>
            </a:extLst>
          </p:cNvPr>
          <p:cNvSpPr/>
          <p:nvPr/>
        </p:nvSpPr>
        <p:spPr>
          <a:xfrm>
            <a:off x="6763029" y="1593764"/>
            <a:ext cx="1839037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 후 </a:t>
            </a:r>
            <a:r>
              <a: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| </a:t>
            </a:r>
            <a:r>
              <a:rPr kumimoji="1" lang="ko-KR" altLang="en-US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결과 無</a:t>
            </a:r>
            <a:endParaRPr kumimoji="1" lang="en-US" altLang="ko-KR" sz="10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29" name="Box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5CEF814F-D669-4ADE-B580-4D406FFD81A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741346" y="1843691"/>
            <a:ext cx="2886430" cy="4223734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00"/>
              </a:spcAft>
            </a:pPr>
            <a:endParaRPr lang="en-US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32" name="그룹 431">
            <a:extLst>
              <a:ext uri="{FF2B5EF4-FFF2-40B4-BE49-F238E27FC236}">
                <a16:creationId xmlns:a16="http://schemas.microsoft.com/office/drawing/2014/main" id="{4381F6E1-D0BE-4BFB-8113-5BC4FA3127E3}"/>
              </a:ext>
            </a:extLst>
          </p:cNvPr>
          <p:cNvGrpSpPr/>
          <p:nvPr/>
        </p:nvGrpSpPr>
        <p:grpSpPr>
          <a:xfrm>
            <a:off x="6741347" y="3470257"/>
            <a:ext cx="2886429" cy="990070"/>
            <a:chOff x="6683080" y="3470257"/>
            <a:chExt cx="2886429" cy="990070"/>
          </a:xfrm>
        </p:grpSpPr>
        <p:grpSp>
          <p:nvGrpSpPr>
            <p:cNvPr id="433" name="Icons">
              <a:extLst>
                <a:ext uri="{FF2B5EF4-FFF2-40B4-BE49-F238E27FC236}">
                  <a16:creationId xmlns:a16="http://schemas.microsoft.com/office/drawing/2014/main" id="{BCA0EF27-4087-418A-A28E-83CEC6E77DB2}"/>
                </a:ext>
              </a:extLst>
            </p:cNvPr>
            <p:cNvGrpSpPr/>
            <p:nvPr/>
          </p:nvGrpSpPr>
          <p:grpSpPr>
            <a:xfrm>
              <a:off x="7765800" y="3470257"/>
              <a:ext cx="711450" cy="617580"/>
              <a:chOff x="773534" y="1669713"/>
              <a:chExt cx="457200" cy="396875"/>
            </a:xfrm>
          </p:grpSpPr>
          <p:sp>
            <p:nvSpPr>
              <p:cNvPr id="435" name="Info Icon" hidden="1">
                <a:extLst>
                  <a:ext uri="{FF2B5EF4-FFF2-40B4-BE49-F238E27FC236}">
                    <a16:creationId xmlns:a16="http://schemas.microsoft.com/office/drawing/2014/main" id="{70FB1279-2F44-4378-8370-9998710895E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03697" y="1670507"/>
                <a:ext cx="396875" cy="395287"/>
              </a:xfrm>
              <a:custGeom>
                <a:avLst/>
                <a:gdLst>
                  <a:gd name="T0" fmla="*/ 550 w 1101"/>
                  <a:gd name="T1" fmla="*/ 231 h 1101"/>
                  <a:gd name="T2" fmla="*/ 480 w 1101"/>
                  <a:gd name="T3" fmla="*/ 301 h 1101"/>
                  <a:gd name="T4" fmla="*/ 550 w 1101"/>
                  <a:gd name="T5" fmla="*/ 372 h 1101"/>
                  <a:gd name="T6" fmla="*/ 621 w 1101"/>
                  <a:gd name="T7" fmla="*/ 301 h 1101"/>
                  <a:gd name="T8" fmla="*/ 550 w 1101"/>
                  <a:gd name="T9" fmla="*/ 231 h 1101"/>
                  <a:gd name="T10" fmla="*/ 494 w 1101"/>
                  <a:gd name="T11" fmla="*/ 455 h 1101"/>
                  <a:gd name="T12" fmla="*/ 494 w 1101"/>
                  <a:gd name="T13" fmla="*/ 851 h 1101"/>
                  <a:gd name="T14" fmla="*/ 607 w 1101"/>
                  <a:gd name="T15" fmla="*/ 851 h 1101"/>
                  <a:gd name="T16" fmla="*/ 607 w 1101"/>
                  <a:gd name="T17" fmla="*/ 455 h 1101"/>
                  <a:gd name="T18" fmla="*/ 494 w 1101"/>
                  <a:gd name="T19" fmla="*/ 455 h 1101"/>
                  <a:gd name="T20" fmla="*/ 1101 w 1101"/>
                  <a:gd name="T21" fmla="*/ 551 h 1101"/>
                  <a:gd name="T22" fmla="*/ 550 w 1101"/>
                  <a:gd name="T23" fmla="*/ 1101 h 1101"/>
                  <a:gd name="T24" fmla="*/ 0 w 1101"/>
                  <a:gd name="T25" fmla="*/ 551 h 1101"/>
                  <a:gd name="T26" fmla="*/ 550 w 1101"/>
                  <a:gd name="T27" fmla="*/ 0 h 1101"/>
                  <a:gd name="T28" fmla="*/ 1101 w 1101"/>
                  <a:gd name="T29" fmla="*/ 551 h 1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01" h="1101">
                    <a:moveTo>
                      <a:pt x="550" y="231"/>
                    </a:moveTo>
                    <a:cubicBezTo>
                      <a:pt x="511" y="231"/>
                      <a:pt x="480" y="262"/>
                      <a:pt x="480" y="301"/>
                    </a:cubicBezTo>
                    <a:cubicBezTo>
                      <a:pt x="480" y="340"/>
                      <a:pt x="511" y="372"/>
                      <a:pt x="550" y="372"/>
                    </a:cubicBezTo>
                    <a:cubicBezTo>
                      <a:pt x="589" y="372"/>
                      <a:pt x="621" y="340"/>
                      <a:pt x="621" y="301"/>
                    </a:cubicBezTo>
                    <a:cubicBezTo>
                      <a:pt x="621" y="262"/>
                      <a:pt x="589" y="231"/>
                      <a:pt x="550" y="231"/>
                    </a:cubicBezTo>
                    <a:close/>
                    <a:moveTo>
                      <a:pt x="494" y="455"/>
                    </a:moveTo>
                    <a:lnTo>
                      <a:pt x="494" y="851"/>
                    </a:lnTo>
                    <a:lnTo>
                      <a:pt x="607" y="851"/>
                    </a:lnTo>
                    <a:lnTo>
                      <a:pt x="607" y="455"/>
                    </a:lnTo>
                    <a:lnTo>
                      <a:pt x="494" y="455"/>
                    </a:lnTo>
                    <a:close/>
                    <a:moveTo>
                      <a:pt x="1101" y="551"/>
                    </a:moveTo>
                    <a:cubicBezTo>
                      <a:pt x="1101" y="855"/>
                      <a:pt x="854" y="1101"/>
                      <a:pt x="550" y="1101"/>
                    </a:cubicBezTo>
                    <a:cubicBezTo>
                      <a:pt x="247" y="1101"/>
                      <a:pt x="0" y="855"/>
                      <a:pt x="0" y="551"/>
                    </a:cubicBezTo>
                    <a:cubicBezTo>
                      <a:pt x="0" y="247"/>
                      <a:pt x="247" y="0"/>
                      <a:pt x="550" y="0"/>
                    </a:cubicBezTo>
                    <a:cubicBezTo>
                      <a:pt x="854" y="0"/>
                      <a:pt x="1101" y="247"/>
                      <a:pt x="1101" y="551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36" name="Warning Icon">
                <a:extLst>
                  <a:ext uri="{FF2B5EF4-FFF2-40B4-BE49-F238E27FC236}">
                    <a16:creationId xmlns:a16="http://schemas.microsoft.com/office/drawing/2014/main" id="{D6DC776C-CA6E-494A-B344-F7FB79F6BED3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773534" y="1670507"/>
                <a:ext cx="457200" cy="395287"/>
              </a:xfrm>
              <a:custGeom>
                <a:avLst/>
                <a:gdLst>
                  <a:gd name="T0" fmla="*/ 1270 w 1270"/>
                  <a:gd name="T1" fmla="*/ 1101 h 1101"/>
                  <a:gd name="T2" fmla="*/ 0 w 1270"/>
                  <a:gd name="T3" fmla="*/ 1101 h 1101"/>
                  <a:gd name="T4" fmla="*/ 635 w 1270"/>
                  <a:gd name="T5" fmla="*/ 0 h 1101"/>
                  <a:gd name="T6" fmla="*/ 1270 w 1270"/>
                  <a:gd name="T7" fmla="*/ 1101 h 1101"/>
                  <a:gd name="T8" fmla="*/ 579 w 1270"/>
                  <a:gd name="T9" fmla="*/ 320 h 1101"/>
                  <a:gd name="T10" fmla="*/ 579 w 1270"/>
                  <a:gd name="T11" fmla="*/ 716 h 1101"/>
                  <a:gd name="T12" fmla="*/ 691 w 1270"/>
                  <a:gd name="T13" fmla="*/ 716 h 1101"/>
                  <a:gd name="T14" fmla="*/ 691 w 1270"/>
                  <a:gd name="T15" fmla="*/ 320 h 1101"/>
                  <a:gd name="T16" fmla="*/ 579 w 1270"/>
                  <a:gd name="T17" fmla="*/ 320 h 1101"/>
                  <a:gd name="T18" fmla="*/ 635 w 1270"/>
                  <a:gd name="T19" fmla="*/ 799 h 1101"/>
                  <a:gd name="T20" fmla="*/ 564 w 1270"/>
                  <a:gd name="T21" fmla="*/ 870 h 1101"/>
                  <a:gd name="T22" fmla="*/ 635 w 1270"/>
                  <a:gd name="T23" fmla="*/ 940 h 1101"/>
                  <a:gd name="T24" fmla="*/ 706 w 1270"/>
                  <a:gd name="T25" fmla="*/ 870 h 1101"/>
                  <a:gd name="T26" fmla="*/ 635 w 1270"/>
                  <a:gd name="T27" fmla="*/ 799 h 1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70" h="1101">
                    <a:moveTo>
                      <a:pt x="1270" y="1101"/>
                    </a:moveTo>
                    <a:lnTo>
                      <a:pt x="0" y="1101"/>
                    </a:lnTo>
                    <a:lnTo>
                      <a:pt x="635" y="0"/>
                    </a:lnTo>
                    <a:lnTo>
                      <a:pt x="1270" y="1101"/>
                    </a:lnTo>
                    <a:close/>
                    <a:moveTo>
                      <a:pt x="579" y="320"/>
                    </a:moveTo>
                    <a:lnTo>
                      <a:pt x="579" y="716"/>
                    </a:lnTo>
                    <a:lnTo>
                      <a:pt x="691" y="716"/>
                    </a:lnTo>
                    <a:lnTo>
                      <a:pt x="691" y="320"/>
                    </a:lnTo>
                    <a:lnTo>
                      <a:pt x="579" y="320"/>
                    </a:lnTo>
                    <a:close/>
                    <a:moveTo>
                      <a:pt x="635" y="799"/>
                    </a:moveTo>
                    <a:cubicBezTo>
                      <a:pt x="596" y="799"/>
                      <a:pt x="564" y="831"/>
                      <a:pt x="564" y="870"/>
                    </a:cubicBezTo>
                    <a:cubicBezTo>
                      <a:pt x="564" y="909"/>
                      <a:pt x="596" y="940"/>
                      <a:pt x="635" y="940"/>
                    </a:cubicBezTo>
                    <a:cubicBezTo>
                      <a:pt x="674" y="940"/>
                      <a:pt x="706" y="909"/>
                      <a:pt x="706" y="870"/>
                    </a:cubicBezTo>
                    <a:cubicBezTo>
                      <a:pt x="706" y="831"/>
                      <a:pt x="674" y="799"/>
                      <a:pt x="635" y="799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37" name="Error Icon" hidden="1">
                <a:extLst>
                  <a:ext uri="{FF2B5EF4-FFF2-40B4-BE49-F238E27FC236}">
                    <a16:creationId xmlns:a16="http://schemas.microsoft.com/office/drawing/2014/main" id="{393C6C82-45F8-4195-9FF8-E78F8CF42F6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02903" y="1670507"/>
                <a:ext cx="398463" cy="395287"/>
              </a:xfrm>
              <a:custGeom>
                <a:avLst/>
                <a:gdLst>
                  <a:gd name="T0" fmla="*/ 1101 w 1101"/>
                  <a:gd name="T1" fmla="*/ 778 h 1100"/>
                  <a:gd name="T2" fmla="*/ 778 w 1101"/>
                  <a:gd name="T3" fmla="*/ 1100 h 1100"/>
                  <a:gd name="T4" fmla="*/ 322 w 1101"/>
                  <a:gd name="T5" fmla="*/ 1100 h 1100"/>
                  <a:gd name="T6" fmla="*/ 0 w 1101"/>
                  <a:gd name="T7" fmla="*/ 778 h 1100"/>
                  <a:gd name="T8" fmla="*/ 0 w 1101"/>
                  <a:gd name="T9" fmla="*/ 322 h 1100"/>
                  <a:gd name="T10" fmla="*/ 322 w 1101"/>
                  <a:gd name="T11" fmla="*/ 0 h 1100"/>
                  <a:gd name="T12" fmla="*/ 778 w 1101"/>
                  <a:gd name="T13" fmla="*/ 0 h 1100"/>
                  <a:gd name="T14" fmla="*/ 1101 w 1101"/>
                  <a:gd name="T15" fmla="*/ 322 h 1100"/>
                  <a:gd name="T16" fmla="*/ 1101 w 1101"/>
                  <a:gd name="T17" fmla="*/ 778 h 1100"/>
                  <a:gd name="T18" fmla="*/ 380 w 1101"/>
                  <a:gd name="T19" fmla="*/ 300 h 1100"/>
                  <a:gd name="T20" fmla="*/ 301 w 1101"/>
                  <a:gd name="T21" fmla="*/ 380 h 1100"/>
                  <a:gd name="T22" fmla="*/ 470 w 1101"/>
                  <a:gd name="T23" fmla="*/ 550 h 1100"/>
                  <a:gd name="T24" fmla="*/ 301 w 1101"/>
                  <a:gd name="T25" fmla="*/ 719 h 1100"/>
                  <a:gd name="T26" fmla="*/ 380 w 1101"/>
                  <a:gd name="T27" fmla="*/ 799 h 1100"/>
                  <a:gd name="T28" fmla="*/ 550 w 1101"/>
                  <a:gd name="T29" fmla="*/ 629 h 1100"/>
                  <a:gd name="T30" fmla="*/ 720 w 1101"/>
                  <a:gd name="T31" fmla="*/ 799 h 1100"/>
                  <a:gd name="T32" fmla="*/ 800 w 1101"/>
                  <a:gd name="T33" fmla="*/ 719 h 1100"/>
                  <a:gd name="T34" fmla="*/ 630 w 1101"/>
                  <a:gd name="T35" fmla="*/ 550 h 1100"/>
                  <a:gd name="T36" fmla="*/ 800 w 1101"/>
                  <a:gd name="T37" fmla="*/ 380 h 1100"/>
                  <a:gd name="T38" fmla="*/ 720 w 1101"/>
                  <a:gd name="T39" fmla="*/ 300 h 1100"/>
                  <a:gd name="T40" fmla="*/ 550 w 1101"/>
                  <a:gd name="T41" fmla="*/ 470 h 1100"/>
                  <a:gd name="T42" fmla="*/ 380 w 1101"/>
                  <a:gd name="T43" fmla="*/ 300 h 1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01" h="1100">
                    <a:moveTo>
                      <a:pt x="1101" y="778"/>
                    </a:moveTo>
                    <a:lnTo>
                      <a:pt x="778" y="1100"/>
                    </a:lnTo>
                    <a:lnTo>
                      <a:pt x="322" y="1100"/>
                    </a:lnTo>
                    <a:lnTo>
                      <a:pt x="0" y="778"/>
                    </a:lnTo>
                    <a:lnTo>
                      <a:pt x="0" y="322"/>
                    </a:lnTo>
                    <a:lnTo>
                      <a:pt x="322" y="0"/>
                    </a:lnTo>
                    <a:lnTo>
                      <a:pt x="778" y="0"/>
                    </a:lnTo>
                    <a:lnTo>
                      <a:pt x="1101" y="322"/>
                    </a:lnTo>
                    <a:lnTo>
                      <a:pt x="1101" y="778"/>
                    </a:lnTo>
                    <a:close/>
                    <a:moveTo>
                      <a:pt x="380" y="300"/>
                    </a:moveTo>
                    <a:lnTo>
                      <a:pt x="301" y="380"/>
                    </a:lnTo>
                    <a:lnTo>
                      <a:pt x="470" y="550"/>
                    </a:lnTo>
                    <a:lnTo>
                      <a:pt x="301" y="719"/>
                    </a:lnTo>
                    <a:lnTo>
                      <a:pt x="380" y="799"/>
                    </a:lnTo>
                    <a:lnTo>
                      <a:pt x="550" y="629"/>
                    </a:lnTo>
                    <a:lnTo>
                      <a:pt x="720" y="799"/>
                    </a:lnTo>
                    <a:lnTo>
                      <a:pt x="800" y="719"/>
                    </a:lnTo>
                    <a:lnTo>
                      <a:pt x="630" y="550"/>
                    </a:lnTo>
                    <a:lnTo>
                      <a:pt x="800" y="380"/>
                    </a:lnTo>
                    <a:lnTo>
                      <a:pt x="720" y="300"/>
                    </a:lnTo>
                    <a:lnTo>
                      <a:pt x="550" y="470"/>
                    </a:lnTo>
                    <a:lnTo>
                      <a:pt x="380" y="300"/>
                    </a:lnTo>
                    <a:close/>
                  </a:path>
                </a:pathLst>
              </a:custGeom>
              <a:noFill/>
              <a:ln w="6350" cap="rnd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38" name="Question Icon" hidden="1">
                <a:extLst>
                  <a:ext uri="{FF2B5EF4-FFF2-40B4-BE49-F238E27FC236}">
                    <a16:creationId xmlns:a16="http://schemas.microsoft.com/office/drawing/2014/main" id="{8401CA46-6CB1-41EA-96B6-4BCE370F3BD6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802903" y="1669713"/>
                <a:ext cx="398463" cy="396875"/>
              </a:xfrm>
              <a:custGeom>
                <a:avLst/>
                <a:gdLst>
                  <a:gd name="T0" fmla="*/ 1101 w 1101"/>
                  <a:gd name="T1" fmla="*/ 551 h 1101"/>
                  <a:gd name="T2" fmla="*/ 550 w 1101"/>
                  <a:gd name="T3" fmla="*/ 1101 h 1101"/>
                  <a:gd name="T4" fmla="*/ 0 w 1101"/>
                  <a:gd name="T5" fmla="*/ 551 h 1101"/>
                  <a:gd name="T6" fmla="*/ 550 w 1101"/>
                  <a:gd name="T7" fmla="*/ 0 h 1101"/>
                  <a:gd name="T8" fmla="*/ 1101 w 1101"/>
                  <a:gd name="T9" fmla="*/ 551 h 1101"/>
                  <a:gd name="T10" fmla="*/ 596 w 1101"/>
                  <a:gd name="T11" fmla="*/ 685 h 1101"/>
                  <a:gd name="T12" fmla="*/ 509 w 1101"/>
                  <a:gd name="T13" fmla="*/ 685 h 1101"/>
                  <a:gd name="T14" fmla="*/ 509 w 1101"/>
                  <a:gd name="T15" fmla="*/ 625 h 1101"/>
                  <a:gd name="T16" fmla="*/ 521 w 1101"/>
                  <a:gd name="T17" fmla="*/ 577 h 1101"/>
                  <a:gd name="T18" fmla="*/ 575 w 1101"/>
                  <a:gd name="T19" fmla="*/ 527 h 1101"/>
                  <a:gd name="T20" fmla="*/ 638 w 1101"/>
                  <a:gd name="T21" fmla="*/ 424 h 1101"/>
                  <a:gd name="T22" fmla="*/ 614 w 1101"/>
                  <a:gd name="T23" fmla="*/ 359 h 1101"/>
                  <a:gd name="T24" fmla="*/ 549 w 1101"/>
                  <a:gd name="T25" fmla="*/ 334 h 1101"/>
                  <a:gd name="T26" fmla="*/ 440 w 1101"/>
                  <a:gd name="T27" fmla="*/ 462 h 1101"/>
                  <a:gd name="T28" fmla="*/ 343 w 1101"/>
                  <a:gd name="T29" fmla="*/ 445 h 1101"/>
                  <a:gd name="T30" fmla="*/ 413 w 1101"/>
                  <a:gd name="T31" fmla="*/ 295 h 1101"/>
                  <a:gd name="T32" fmla="*/ 561 w 1101"/>
                  <a:gd name="T33" fmla="*/ 241 h 1101"/>
                  <a:gd name="T34" fmla="*/ 702 w 1101"/>
                  <a:gd name="T35" fmla="*/ 291 h 1101"/>
                  <a:gd name="T36" fmla="*/ 758 w 1101"/>
                  <a:gd name="T37" fmla="*/ 418 h 1101"/>
                  <a:gd name="T38" fmla="*/ 743 w 1101"/>
                  <a:gd name="T39" fmla="*/ 489 h 1101"/>
                  <a:gd name="T40" fmla="*/ 707 w 1101"/>
                  <a:gd name="T41" fmla="*/ 541 h 1101"/>
                  <a:gd name="T42" fmla="*/ 624 w 1101"/>
                  <a:gd name="T43" fmla="*/ 606 h 1101"/>
                  <a:gd name="T44" fmla="*/ 601 w 1101"/>
                  <a:gd name="T45" fmla="*/ 632 h 1101"/>
                  <a:gd name="T46" fmla="*/ 596 w 1101"/>
                  <a:gd name="T47" fmla="*/ 685 h 1101"/>
                  <a:gd name="T48" fmla="*/ 614 w 1101"/>
                  <a:gd name="T49" fmla="*/ 749 h 1101"/>
                  <a:gd name="T50" fmla="*/ 614 w 1101"/>
                  <a:gd name="T51" fmla="*/ 861 h 1101"/>
                  <a:gd name="T52" fmla="*/ 509 w 1101"/>
                  <a:gd name="T53" fmla="*/ 861 h 1101"/>
                  <a:gd name="T54" fmla="*/ 509 w 1101"/>
                  <a:gd name="T55" fmla="*/ 749 h 1101"/>
                  <a:gd name="T56" fmla="*/ 614 w 1101"/>
                  <a:gd name="T57" fmla="*/ 749 h 1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01" h="1101">
                    <a:moveTo>
                      <a:pt x="1101" y="551"/>
                    </a:moveTo>
                    <a:cubicBezTo>
                      <a:pt x="1101" y="854"/>
                      <a:pt x="854" y="1101"/>
                      <a:pt x="550" y="1101"/>
                    </a:cubicBezTo>
                    <a:cubicBezTo>
                      <a:pt x="246" y="1101"/>
                      <a:pt x="0" y="854"/>
                      <a:pt x="0" y="551"/>
                    </a:cubicBezTo>
                    <a:cubicBezTo>
                      <a:pt x="0" y="247"/>
                      <a:pt x="246" y="0"/>
                      <a:pt x="550" y="0"/>
                    </a:cubicBezTo>
                    <a:cubicBezTo>
                      <a:pt x="854" y="0"/>
                      <a:pt x="1101" y="247"/>
                      <a:pt x="1101" y="551"/>
                    </a:cubicBezTo>
                    <a:close/>
                    <a:moveTo>
                      <a:pt x="596" y="685"/>
                    </a:moveTo>
                    <a:lnTo>
                      <a:pt x="509" y="685"/>
                    </a:lnTo>
                    <a:lnTo>
                      <a:pt x="509" y="625"/>
                    </a:lnTo>
                    <a:cubicBezTo>
                      <a:pt x="509" y="605"/>
                      <a:pt x="513" y="589"/>
                      <a:pt x="521" y="577"/>
                    </a:cubicBezTo>
                    <a:cubicBezTo>
                      <a:pt x="529" y="565"/>
                      <a:pt x="547" y="549"/>
                      <a:pt x="575" y="527"/>
                    </a:cubicBezTo>
                    <a:cubicBezTo>
                      <a:pt x="617" y="495"/>
                      <a:pt x="638" y="460"/>
                      <a:pt x="638" y="424"/>
                    </a:cubicBezTo>
                    <a:cubicBezTo>
                      <a:pt x="638" y="397"/>
                      <a:pt x="630" y="375"/>
                      <a:pt x="614" y="359"/>
                    </a:cubicBezTo>
                    <a:cubicBezTo>
                      <a:pt x="597" y="343"/>
                      <a:pt x="576" y="334"/>
                      <a:pt x="549" y="334"/>
                    </a:cubicBezTo>
                    <a:cubicBezTo>
                      <a:pt x="488" y="334"/>
                      <a:pt x="451" y="377"/>
                      <a:pt x="440" y="462"/>
                    </a:cubicBezTo>
                    <a:lnTo>
                      <a:pt x="343" y="445"/>
                    </a:lnTo>
                    <a:cubicBezTo>
                      <a:pt x="349" y="381"/>
                      <a:pt x="372" y="331"/>
                      <a:pt x="413" y="295"/>
                    </a:cubicBezTo>
                    <a:cubicBezTo>
                      <a:pt x="454" y="259"/>
                      <a:pt x="503" y="241"/>
                      <a:pt x="561" y="241"/>
                    </a:cubicBezTo>
                    <a:cubicBezTo>
                      <a:pt x="618" y="241"/>
                      <a:pt x="665" y="257"/>
                      <a:pt x="702" y="291"/>
                    </a:cubicBezTo>
                    <a:cubicBezTo>
                      <a:pt x="739" y="325"/>
                      <a:pt x="758" y="367"/>
                      <a:pt x="758" y="418"/>
                    </a:cubicBezTo>
                    <a:cubicBezTo>
                      <a:pt x="758" y="443"/>
                      <a:pt x="753" y="467"/>
                      <a:pt x="743" y="489"/>
                    </a:cubicBezTo>
                    <a:cubicBezTo>
                      <a:pt x="732" y="512"/>
                      <a:pt x="721" y="529"/>
                      <a:pt x="707" y="541"/>
                    </a:cubicBezTo>
                    <a:cubicBezTo>
                      <a:pt x="694" y="554"/>
                      <a:pt x="667" y="575"/>
                      <a:pt x="624" y="606"/>
                    </a:cubicBezTo>
                    <a:cubicBezTo>
                      <a:pt x="612" y="615"/>
                      <a:pt x="605" y="624"/>
                      <a:pt x="601" y="632"/>
                    </a:cubicBezTo>
                    <a:cubicBezTo>
                      <a:pt x="598" y="640"/>
                      <a:pt x="596" y="658"/>
                      <a:pt x="596" y="685"/>
                    </a:cubicBezTo>
                    <a:close/>
                    <a:moveTo>
                      <a:pt x="614" y="749"/>
                    </a:moveTo>
                    <a:lnTo>
                      <a:pt x="614" y="861"/>
                    </a:lnTo>
                    <a:lnTo>
                      <a:pt x="509" y="861"/>
                    </a:lnTo>
                    <a:lnTo>
                      <a:pt x="509" y="749"/>
                    </a:lnTo>
                    <a:lnTo>
                      <a:pt x="614" y="749"/>
                    </a:lnTo>
                    <a:close/>
                  </a:path>
                </a:pathLst>
              </a:custGeom>
              <a:noFill/>
              <a:ln w="6350" cap="rnd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34" name="직사각형 433">
              <a:extLst>
                <a:ext uri="{FF2B5EF4-FFF2-40B4-BE49-F238E27FC236}">
                  <a16:creationId xmlns:a16="http://schemas.microsoft.com/office/drawing/2014/main" id="{AD3E08DF-A8BC-4105-96D7-5CD22B0230A6}"/>
                </a:ext>
              </a:extLst>
            </p:cNvPr>
            <p:cNvSpPr/>
            <p:nvPr/>
          </p:nvSpPr>
          <p:spPr>
            <a:xfrm>
              <a:off x="6683080" y="4229495"/>
              <a:ext cx="288642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검색된 내용이 없습니다</a:t>
              </a:r>
              <a:r>
                <a:rPr kumimoji="1" lang="en-US" altLang="ko-KR" sz="900" kern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kumimoji="1" lang="ko-KR" altLang="en-US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28" name="Box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6734F7DE-F6CE-454B-8ABA-E4F633E5597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85116" y="1843691"/>
            <a:ext cx="2886430" cy="4223734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00"/>
              </a:spcAft>
            </a:pPr>
            <a:endParaRPr lang="en-US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456" name="Scroll Indicator">
            <a:extLst>
              <a:ext uri="{FF2B5EF4-FFF2-40B4-BE49-F238E27FC236}">
                <a16:creationId xmlns:a16="http://schemas.microsoft.com/office/drawing/2014/main" id="{A4D094BD-DED7-4D58-8109-5B955E6B534B}"/>
              </a:ext>
            </a:extLst>
          </p:cNvPr>
          <p:cNvGrpSpPr/>
          <p:nvPr/>
        </p:nvGrpSpPr>
        <p:grpSpPr>
          <a:xfrm>
            <a:off x="3124167" y="2229318"/>
            <a:ext cx="25400" cy="3816000"/>
            <a:chOff x="892175" y="1261242"/>
            <a:chExt cx="25400" cy="3016250"/>
          </a:xfrm>
        </p:grpSpPr>
        <p:cxnSp>
          <p:nvCxnSpPr>
            <p:cNvPr id="1457" name="Track">
              <a:extLst>
                <a:ext uri="{FF2B5EF4-FFF2-40B4-BE49-F238E27FC236}">
                  <a16:creationId xmlns:a16="http://schemas.microsoft.com/office/drawing/2014/main" id="{6203D97C-FB6F-41E8-9720-10D38351A7BD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8" name="Thumb">
              <a:extLst>
                <a:ext uri="{FF2B5EF4-FFF2-40B4-BE49-F238E27FC236}">
                  <a16:creationId xmlns:a16="http://schemas.microsoft.com/office/drawing/2014/main" id="{A2ED8C86-FF9D-4D64-BE5E-66728FB0E3A1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455" name="Export">
            <a:extLst>
              <a:ext uri="{FF2B5EF4-FFF2-40B4-BE49-F238E27FC236}">
                <a16:creationId xmlns:a16="http://schemas.microsoft.com/office/drawing/2014/main" id="{BA95C855-5005-4BC3-8F68-8310F84D015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966835" y="1929913"/>
            <a:ext cx="141202" cy="144000"/>
          </a:xfrm>
          <a:custGeom>
            <a:avLst/>
            <a:gdLst>
              <a:gd name="T0" fmla="*/ 14 w 659"/>
              <a:gd name="T1" fmla="*/ 0 h 668"/>
              <a:gd name="T2" fmla="*/ 0 w 659"/>
              <a:gd name="T3" fmla="*/ 14 h 668"/>
              <a:gd name="T4" fmla="*/ 0 w 659"/>
              <a:gd name="T5" fmla="*/ 654 h 668"/>
              <a:gd name="T6" fmla="*/ 14 w 659"/>
              <a:gd name="T7" fmla="*/ 668 h 668"/>
              <a:gd name="T8" fmla="*/ 414 w 659"/>
              <a:gd name="T9" fmla="*/ 668 h 668"/>
              <a:gd name="T10" fmla="*/ 428 w 659"/>
              <a:gd name="T11" fmla="*/ 654 h 668"/>
              <a:gd name="T12" fmla="*/ 428 w 659"/>
              <a:gd name="T13" fmla="*/ 521 h 668"/>
              <a:gd name="T14" fmla="*/ 400 w 659"/>
              <a:gd name="T15" fmla="*/ 521 h 668"/>
              <a:gd name="T16" fmla="*/ 400 w 659"/>
              <a:gd name="T17" fmla="*/ 640 h 668"/>
              <a:gd name="T18" fmla="*/ 28 w 659"/>
              <a:gd name="T19" fmla="*/ 640 h 668"/>
              <a:gd name="T20" fmla="*/ 28 w 659"/>
              <a:gd name="T21" fmla="*/ 28 h 668"/>
              <a:gd name="T22" fmla="*/ 400 w 659"/>
              <a:gd name="T23" fmla="*/ 28 h 668"/>
              <a:gd name="T24" fmla="*/ 400 w 659"/>
              <a:gd name="T25" fmla="*/ 148 h 668"/>
              <a:gd name="T26" fmla="*/ 428 w 659"/>
              <a:gd name="T27" fmla="*/ 148 h 668"/>
              <a:gd name="T28" fmla="*/ 428 w 659"/>
              <a:gd name="T29" fmla="*/ 14 h 668"/>
              <a:gd name="T30" fmla="*/ 414 w 659"/>
              <a:gd name="T31" fmla="*/ 0 h 668"/>
              <a:gd name="T32" fmla="*/ 14 w 659"/>
              <a:gd name="T33" fmla="*/ 0 h 668"/>
              <a:gd name="T34" fmla="*/ 522 w 659"/>
              <a:gd name="T35" fmla="*/ 202 h 668"/>
              <a:gd name="T36" fmla="*/ 513 w 659"/>
              <a:gd name="T37" fmla="*/ 225 h 668"/>
              <a:gd name="T38" fmla="*/ 608 w 659"/>
              <a:gd name="T39" fmla="*/ 321 h 668"/>
              <a:gd name="T40" fmla="*/ 214 w 659"/>
              <a:gd name="T41" fmla="*/ 321 h 668"/>
              <a:gd name="T42" fmla="*/ 214 w 659"/>
              <a:gd name="T43" fmla="*/ 348 h 668"/>
              <a:gd name="T44" fmla="*/ 608 w 659"/>
              <a:gd name="T45" fmla="*/ 348 h 668"/>
              <a:gd name="T46" fmla="*/ 513 w 659"/>
              <a:gd name="T47" fmla="*/ 443 h 668"/>
              <a:gd name="T48" fmla="*/ 531 w 659"/>
              <a:gd name="T49" fmla="*/ 462 h 668"/>
              <a:gd name="T50" fmla="*/ 659 w 659"/>
              <a:gd name="T51" fmla="*/ 334 h 668"/>
              <a:gd name="T52" fmla="*/ 531 w 659"/>
              <a:gd name="T53" fmla="*/ 206 h 668"/>
              <a:gd name="T54" fmla="*/ 522 w 659"/>
              <a:gd name="T55" fmla="*/ 202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59" h="668">
                <a:moveTo>
                  <a:pt x="14" y="0"/>
                </a:moveTo>
                <a:cubicBezTo>
                  <a:pt x="6" y="0"/>
                  <a:pt x="0" y="7"/>
                  <a:pt x="0" y="14"/>
                </a:cubicBezTo>
                <a:lnTo>
                  <a:pt x="0" y="654"/>
                </a:lnTo>
                <a:cubicBezTo>
                  <a:pt x="0" y="662"/>
                  <a:pt x="6" y="668"/>
                  <a:pt x="14" y="668"/>
                </a:cubicBezTo>
                <a:lnTo>
                  <a:pt x="414" y="668"/>
                </a:lnTo>
                <a:cubicBezTo>
                  <a:pt x="421" y="668"/>
                  <a:pt x="428" y="662"/>
                  <a:pt x="428" y="654"/>
                </a:cubicBezTo>
                <a:lnTo>
                  <a:pt x="428" y="521"/>
                </a:lnTo>
                <a:lnTo>
                  <a:pt x="400" y="521"/>
                </a:lnTo>
                <a:lnTo>
                  <a:pt x="400" y="640"/>
                </a:lnTo>
                <a:lnTo>
                  <a:pt x="28" y="640"/>
                </a:lnTo>
                <a:lnTo>
                  <a:pt x="28" y="28"/>
                </a:lnTo>
                <a:lnTo>
                  <a:pt x="400" y="28"/>
                </a:lnTo>
                <a:lnTo>
                  <a:pt x="400" y="148"/>
                </a:lnTo>
                <a:lnTo>
                  <a:pt x="428" y="148"/>
                </a:lnTo>
                <a:lnTo>
                  <a:pt x="428" y="14"/>
                </a:lnTo>
                <a:cubicBezTo>
                  <a:pt x="428" y="7"/>
                  <a:pt x="421" y="0"/>
                  <a:pt x="414" y="0"/>
                </a:cubicBezTo>
                <a:lnTo>
                  <a:pt x="14" y="0"/>
                </a:lnTo>
                <a:close/>
                <a:moveTo>
                  <a:pt x="522" y="202"/>
                </a:moveTo>
                <a:cubicBezTo>
                  <a:pt x="510" y="202"/>
                  <a:pt x="504" y="217"/>
                  <a:pt x="513" y="225"/>
                </a:cubicBezTo>
                <a:lnTo>
                  <a:pt x="608" y="321"/>
                </a:lnTo>
                <a:lnTo>
                  <a:pt x="214" y="321"/>
                </a:lnTo>
                <a:cubicBezTo>
                  <a:pt x="196" y="321"/>
                  <a:pt x="196" y="348"/>
                  <a:pt x="214" y="348"/>
                </a:cubicBezTo>
                <a:lnTo>
                  <a:pt x="608" y="348"/>
                </a:lnTo>
                <a:lnTo>
                  <a:pt x="513" y="443"/>
                </a:lnTo>
                <a:cubicBezTo>
                  <a:pt x="499" y="456"/>
                  <a:pt x="519" y="475"/>
                  <a:pt x="531" y="462"/>
                </a:cubicBezTo>
                <a:lnTo>
                  <a:pt x="659" y="334"/>
                </a:lnTo>
                <a:lnTo>
                  <a:pt x="531" y="206"/>
                </a:lnTo>
                <a:cubicBezTo>
                  <a:pt x="529" y="204"/>
                  <a:pt x="525" y="202"/>
                  <a:pt x="522" y="202"/>
                </a:cubicBezTo>
                <a:close/>
              </a:path>
            </a:pathLst>
          </a:custGeom>
          <a:solidFill>
            <a:srgbClr val="7F7F7F"/>
          </a:solidFill>
          <a:ln w="9525">
            <a:solidFill>
              <a:srgbClr val="7F7F7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697" name="직사각형 696">
            <a:extLst>
              <a:ext uri="{FF2B5EF4-FFF2-40B4-BE49-F238E27FC236}">
                <a16:creationId xmlns:a16="http://schemas.microsoft.com/office/drawing/2014/main" id="{B7DC5D1C-1206-452C-B269-C68F772313B2}"/>
              </a:ext>
            </a:extLst>
          </p:cNvPr>
          <p:cNvSpPr/>
          <p:nvPr/>
        </p:nvSpPr>
        <p:spPr>
          <a:xfrm>
            <a:off x="410179" y="2163297"/>
            <a:ext cx="1568058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오늘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2020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년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월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25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일 화요일</a:t>
            </a:r>
          </a:p>
        </p:txBody>
      </p:sp>
      <p:sp>
        <p:nvSpPr>
          <p:cNvPr id="695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E50FED72-4777-4AC0-BA2C-866BA94A91F2}"/>
              </a:ext>
            </a:extLst>
          </p:cNvPr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 rot="10800000">
            <a:off x="384967" y="2286096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33" name="그룹 532">
            <a:extLst>
              <a:ext uri="{FF2B5EF4-FFF2-40B4-BE49-F238E27FC236}">
                <a16:creationId xmlns:a16="http://schemas.microsoft.com/office/drawing/2014/main" id="{F38CC3F0-67CE-4402-9438-55A8D87CAF85}"/>
              </a:ext>
            </a:extLst>
          </p:cNvPr>
          <p:cNvGrpSpPr/>
          <p:nvPr/>
        </p:nvGrpSpPr>
        <p:grpSpPr>
          <a:xfrm>
            <a:off x="432395" y="2893508"/>
            <a:ext cx="1471172" cy="377855"/>
            <a:chOff x="730167" y="1695906"/>
            <a:chExt cx="1471172" cy="377855"/>
          </a:xfrm>
        </p:grpSpPr>
        <p:sp>
          <p:nvSpPr>
            <p:cNvPr id="545" name="직사각형 544">
              <a:extLst>
                <a:ext uri="{FF2B5EF4-FFF2-40B4-BE49-F238E27FC236}">
                  <a16:creationId xmlns:a16="http://schemas.microsoft.com/office/drawing/2014/main" id="{B09BABBD-5183-4A41-84F0-58F21A781586}"/>
                </a:ext>
              </a:extLst>
            </p:cNvPr>
            <p:cNvSpPr/>
            <p:nvPr/>
          </p:nvSpPr>
          <p:spPr>
            <a:xfrm>
              <a:off x="1029223" y="1695906"/>
              <a:ext cx="623889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My</a:t>
              </a:r>
              <a:r>
                <a:rPr kumimoji="1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</a:t>
              </a: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Talk</a:t>
              </a:r>
            </a:p>
          </p:txBody>
        </p:sp>
        <p:grpSp>
          <p:nvGrpSpPr>
            <p:cNvPr id="546" name="Profile Picture">
              <a:extLst>
                <a:ext uri="{FF2B5EF4-FFF2-40B4-BE49-F238E27FC236}">
                  <a16:creationId xmlns:a16="http://schemas.microsoft.com/office/drawing/2014/main" id="{608E39D3-334C-485B-9FED-08F4FE5659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0167" y="1698754"/>
              <a:ext cx="336634" cy="336634"/>
              <a:chOff x="5459192" y="1847688"/>
              <a:chExt cx="1371600" cy="1371600"/>
            </a:xfrm>
          </p:grpSpPr>
          <p:sp>
            <p:nvSpPr>
              <p:cNvPr id="548" name="Background">
                <a:extLst>
                  <a:ext uri="{FF2B5EF4-FFF2-40B4-BE49-F238E27FC236}">
                    <a16:creationId xmlns:a16="http://schemas.microsoft.com/office/drawing/2014/main" id="{6D45BDB0-C76A-405D-8DF7-4811404D2A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rgbClr val="8F8F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549" name="Profile Icon">
                <a:extLst>
                  <a:ext uri="{FF2B5EF4-FFF2-40B4-BE49-F238E27FC236}">
                    <a16:creationId xmlns:a16="http://schemas.microsoft.com/office/drawing/2014/main" id="{852B2F4C-0BB3-4DBC-979C-4DCF9E03CAB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547" name="직사각형 546">
              <a:extLst>
                <a:ext uri="{FF2B5EF4-FFF2-40B4-BE49-F238E27FC236}">
                  <a16:creationId xmlns:a16="http://schemas.microsoft.com/office/drawing/2014/main" id="{C7775E3D-9F23-484D-A0C5-C8F2DB2544B1}"/>
                </a:ext>
              </a:extLst>
            </p:cNvPr>
            <p:cNvSpPr/>
            <p:nvPr/>
          </p:nvSpPr>
          <p:spPr>
            <a:xfrm>
              <a:off x="1029223" y="1873706"/>
              <a:ext cx="1172116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주간보고 금일내로 작성</a:t>
              </a:r>
              <a:r>
                <a:rPr kumimoji="1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!</a:t>
              </a:r>
            </a:p>
          </p:txBody>
        </p:sp>
      </p:grpSp>
      <p:sp>
        <p:nvSpPr>
          <p:cNvPr id="534" name="직사각형 533">
            <a:extLst>
              <a:ext uri="{FF2B5EF4-FFF2-40B4-BE49-F238E27FC236}">
                <a16:creationId xmlns:a16="http://schemas.microsoft.com/office/drawing/2014/main" id="{052EE269-0325-4980-94BE-75A605D46B69}"/>
              </a:ext>
            </a:extLst>
          </p:cNvPr>
          <p:cNvSpPr/>
          <p:nvPr/>
        </p:nvSpPr>
        <p:spPr>
          <a:xfrm>
            <a:off x="2526633" y="2908562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12:47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36" name="그룹 535">
            <a:extLst>
              <a:ext uri="{FF2B5EF4-FFF2-40B4-BE49-F238E27FC236}">
                <a16:creationId xmlns:a16="http://schemas.microsoft.com/office/drawing/2014/main" id="{8C4E8DF7-2295-4E6E-AB0D-660C8FD10F95}"/>
              </a:ext>
            </a:extLst>
          </p:cNvPr>
          <p:cNvGrpSpPr/>
          <p:nvPr/>
        </p:nvGrpSpPr>
        <p:grpSpPr>
          <a:xfrm>
            <a:off x="731451" y="2456181"/>
            <a:ext cx="829073" cy="377855"/>
            <a:chOff x="1029223" y="2019637"/>
            <a:chExt cx="829073" cy="377855"/>
          </a:xfrm>
        </p:grpSpPr>
        <p:sp>
          <p:nvSpPr>
            <p:cNvPr id="543" name="직사각형 542">
              <a:extLst>
                <a:ext uri="{FF2B5EF4-FFF2-40B4-BE49-F238E27FC236}">
                  <a16:creationId xmlns:a16="http://schemas.microsoft.com/office/drawing/2014/main" id="{F74247D9-7A85-4E12-9579-DA710A63A6BC}"/>
                </a:ext>
              </a:extLst>
            </p:cNvPr>
            <p:cNvSpPr/>
            <p:nvPr/>
          </p:nvSpPr>
          <p:spPr>
            <a:xfrm>
              <a:off x="1029223" y="2019637"/>
              <a:ext cx="76655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UCAP BOT</a:t>
              </a:r>
            </a:p>
          </p:txBody>
        </p:sp>
        <p:sp>
          <p:nvSpPr>
            <p:cNvPr id="544" name="직사각형 543">
              <a:extLst>
                <a:ext uri="{FF2B5EF4-FFF2-40B4-BE49-F238E27FC236}">
                  <a16:creationId xmlns:a16="http://schemas.microsoft.com/office/drawing/2014/main" id="{35581D40-4B45-430C-B321-2748F650E3C3}"/>
                </a:ext>
              </a:extLst>
            </p:cNvPr>
            <p:cNvSpPr/>
            <p:nvPr/>
          </p:nvSpPr>
          <p:spPr>
            <a:xfrm>
              <a:off x="1029223" y="2197437"/>
              <a:ext cx="82907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[PC</a:t>
              </a:r>
              <a:r>
                <a:rPr kumimoji="1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버전 로그인</a:t>
              </a:r>
              <a:r>
                <a:rPr kumimoji="1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]</a:t>
              </a:r>
            </a:p>
          </p:txBody>
        </p:sp>
      </p:grpSp>
      <p:grpSp>
        <p:nvGrpSpPr>
          <p:cNvPr id="537" name="그룹 536">
            <a:extLst>
              <a:ext uri="{FF2B5EF4-FFF2-40B4-BE49-F238E27FC236}">
                <a16:creationId xmlns:a16="http://schemas.microsoft.com/office/drawing/2014/main" id="{E975C9A7-9E56-440F-99DA-5B8C6DD18024}"/>
              </a:ext>
            </a:extLst>
          </p:cNvPr>
          <p:cNvGrpSpPr/>
          <p:nvPr/>
        </p:nvGrpSpPr>
        <p:grpSpPr>
          <a:xfrm>
            <a:off x="432395" y="2476791"/>
            <a:ext cx="336634" cy="336634"/>
            <a:chOff x="730167" y="2022485"/>
            <a:chExt cx="336634" cy="336634"/>
          </a:xfrm>
        </p:grpSpPr>
        <p:sp>
          <p:nvSpPr>
            <p:cNvPr id="541" name="Background">
              <a:extLst>
                <a:ext uri="{FF2B5EF4-FFF2-40B4-BE49-F238E27FC236}">
                  <a16:creationId xmlns:a16="http://schemas.microsoft.com/office/drawing/2014/main" id="{AC58EC21-6676-47AC-8071-01C739344D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0167" y="2022485"/>
              <a:ext cx="336634" cy="336634"/>
            </a:xfrm>
            <a:prstGeom prst="ellipse">
              <a:avLst/>
            </a:prstGeom>
            <a:solidFill>
              <a:srgbClr val="8F8F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542" name="그래픽 541" descr="로봇">
              <a:extLst>
                <a:ext uri="{FF2B5EF4-FFF2-40B4-BE49-F238E27FC236}">
                  <a16:creationId xmlns:a16="http://schemas.microsoft.com/office/drawing/2014/main" id="{F05A6ABF-5770-42FF-BB77-16098E6FF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79273" y="2071591"/>
              <a:ext cx="238422" cy="238422"/>
            </a:xfrm>
            <a:prstGeom prst="rect">
              <a:avLst/>
            </a:prstGeom>
          </p:spPr>
        </p:pic>
      </p:grpSp>
      <p:pic>
        <p:nvPicPr>
          <p:cNvPr id="538" name="그래픽 537" descr="신호음 장치 음소거">
            <a:extLst>
              <a:ext uri="{FF2B5EF4-FFF2-40B4-BE49-F238E27FC236}">
                <a16:creationId xmlns:a16="http://schemas.microsoft.com/office/drawing/2014/main" id="{DD620DC6-09F5-4C3E-B9B6-48E5BDC4630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46709" y="2495660"/>
            <a:ext cx="151466" cy="151466"/>
          </a:xfrm>
          <a:prstGeom prst="rect">
            <a:avLst/>
          </a:prstGeom>
        </p:spPr>
      </p:pic>
      <p:sp>
        <p:nvSpPr>
          <p:cNvPr id="539" name="직사각형 538">
            <a:extLst>
              <a:ext uri="{FF2B5EF4-FFF2-40B4-BE49-F238E27FC236}">
                <a16:creationId xmlns:a16="http://schemas.microsoft.com/office/drawing/2014/main" id="{7ACD5CED-D54F-4169-9046-556B2EF09086}"/>
              </a:ext>
            </a:extLst>
          </p:cNvPr>
          <p:cNvSpPr/>
          <p:nvPr/>
        </p:nvSpPr>
        <p:spPr>
          <a:xfrm>
            <a:off x="2526633" y="2476921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12:47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0" name="타원 539">
            <a:extLst>
              <a:ext uri="{FF2B5EF4-FFF2-40B4-BE49-F238E27FC236}">
                <a16:creationId xmlns:a16="http://schemas.microsoft.com/office/drawing/2014/main" id="{C4196647-C6E9-4543-919E-7A0DCEFD42D4}"/>
              </a:ext>
            </a:extLst>
          </p:cNvPr>
          <p:cNvSpPr/>
          <p:nvPr/>
        </p:nvSpPr>
        <p:spPr>
          <a:xfrm>
            <a:off x="2873963" y="2651158"/>
            <a:ext cx="157126" cy="1571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rPr>
              <a:t>7</a:t>
            </a:r>
            <a:endParaRPr kumimoji="0" lang="ko-KR" altLang="en-US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9F8BD0A8-EC4D-4B99-903A-EAA418EC8F63}"/>
              </a:ext>
            </a:extLst>
          </p:cNvPr>
          <p:cNvGrpSpPr/>
          <p:nvPr/>
        </p:nvGrpSpPr>
        <p:grpSpPr>
          <a:xfrm>
            <a:off x="384967" y="3353742"/>
            <a:ext cx="2755937" cy="1099364"/>
            <a:chOff x="384967" y="3353742"/>
            <a:chExt cx="2755937" cy="1099364"/>
          </a:xfrm>
        </p:grpSpPr>
        <p:sp>
          <p:nvSpPr>
            <p:cNvPr id="617" name="직사각형 616">
              <a:extLst>
                <a:ext uri="{FF2B5EF4-FFF2-40B4-BE49-F238E27FC236}">
                  <a16:creationId xmlns:a16="http://schemas.microsoft.com/office/drawing/2014/main" id="{A114DD21-2454-4DE6-8147-2A73D87D5D3E}"/>
                </a:ext>
              </a:extLst>
            </p:cNvPr>
            <p:cNvSpPr/>
            <p:nvPr/>
          </p:nvSpPr>
          <p:spPr>
            <a:xfrm>
              <a:off x="410179" y="3353742"/>
              <a:ext cx="1568058" cy="2532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defTabSz="844083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오늘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2020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년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2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월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25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일 화요일</a:t>
              </a:r>
            </a:p>
          </p:txBody>
        </p:sp>
        <p:sp>
          <p:nvSpPr>
            <p:cNvPr id="618" name="Chevron" descr="&lt;SmartSettings&gt;&lt;SmartResize anchorLeft=&quot;None&quot; anchorTop=&quot;Non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0AEB09C7-0A64-416C-886C-A846249DF394}"/>
                </a:ext>
              </a:extLst>
            </p:cNvPr>
            <p:cNvSpPr>
              <a:spLocks noChangeAspect="1"/>
            </p:cNvSpPr>
            <p:nvPr>
              <p:custDataLst>
                <p:tags r:id="rId8"/>
              </p:custDataLst>
            </p:nvPr>
          </p:nvSpPr>
          <p:spPr bwMode="auto">
            <a:xfrm rot="10800000">
              <a:off x="384967" y="3476541"/>
              <a:ext cx="72000" cy="40696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19050" cap="sq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20" name="직사각형 619">
              <a:extLst>
                <a:ext uri="{FF2B5EF4-FFF2-40B4-BE49-F238E27FC236}">
                  <a16:creationId xmlns:a16="http://schemas.microsoft.com/office/drawing/2014/main" id="{6F82793A-B9E0-4BF6-B519-F8DD37FD29ED}"/>
                </a:ext>
              </a:extLst>
            </p:cNvPr>
            <p:cNvSpPr/>
            <p:nvPr/>
          </p:nvSpPr>
          <p:spPr>
            <a:xfrm>
              <a:off x="2526633" y="4099007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12:47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pic>
          <p:nvPicPr>
            <p:cNvPr id="623" name="그래픽 622" descr="신호음 장치 음소거">
              <a:extLst>
                <a:ext uri="{FF2B5EF4-FFF2-40B4-BE49-F238E27FC236}">
                  <a16:creationId xmlns:a16="http://schemas.microsoft.com/office/drawing/2014/main" id="{8DBB4F2D-88A1-4138-B091-B557387FC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237625" y="3686105"/>
              <a:ext cx="151466" cy="151466"/>
            </a:xfrm>
            <a:prstGeom prst="rect">
              <a:avLst/>
            </a:prstGeom>
          </p:spPr>
        </p:pic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82EC25B6-812E-4FBA-AC2A-721AFEC86D9B}"/>
                </a:ext>
              </a:extLst>
            </p:cNvPr>
            <p:cNvGrpSpPr/>
            <p:nvPr/>
          </p:nvGrpSpPr>
          <p:grpSpPr>
            <a:xfrm>
              <a:off x="428718" y="3646626"/>
              <a:ext cx="2712186" cy="377855"/>
              <a:chOff x="428718" y="3646626"/>
              <a:chExt cx="2712186" cy="377855"/>
            </a:xfrm>
          </p:grpSpPr>
          <p:sp>
            <p:nvSpPr>
              <p:cNvPr id="624" name="직사각형 623">
                <a:extLst>
                  <a:ext uri="{FF2B5EF4-FFF2-40B4-BE49-F238E27FC236}">
                    <a16:creationId xmlns:a16="http://schemas.microsoft.com/office/drawing/2014/main" id="{4F12BB5F-3AB7-49CD-8B7C-207D201FD062}"/>
                  </a:ext>
                </a:extLst>
              </p:cNvPr>
              <p:cNvSpPr/>
              <p:nvPr/>
            </p:nvSpPr>
            <p:spPr>
              <a:xfrm>
                <a:off x="2526633" y="3667366"/>
                <a:ext cx="6142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오후 </a:t>
                </a: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12:47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2132B97F-38D2-418B-BFA2-314BC06A5348}"/>
                  </a:ext>
                </a:extLst>
              </p:cNvPr>
              <p:cNvGrpSpPr/>
              <p:nvPr/>
            </p:nvGrpSpPr>
            <p:grpSpPr>
              <a:xfrm>
                <a:off x="428718" y="3646626"/>
                <a:ext cx="2612967" cy="377855"/>
                <a:chOff x="428718" y="3646626"/>
                <a:chExt cx="2612967" cy="377855"/>
              </a:xfrm>
            </p:grpSpPr>
            <p:grpSp>
              <p:nvGrpSpPr>
                <p:cNvPr id="621" name="그룹 620">
                  <a:extLst>
                    <a:ext uri="{FF2B5EF4-FFF2-40B4-BE49-F238E27FC236}">
                      <a16:creationId xmlns:a16="http://schemas.microsoft.com/office/drawing/2014/main" id="{2CC374A1-8003-437B-83C8-71F70F3BAB9A}"/>
                    </a:ext>
                  </a:extLst>
                </p:cNvPr>
                <p:cNvGrpSpPr/>
                <p:nvPr/>
              </p:nvGrpSpPr>
              <p:grpSpPr>
                <a:xfrm>
                  <a:off x="731451" y="3646626"/>
                  <a:ext cx="1364476" cy="377855"/>
                  <a:chOff x="1029223" y="2019637"/>
                  <a:chExt cx="1364476" cy="377855"/>
                </a:xfrm>
              </p:grpSpPr>
              <p:sp>
                <p:nvSpPr>
                  <p:cNvPr id="628" name="직사각형 627">
                    <a:extLst>
                      <a:ext uri="{FF2B5EF4-FFF2-40B4-BE49-F238E27FC236}">
                        <a16:creationId xmlns:a16="http://schemas.microsoft.com/office/drawing/2014/main" id="{48389CFC-224E-43CF-A1B8-5D1FE3F60067}"/>
                      </a:ext>
                    </a:extLst>
                  </p:cNvPr>
                  <p:cNvSpPr/>
                  <p:nvPr/>
                </p:nvSpPr>
                <p:spPr>
                  <a:xfrm>
                    <a:off x="1029223" y="2019637"/>
                    <a:ext cx="1364476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ko-KR" altLang="en-US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강성현</a:t>
                    </a:r>
                    <a:r>
                      <a:rPr kumimoji="1" lang="en-US" altLang="ko-KR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, </a:t>
                    </a:r>
                    <a:r>
                      <a:rPr kumimoji="1" lang="ko-KR" altLang="en-US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강희주</a:t>
                    </a:r>
                    <a:r>
                      <a:rPr kumimoji="1" lang="en-US" altLang="ko-KR" sz="900" b="1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, </a:t>
                    </a:r>
                    <a:r>
                      <a:rPr kumimoji="1" lang="ko-KR" altLang="en-US" sz="900" b="1" kern="1200" dirty="0" err="1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김남희</a:t>
                    </a:r>
                    <a:endParaRPr kumimoji="1" lang="en-US" altLang="ko-KR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64646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29" name="직사각형 628">
                    <a:extLst>
                      <a:ext uri="{FF2B5EF4-FFF2-40B4-BE49-F238E27FC236}">
                        <a16:creationId xmlns:a16="http://schemas.microsoft.com/office/drawing/2014/main" id="{D0EC4F1F-FF7E-4F6F-946A-75FD8A5EA1CB}"/>
                      </a:ext>
                    </a:extLst>
                  </p:cNvPr>
                  <p:cNvSpPr/>
                  <p:nvPr/>
                </p:nvSpPr>
                <p:spPr>
                  <a:xfrm>
                    <a:off x="1029223" y="2197437"/>
                    <a:ext cx="630301" cy="2000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>
                      <a:defRPr/>
                    </a:pPr>
                    <a:r>
                      <a:rPr kumimoji="1" lang="en-US" altLang="ko-KR" sz="700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[</a:t>
                    </a:r>
                    <a:r>
                      <a:rPr kumimoji="1" lang="ko-KR" altLang="en-US" sz="700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첨부파일</a:t>
                    </a:r>
                    <a:r>
                      <a:rPr kumimoji="1" lang="en-US" altLang="ko-KR" sz="700" kern="1200" dirty="0">
                        <a:solidFill>
                          <a:srgbClr val="464646"/>
                        </a:solidFill>
                        <a:latin typeface="맑은 고딕"/>
                        <a:ea typeface="맑은 고딕" panose="020B0503020000020004" pitchFamily="50" charset="-127"/>
                      </a:rPr>
                      <a:t>] </a:t>
                    </a:r>
                  </a:p>
                </p:txBody>
              </p:sp>
            </p:grpSp>
            <p:grpSp>
              <p:nvGrpSpPr>
                <p:cNvPr id="642" name="그룹 641">
                  <a:extLst>
                    <a:ext uri="{FF2B5EF4-FFF2-40B4-BE49-F238E27FC236}">
                      <a16:creationId xmlns:a16="http://schemas.microsoft.com/office/drawing/2014/main" id="{6B028DBD-ABE6-4673-BD73-37D6CD979CA0}"/>
                    </a:ext>
                  </a:extLst>
                </p:cNvPr>
                <p:cNvGrpSpPr/>
                <p:nvPr/>
              </p:nvGrpSpPr>
              <p:grpSpPr>
                <a:xfrm>
                  <a:off x="428718" y="3664607"/>
                  <a:ext cx="2612967" cy="344482"/>
                  <a:chOff x="-1902487" y="4403566"/>
                  <a:chExt cx="2612967" cy="344482"/>
                </a:xfrm>
              </p:grpSpPr>
              <p:grpSp>
                <p:nvGrpSpPr>
                  <p:cNvPr id="643" name="그룹 642">
                    <a:extLst>
                      <a:ext uri="{FF2B5EF4-FFF2-40B4-BE49-F238E27FC236}">
                        <a16:creationId xmlns:a16="http://schemas.microsoft.com/office/drawing/2014/main" id="{7A894F93-3A33-4750-AA3C-93698E67560B}"/>
                      </a:ext>
                    </a:extLst>
                  </p:cNvPr>
                  <p:cNvGrpSpPr/>
                  <p:nvPr/>
                </p:nvGrpSpPr>
                <p:grpSpPr>
                  <a:xfrm>
                    <a:off x="-1902487" y="4403566"/>
                    <a:ext cx="336634" cy="336634"/>
                    <a:chOff x="-1902487" y="4403566"/>
                    <a:chExt cx="336634" cy="336634"/>
                  </a:xfrm>
                </p:grpSpPr>
                <p:sp>
                  <p:nvSpPr>
                    <p:cNvPr id="645" name="Background">
                      <a:extLst>
                        <a:ext uri="{FF2B5EF4-FFF2-40B4-BE49-F238E27FC236}">
                          <a16:creationId xmlns:a16="http://schemas.microsoft.com/office/drawing/2014/main" id="{4CF0C10F-AA8C-48CD-9D63-E83E46C9A78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-1902487" y="4403566"/>
                      <a:ext cx="336634" cy="336634"/>
                    </a:xfrm>
                    <a:prstGeom prst="ellipse">
                      <a:avLst/>
                    </a:prstGeom>
                    <a:solidFill>
                      <a:srgbClr val="8F8F8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pic>
                  <p:nvPicPr>
                    <p:cNvPr id="646" name="그래픽 645" descr="모임">
                      <a:extLst>
                        <a:ext uri="{FF2B5EF4-FFF2-40B4-BE49-F238E27FC236}">
                          <a16:creationId xmlns:a16="http://schemas.microsoft.com/office/drawing/2014/main" id="{09AFDF06-8341-401A-B533-50C9BE61D36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6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-1895919" y="4410134"/>
                      <a:ext cx="323498" cy="323498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644" name="타원 643">
                    <a:extLst>
                      <a:ext uri="{FF2B5EF4-FFF2-40B4-BE49-F238E27FC236}">
                        <a16:creationId xmlns:a16="http://schemas.microsoft.com/office/drawing/2014/main" id="{C9CAEBE7-DCC3-4BF9-BA67-B665A288E57F}"/>
                      </a:ext>
                    </a:extLst>
                  </p:cNvPr>
                  <p:cNvSpPr/>
                  <p:nvPr/>
                </p:nvSpPr>
                <p:spPr>
                  <a:xfrm>
                    <a:off x="553354" y="4590923"/>
                    <a:ext cx="157126" cy="157125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US" altLang="ko-KR" sz="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rPr>
                      <a:t>1</a:t>
                    </a: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  <a:sym typeface="Arial"/>
                    </a:endParaRPr>
                  </a:p>
                </p:txBody>
              </p:sp>
            </p:grpSp>
          </p:grpSp>
        </p:grpSp>
        <p:sp>
          <p:nvSpPr>
            <p:cNvPr id="647" name="직사각형 646">
              <a:extLst>
                <a:ext uri="{FF2B5EF4-FFF2-40B4-BE49-F238E27FC236}">
                  <a16:creationId xmlns:a16="http://schemas.microsoft.com/office/drawing/2014/main" id="{1DB74E7E-BF6A-46F3-9F49-4E132019CF8B}"/>
                </a:ext>
              </a:extLst>
            </p:cNvPr>
            <p:cNvSpPr/>
            <p:nvPr/>
          </p:nvSpPr>
          <p:spPr>
            <a:xfrm>
              <a:off x="1920110" y="3655082"/>
              <a:ext cx="37702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(</a:t>
              </a:r>
              <a:r>
                <a:rPr kumimoji="1" lang="en-US" altLang="ko-KR" sz="8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17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)</a:t>
              </a:r>
              <a:endParaRPr lang="ko-KR" altLang="en-US" dirty="0"/>
            </a:p>
          </p:txBody>
        </p:sp>
        <p:grpSp>
          <p:nvGrpSpPr>
            <p:cNvPr id="673" name="그룹 672">
              <a:extLst>
                <a:ext uri="{FF2B5EF4-FFF2-40B4-BE49-F238E27FC236}">
                  <a16:creationId xmlns:a16="http://schemas.microsoft.com/office/drawing/2014/main" id="{D5603542-7A86-4315-98EE-D382E3154016}"/>
                </a:ext>
              </a:extLst>
            </p:cNvPr>
            <p:cNvGrpSpPr/>
            <p:nvPr/>
          </p:nvGrpSpPr>
          <p:grpSpPr>
            <a:xfrm>
              <a:off x="428718" y="4093232"/>
              <a:ext cx="2712186" cy="359874"/>
              <a:chOff x="428718" y="3664607"/>
              <a:chExt cx="2712186" cy="359874"/>
            </a:xfrm>
          </p:grpSpPr>
          <p:sp>
            <p:nvSpPr>
              <p:cNvPr id="674" name="직사각형 673">
                <a:extLst>
                  <a:ext uri="{FF2B5EF4-FFF2-40B4-BE49-F238E27FC236}">
                    <a16:creationId xmlns:a16="http://schemas.microsoft.com/office/drawing/2014/main" id="{331672D0-BBC9-4AE6-A355-841CD310A1F2}"/>
                  </a:ext>
                </a:extLst>
              </p:cNvPr>
              <p:cNvSpPr/>
              <p:nvPr/>
            </p:nvSpPr>
            <p:spPr>
              <a:xfrm>
                <a:off x="2526633" y="3667366"/>
                <a:ext cx="6142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오후 </a:t>
                </a: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  <a:sym typeface="Arial"/>
                  </a:rPr>
                  <a:t>12:47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675" name="그룹 674">
                <a:extLst>
                  <a:ext uri="{FF2B5EF4-FFF2-40B4-BE49-F238E27FC236}">
                    <a16:creationId xmlns:a16="http://schemas.microsoft.com/office/drawing/2014/main" id="{DAA9D991-21CA-4BC5-AC13-2491C2530D6F}"/>
                  </a:ext>
                </a:extLst>
              </p:cNvPr>
              <p:cNvGrpSpPr/>
              <p:nvPr/>
            </p:nvGrpSpPr>
            <p:grpSpPr>
              <a:xfrm>
                <a:off x="428718" y="3664607"/>
                <a:ext cx="2612967" cy="359874"/>
                <a:chOff x="428718" y="3664607"/>
                <a:chExt cx="2612967" cy="359874"/>
              </a:xfrm>
            </p:grpSpPr>
            <p:sp>
              <p:nvSpPr>
                <p:cNvPr id="727" name="직사각형 726">
                  <a:extLst>
                    <a:ext uri="{FF2B5EF4-FFF2-40B4-BE49-F238E27FC236}">
                      <a16:creationId xmlns:a16="http://schemas.microsoft.com/office/drawing/2014/main" id="{03B92A3C-0627-4BB6-973D-2CE283CB4FCA}"/>
                    </a:ext>
                  </a:extLst>
                </p:cNvPr>
                <p:cNvSpPr/>
                <p:nvPr/>
              </p:nvSpPr>
              <p:spPr>
                <a:xfrm>
                  <a:off x="731451" y="3824426"/>
                  <a:ext cx="1678665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ko-KR" altLang="en-US" sz="700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계정이 필요하신 분은 신청해 주세요</a:t>
                  </a:r>
                  <a:r>
                    <a:rPr kumimoji="1" lang="en-US" altLang="ko-KR" sz="700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.</a:t>
                  </a:r>
                </a:p>
              </p:txBody>
            </p:sp>
            <p:grpSp>
              <p:nvGrpSpPr>
                <p:cNvPr id="677" name="그룹 676">
                  <a:extLst>
                    <a:ext uri="{FF2B5EF4-FFF2-40B4-BE49-F238E27FC236}">
                      <a16:creationId xmlns:a16="http://schemas.microsoft.com/office/drawing/2014/main" id="{A862AEB1-1D77-42C2-8BA8-B9632E57D581}"/>
                    </a:ext>
                  </a:extLst>
                </p:cNvPr>
                <p:cNvGrpSpPr/>
                <p:nvPr/>
              </p:nvGrpSpPr>
              <p:grpSpPr>
                <a:xfrm>
                  <a:off x="428718" y="3664607"/>
                  <a:ext cx="2612967" cy="344482"/>
                  <a:chOff x="-1902487" y="4403566"/>
                  <a:chExt cx="2612967" cy="344482"/>
                </a:xfrm>
              </p:grpSpPr>
              <p:grpSp>
                <p:nvGrpSpPr>
                  <p:cNvPr id="678" name="그룹 677">
                    <a:extLst>
                      <a:ext uri="{FF2B5EF4-FFF2-40B4-BE49-F238E27FC236}">
                        <a16:creationId xmlns:a16="http://schemas.microsoft.com/office/drawing/2014/main" id="{B5A17D00-05F3-4A99-8F46-EFE71B04CA83}"/>
                      </a:ext>
                    </a:extLst>
                  </p:cNvPr>
                  <p:cNvGrpSpPr/>
                  <p:nvPr/>
                </p:nvGrpSpPr>
                <p:grpSpPr>
                  <a:xfrm>
                    <a:off x="-1902487" y="4403566"/>
                    <a:ext cx="336634" cy="336634"/>
                    <a:chOff x="-1902487" y="4403566"/>
                    <a:chExt cx="336634" cy="336634"/>
                  </a:xfrm>
                </p:grpSpPr>
                <p:sp>
                  <p:nvSpPr>
                    <p:cNvPr id="724" name="Background">
                      <a:extLst>
                        <a:ext uri="{FF2B5EF4-FFF2-40B4-BE49-F238E27FC236}">
                          <a16:creationId xmlns:a16="http://schemas.microsoft.com/office/drawing/2014/main" id="{AFAA0F8D-724D-4B28-B8C4-A03BB91C18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-1902487" y="4403566"/>
                      <a:ext cx="336634" cy="336634"/>
                    </a:xfrm>
                    <a:prstGeom prst="ellipse">
                      <a:avLst/>
                    </a:prstGeom>
                    <a:solidFill>
                      <a:srgbClr val="8F8F8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  <a:sym typeface="Arial"/>
                      </a:endParaRPr>
                    </a:p>
                  </p:txBody>
                </p:sp>
                <p:pic>
                  <p:nvPicPr>
                    <p:cNvPr id="725" name="그래픽 724" descr="모임">
                      <a:extLst>
                        <a:ext uri="{FF2B5EF4-FFF2-40B4-BE49-F238E27FC236}">
                          <a16:creationId xmlns:a16="http://schemas.microsoft.com/office/drawing/2014/main" id="{9624AA05-DDB9-4C1D-827A-69286531FD3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6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-1895919" y="4410134"/>
                      <a:ext cx="323498" cy="323498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723" name="타원 722">
                    <a:extLst>
                      <a:ext uri="{FF2B5EF4-FFF2-40B4-BE49-F238E27FC236}">
                        <a16:creationId xmlns:a16="http://schemas.microsoft.com/office/drawing/2014/main" id="{1E60D517-1E13-48DB-A791-F5D6DD7DB384}"/>
                      </a:ext>
                    </a:extLst>
                  </p:cNvPr>
                  <p:cNvSpPr/>
                  <p:nvPr/>
                </p:nvSpPr>
                <p:spPr>
                  <a:xfrm>
                    <a:off x="553354" y="4590923"/>
                    <a:ext cx="157126" cy="157125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US" altLang="ko-KR" sz="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맑은 고딕" panose="020B0503020000020004" pitchFamily="50" charset="-127"/>
                        <a:cs typeface="+mn-cs"/>
                        <a:sym typeface="Arial"/>
                      </a:rPr>
                      <a:t>1</a:t>
                    </a:r>
                    <a:endParaRPr kumimoji="0" lang="ko-KR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  <a:sym typeface="Arial"/>
                    </a:endParaRPr>
                  </a:p>
                </p:txBody>
              </p:sp>
            </p:grpSp>
          </p:grpSp>
        </p:grpSp>
        <p:sp>
          <p:nvSpPr>
            <p:cNvPr id="735" name="직사각형 734">
              <a:extLst>
                <a:ext uri="{FF2B5EF4-FFF2-40B4-BE49-F238E27FC236}">
                  <a16:creationId xmlns:a16="http://schemas.microsoft.com/office/drawing/2014/main" id="{A4D2B50F-3747-45C1-AAF3-5D3CC6922C4C}"/>
                </a:ext>
              </a:extLst>
            </p:cNvPr>
            <p:cNvSpPr/>
            <p:nvPr/>
          </p:nvSpPr>
          <p:spPr>
            <a:xfrm>
              <a:off x="731451" y="4075251"/>
              <a:ext cx="161935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[</a:t>
              </a: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원조</a:t>
              </a:r>
              <a:r>
                <a:rPr kumimoji="1" lang="en-US" altLang="ko-KR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] </a:t>
              </a: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프로젝트 </a:t>
              </a:r>
              <a:r>
                <a:rPr kumimoji="1" lang="ko-KR" altLang="en-US" sz="9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공지방</a:t>
              </a:r>
              <a:r>
                <a:rPr kumimoji="1" lang="ko-KR" altLang="en-US" sz="9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(</a:t>
              </a:r>
              <a:r>
                <a:rPr kumimoji="1" lang="en-US" altLang="ko-KR" sz="800" b="1" kern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17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)</a:t>
              </a:r>
              <a:endParaRPr lang="ko-KR" altLang="en-US" dirty="0"/>
            </a:p>
          </p:txBody>
        </p:sp>
      </p:grpSp>
      <p:grpSp>
        <p:nvGrpSpPr>
          <p:cNvPr id="770" name="그룹 769">
            <a:extLst>
              <a:ext uri="{FF2B5EF4-FFF2-40B4-BE49-F238E27FC236}">
                <a16:creationId xmlns:a16="http://schemas.microsoft.com/office/drawing/2014/main" id="{914CC379-3A26-43C8-B463-7180C3F52A95}"/>
              </a:ext>
            </a:extLst>
          </p:cNvPr>
          <p:cNvGrpSpPr/>
          <p:nvPr/>
        </p:nvGrpSpPr>
        <p:grpSpPr>
          <a:xfrm>
            <a:off x="384967" y="4544547"/>
            <a:ext cx="2755937" cy="1108066"/>
            <a:chOff x="384967" y="2163297"/>
            <a:chExt cx="2755937" cy="1108066"/>
          </a:xfrm>
        </p:grpSpPr>
        <p:sp>
          <p:nvSpPr>
            <p:cNvPr id="771" name="직사각형 770">
              <a:extLst>
                <a:ext uri="{FF2B5EF4-FFF2-40B4-BE49-F238E27FC236}">
                  <a16:creationId xmlns:a16="http://schemas.microsoft.com/office/drawing/2014/main" id="{65C54929-D568-4BE8-8A47-486A1484A51B}"/>
                </a:ext>
              </a:extLst>
            </p:cNvPr>
            <p:cNvSpPr/>
            <p:nvPr/>
          </p:nvSpPr>
          <p:spPr>
            <a:xfrm>
              <a:off x="410179" y="2163297"/>
              <a:ext cx="1326004" cy="2532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defTabSz="844083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2020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년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2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월 </a:t>
              </a:r>
              <a:r>
                <a:rPr kumimoji="1" lang="en-US" altLang="ko-KR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21</a:t>
              </a:r>
              <a:r>
                <a:rPr kumimoji="1" lang="ko-KR" altLang="en-US" sz="800" b="1" kern="1200" dirty="0">
                  <a:solidFill>
                    <a:srgbClr val="595959"/>
                  </a:solidFill>
                  <a:latin typeface="맑은 고딕"/>
                  <a:ea typeface="맑은 고딕" panose="020B0503020000020004" pitchFamily="50" charset="-127"/>
                </a:rPr>
                <a:t>일 금요일</a:t>
              </a:r>
            </a:p>
          </p:txBody>
        </p:sp>
        <p:sp>
          <p:nvSpPr>
            <p:cNvPr id="772" name="Chevron" descr="&lt;SmartSettings&gt;&lt;SmartResize anchorLeft=&quot;None&quot; anchorTop=&quot;Non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D25C97D8-7525-4113-B520-D2866860926E}"/>
                </a:ext>
              </a:extLst>
            </p:cNvPr>
            <p:cNvSpPr>
              <a:spLocks noChangeAspect="1"/>
            </p:cNvSpPr>
            <p:nvPr>
              <p:custDataLst>
                <p:tags r:id="rId7"/>
              </p:custDataLst>
            </p:nvPr>
          </p:nvSpPr>
          <p:spPr bwMode="auto">
            <a:xfrm rot="10800000">
              <a:off x="384967" y="2286096"/>
              <a:ext cx="72000" cy="40696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19050" cap="sq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773" name="그룹 772">
              <a:extLst>
                <a:ext uri="{FF2B5EF4-FFF2-40B4-BE49-F238E27FC236}">
                  <a16:creationId xmlns:a16="http://schemas.microsoft.com/office/drawing/2014/main" id="{31F132F7-59AF-4925-85B4-4666E57E4256}"/>
                </a:ext>
              </a:extLst>
            </p:cNvPr>
            <p:cNvGrpSpPr/>
            <p:nvPr/>
          </p:nvGrpSpPr>
          <p:grpSpPr>
            <a:xfrm>
              <a:off x="432395" y="2893508"/>
              <a:ext cx="829971" cy="377855"/>
              <a:chOff x="730167" y="1695906"/>
              <a:chExt cx="829971" cy="377855"/>
            </a:xfrm>
          </p:grpSpPr>
          <p:sp>
            <p:nvSpPr>
              <p:cNvPr id="784" name="직사각형 783">
                <a:extLst>
                  <a:ext uri="{FF2B5EF4-FFF2-40B4-BE49-F238E27FC236}">
                    <a16:creationId xmlns:a16="http://schemas.microsoft.com/office/drawing/2014/main" id="{BDEAD14D-5216-4848-99E3-48829E275E86}"/>
                  </a:ext>
                </a:extLst>
              </p:cNvPr>
              <p:cNvSpPr/>
              <p:nvPr/>
            </p:nvSpPr>
            <p:spPr>
              <a:xfrm>
                <a:off x="1029223" y="1695906"/>
                <a:ext cx="530915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900" b="1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강용관</a:t>
                </a:r>
              </a:p>
            </p:txBody>
          </p:sp>
          <p:grpSp>
            <p:nvGrpSpPr>
              <p:cNvPr id="785" name="Profile Picture">
                <a:extLst>
                  <a:ext uri="{FF2B5EF4-FFF2-40B4-BE49-F238E27FC236}">
                    <a16:creationId xmlns:a16="http://schemas.microsoft.com/office/drawing/2014/main" id="{D674EF77-09C8-4A63-8583-5AD8DC7085F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30167" y="1698754"/>
                <a:ext cx="336634" cy="336634"/>
                <a:chOff x="5459192" y="1847688"/>
                <a:chExt cx="1371600" cy="1371600"/>
              </a:xfrm>
            </p:grpSpPr>
            <p:sp>
              <p:nvSpPr>
                <p:cNvPr id="787" name="Background">
                  <a:extLst>
                    <a:ext uri="{FF2B5EF4-FFF2-40B4-BE49-F238E27FC236}">
                      <a16:creationId xmlns:a16="http://schemas.microsoft.com/office/drawing/2014/main" id="{269961D0-F2A2-4149-91D3-1E74F9067F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9192" y="1847688"/>
                  <a:ext cx="1371600" cy="1371600"/>
                </a:xfrm>
                <a:prstGeom prst="ellipse">
                  <a:avLst/>
                </a:prstGeom>
                <a:solidFill>
                  <a:srgbClr val="8F8F8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788" name="Profile Icon">
                  <a:extLst>
                    <a:ext uri="{FF2B5EF4-FFF2-40B4-BE49-F238E27FC236}">
                      <a16:creationId xmlns:a16="http://schemas.microsoft.com/office/drawing/2014/main" id="{ECDFCA8B-D320-4C88-BB33-B61F2300438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861992" y="2209476"/>
                  <a:ext cx="566000" cy="648024"/>
                </a:xfrm>
                <a:custGeom>
                  <a:avLst/>
                  <a:gdLst>
                    <a:gd name="T0" fmla="*/ 201 w 400"/>
                    <a:gd name="T1" fmla="*/ 0 h 455"/>
                    <a:gd name="T2" fmla="*/ 60 w 400"/>
                    <a:gd name="T3" fmla="*/ 141 h 455"/>
                    <a:gd name="T4" fmla="*/ 138 w 400"/>
                    <a:gd name="T5" fmla="*/ 265 h 455"/>
                    <a:gd name="T6" fmla="*/ 0 w 400"/>
                    <a:gd name="T7" fmla="*/ 455 h 455"/>
                    <a:gd name="T8" fmla="*/ 26 w 400"/>
                    <a:gd name="T9" fmla="*/ 455 h 455"/>
                    <a:gd name="T10" fmla="*/ 201 w 400"/>
                    <a:gd name="T11" fmla="*/ 283 h 455"/>
                    <a:gd name="T12" fmla="*/ 375 w 400"/>
                    <a:gd name="T13" fmla="*/ 455 h 455"/>
                    <a:gd name="T14" fmla="*/ 400 w 400"/>
                    <a:gd name="T15" fmla="*/ 455 h 455"/>
                    <a:gd name="T16" fmla="*/ 263 w 400"/>
                    <a:gd name="T17" fmla="*/ 265 h 455"/>
                    <a:gd name="T18" fmla="*/ 340 w 400"/>
                    <a:gd name="T19" fmla="*/ 141 h 455"/>
                    <a:gd name="T20" fmla="*/ 201 w 400"/>
                    <a:gd name="T21" fmla="*/ 0 h 455"/>
                    <a:gd name="T22" fmla="*/ 201 w 400"/>
                    <a:gd name="T23" fmla="*/ 28 h 455"/>
                    <a:gd name="T24" fmla="*/ 312 w 400"/>
                    <a:gd name="T25" fmla="*/ 141 h 455"/>
                    <a:gd name="T26" fmla="*/ 201 w 400"/>
                    <a:gd name="T27" fmla="*/ 252 h 455"/>
                    <a:gd name="T28" fmla="*/ 88 w 400"/>
                    <a:gd name="T29" fmla="*/ 141 h 455"/>
                    <a:gd name="T30" fmla="*/ 201 w 400"/>
                    <a:gd name="T31" fmla="*/ 28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0" h="455">
                      <a:moveTo>
                        <a:pt x="201" y="0"/>
                      </a:moveTo>
                      <a:cubicBezTo>
                        <a:pt x="124" y="0"/>
                        <a:pt x="60" y="64"/>
                        <a:pt x="60" y="141"/>
                      </a:cubicBezTo>
                      <a:cubicBezTo>
                        <a:pt x="60" y="196"/>
                        <a:pt x="92" y="243"/>
                        <a:pt x="138" y="265"/>
                      </a:cubicBezTo>
                      <a:cubicBezTo>
                        <a:pt x="63" y="292"/>
                        <a:pt x="8" y="366"/>
                        <a:pt x="0" y="455"/>
                      </a:cubicBezTo>
                      <a:lnTo>
                        <a:pt x="26" y="455"/>
                      </a:lnTo>
                      <a:cubicBezTo>
                        <a:pt x="35" y="359"/>
                        <a:pt x="111" y="283"/>
                        <a:pt x="201" y="283"/>
                      </a:cubicBezTo>
                      <a:cubicBezTo>
                        <a:pt x="292" y="283"/>
                        <a:pt x="365" y="359"/>
                        <a:pt x="375" y="455"/>
                      </a:cubicBezTo>
                      <a:lnTo>
                        <a:pt x="400" y="455"/>
                      </a:lnTo>
                      <a:cubicBezTo>
                        <a:pt x="393" y="366"/>
                        <a:pt x="338" y="292"/>
                        <a:pt x="263" y="265"/>
                      </a:cubicBezTo>
                      <a:cubicBezTo>
                        <a:pt x="309" y="243"/>
                        <a:pt x="340" y="196"/>
                        <a:pt x="340" y="141"/>
                      </a:cubicBezTo>
                      <a:cubicBezTo>
                        <a:pt x="340" y="64"/>
                        <a:pt x="278" y="0"/>
                        <a:pt x="201" y="0"/>
                      </a:cubicBezTo>
                      <a:close/>
                      <a:moveTo>
                        <a:pt x="201" y="28"/>
                      </a:moveTo>
                      <a:cubicBezTo>
                        <a:pt x="263" y="28"/>
                        <a:pt x="312" y="79"/>
                        <a:pt x="312" y="141"/>
                      </a:cubicBezTo>
                      <a:cubicBezTo>
                        <a:pt x="312" y="203"/>
                        <a:pt x="263" y="252"/>
                        <a:pt x="201" y="252"/>
                      </a:cubicBezTo>
                      <a:cubicBezTo>
                        <a:pt x="139" y="252"/>
                        <a:pt x="88" y="203"/>
                        <a:pt x="88" y="141"/>
                      </a:cubicBezTo>
                      <a:cubicBezTo>
                        <a:pt x="88" y="79"/>
                        <a:pt x="139" y="28"/>
                        <a:pt x="201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8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  <p:sp>
            <p:nvSpPr>
              <p:cNvPr id="786" name="직사각형 785">
                <a:extLst>
                  <a:ext uri="{FF2B5EF4-FFF2-40B4-BE49-F238E27FC236}">
                    <a16:creationId xmlns:a16="http://schemas.microsoft.com/office/drawing/2014/main" id="{FE1F214A-BA9C-4D57-8524-6DD4A1D4887A}"/>
                  </a:ext>
                </a:extLst>
              </p:cNvPr>
              <p:cNvSpPr/>
              <p:nvPr/>
            </p:nvSpPr>
            <p:spPr>
              <a:xfrm>
                <a:off x="1029223" y="1873706"/>
                <a:ext cx="336952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kumimoji="1" lang="ko-KR" altLang="en-US" sz="700" kern="1200" dirty="0" err="1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넵</a:t>
                </a:r>
                <a:r>
                  <a:rPr kumimoji="1" lang="en-US" altLang="ko-KR" sz="700" kern="1200" dirty="0">
                    <a:solidFill>
                      <a:srgbClr val="464646"/>
                    </a:solidFill>
                    <a:latin typeface="맑은 고딕"/>
                    <a:ea typeface="맑은 고딕" panose="020B0503020000020004" pitchFamily="50" charset="-127"/>
                  </a:rPr>
                  <a:t>~</a:t>
                </a:r>
              </a:p>
            </p:txBody>
          </p:sp>
        </p:grpSp>
        <p:sp>
          <p:nvSpPr>
            <p:cNvPr id="774" name="직사각형 773">
              <a:extLst>
                <a:ext uri="{FF2B5EF4-FFF2-40B4-BE49-F238E27FC236}">
                  <a16:creationId xmlns:a16="http://schemas.microsoft.com/office/drawing/2014/main" id="{40366642-034F-4BEF-99CC-000BDA888A6D}"/>
                </a:ext>
              </a:extLst>
            </p:cNvPr>
            <p:cNvSpPr/>
            <p:nvPr/>
          </p:nvSpPr>
          <p:spPr>
            <a:xfrm>
              <a:off x="2526633" y="2908562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12:47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pic>
          <p:nvPicPr>
            <p:cNvPr id="777" name="그래픽 776" descr="신호음 장치 음소거">
              <a:extLst>
                <a:ext uri="{FF2B5EF4-FFF2-40B4-BE49-F238E27FC236}">
                  <a16:creationId xmlns:a16="http://schemas.microsoft.com/office/drawing/2014/main" id="{D382CEBF-A72E-46E6-90C0-83156BA4B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218115" y="2514748"/>
              <a:ext cx="151466" cy="151466"/>
            </a:xfrm>
            <a:prstGeom prst="rect">
              <a:avLst/>
            </a:prstGeom>
          </p:spPr>
        </p:pic>
        <p:sp>
          <p:nvSpPr>
            <p:cNvPr id="778" name="직사각형 777">
              <a:extLst>
                <a:ext uri="{FF2B5EF4-FFF2-40B4-BE49-F238E27FC236}">
                  <a16:creationId xmlns:a16="http://schemas.microsoft.com/office/drawing/2014/main" id="{FC9F2D7E-4DCA-4458-9175-92132B97F9C4}"/>
                </a:ext>
              </a:extLst>
            </p:cNvPr>
            <p:cNvSpPr/>
            <p:nvPr/>
          </p:nvSpPr>
          <p:spPr>
            <a:xfrm>
              <a:off x="2526633" y="2476921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12:47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9" name="타원 778">
              <a:extLst>
                <a:ext uri="{FF2B5EF4-FFF2-40B4-BE49-F238E27FC236}">
                  <a16:creationId xmlns:a16="http://schemas.microsoft.com/office/drawing/2014/main" id="{C8D956F1-CD67-4AAA-8B05-DD37EF4D4637}"/>
                </a:ext>
              </a:extLst>
            </p:cNvPr>
            <p:cNvSpPr/>
            <p:nvPr/>
          </p:nvSpPr>
          <p:spPr>
            <a:xfrm>
              <a:off x="2873963" y="2651158"/>
              <a:ext cx="157126" cy="15712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ko-KR" sz="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+mn-cs"/>
                  <a:sym typeface="Arial"/>
                </a:rPr>
                <a:t>7</a:t>
              </a:r>
              <a:endParaRPr kumimoji="0" lang="ko-KR" alt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endParaRPr>
            </a:p>
          </p:txBody>
        </p:sp>
      </p:grpSp>
      <p:grpSp>
        <p:nvGrpSpPr>
          <p:cNvPr id="802" name="그룹 801">
            <a:extLst>
              <a:ext uri="{FF2B5EF4-FFF2-40B4-BE49-F238E27FC236}">
                <a16:creationId xmlns:a16="http://schemas.microsoft.com/office/drawing/2014/main" id="{FADAECA0-4B1B-4159-8C34-50B9AF46490C}"/>
              </a:ext>
            </a:extLst>
          </p:cNvPr>
          <p:cNvGrpSpPr/>
          <p:nvPr/>
        </p:nvGrpSpPr>
        <p:grpSpPr>
          <a:xfrm>
            <a:off x="432395" y="4846133"/>
            <a:ext cx="1977721" cy="377855"/>
            <a:chOff x="730167" y="1695906"/>
            <a:chExt cx="1977721" cy="377855"/>
          </a:xfrm>
        </p:grpSpPr>
        <p:sp>
          <p:nvSpPr>
            <p:cNvPr id="803" name="직사각형 802">
              <a:extLst>
                <a:ext uri="{FF2B5EF4-FFF2-40B4-BE49-F238E27FC236}">
                  <a16:creationId xmlns:a16="http://schemas.microsoft.com/office/drawing/2014/main" id="{98858673-BE63-45A7-AD91-42A47B3A3D2F}"/>
                </a:ext>
              </a:extLst>
            </p:cNvPr>
            <p:cNvSpPr/>
            <p:nvPr/>
          </p:nvSpPr>
          <p:spPr>
            <a:xfrm>
              <a:off x="1029223" y="1695906"/>
              <a:ext cx="53091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900" b="1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김철주</a:t>
              </a:r>
              <a:endParaRPr kumimoji="1" lang="ko-KR" altLang="en-US" sz="9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804" name="Profile Picture">
              <a:extLst>
                <a:ext uri="{FF2B5EF4-FFF2-40B4-BE49-F238E27FC236}">
                  <a16:creationId xmlns:a16="http://schemas.microsoft.com/office/drawing/2014/main" id="{2E0DC4CB-B963-4ECE-8FEA-1F1FA4EC2C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0167" y="1698754"/>
              <a:ext cx="336634" cy="336634"/>
              <a:chOff x="5459192" y="1847688"/>
              <a:chExt cx="1371600" cy="1371600"/>
            </a:xfrm>
          </p:grpSpPr>
          <p:sp>
            <p:nvSpPr>
              <p:cNvPr id="806" name="Background">
                <a:extLst>
                  <a:ext uri="{FF2B5EF4-FFF2-40B4-BE49-F238E27FC236}">
                    <a16:creationId xmlns:a16="http://schemas.microsoft.com/office/drawing/2014/main" id="{B4ACF94D-D912-4A96-8EE0-737769F97B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9192" y="1847688"/>
                <a:ext cx="1371600" cy="1371600"/>
              </a:xfrm>
              <a:prstGeom prst="ellipse">
                <a:avLst/>
              </a:prstGeom>
              <a:solidFill>
                <a:srgbClr val="8F8F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807" name="Profile Icon">
                <a:extLst>
                  <a:ext uri="{FF2B5EF4-FFF2-40B4-BE49-F238E27FC236}">
                    <a16:creationId xmlns:a16="http://schemas.microsoft.com/office/drawing/2014/main" id="{0EDD769B-3BCD-4D5F-939B-1B16C03DF8B2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861992" y="2209476"/>
                <a:ext cx="566000" cy="648024"/>
              </a:xfrm>
              <a:custGeom>
                <a:avLst/>
                <a:gdLst>
                  <a:gd name="T0" fmla="*/ 201 w 400"/>
                  <a:gd name="T1" fmla="*/ 0 h 455"/>
                  <a:gd name="T2" fmla="*/ 60 w 400"/>
                  <a:gd name="T3" fmla="*/ 141 h 455"/>
                  <a:gd name="T4" fmla="*/ 138 w 400"/>
                  <a:gd name="T5" fmla="*/ 265 h 455"/>
                  <a:gd name="T6" fmla="*/ 0 w 400"/>
                  <a:gd name="T7" fmla="*/ 455 h 455"/>
                  <a:gd name="T8" fmla="*/ 26 w 400"/>
                  <a:gd name="T9" fmla="*/ 455 h 455"/>
                  <a:gd name="T10" fmla="*/ 201 w 400"/>
                  <a:gd name="T11" fmla="*/ 283 h 455"/>
                  <a:gd name="T12" fmla="*/ 375 w 400"/>
                  <a:gd name="T13" fmla="*/ 455 h 455"/>
                  <a:gd name="T14" fmla="*/ 400 w 400"/>
                  <a:gd name="T15" fmla="*/ 455 h 455"/>
                  <a:gd name="T16" fmla="*/ 263 w 400"/>
                  <a:gd name="T17" fmla="*/ 265 h 455"/>
                  <a:gd name="T18" fmla="*/ 340 w 400"/>
                  <a:gd name="T19" fmla="*/ 141 h 455"/>
                  <a:gd name="T20" fmla="*/ 201 w 400"/>
                  <a:gd name="T21" fmla="*/ 0 h 455"/>
                  <a:gd name="T22" fmla="*/ 201 w 400"/>
                  <a:gd name="T23" fmla="*/ 28 h 455"/>
                  <a:gd name="T24" fmla="*/ 312 w 400"/>
                  <a:gd name="T25" fmla="*/ 141 h 455"/>
                  <a:gd name="T26" fmla="*/ 201 w 400"/>
                  <a:gd name="T27" fmla="*/ 252 h 455"/>
                  <a:gd name="T28" fmla="*/ 88 w 400"/>
                  <a:gd name="T29" fmla="*/ 141 h 455"/>
                  <a:gd name="T30" fmla="*/ 201 w 400"/>
                  <a:gd name="T31" fmla="*/ 2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455">
                    <a:moveTo>
                      <a:pt x="201" y="0"/>
                    </a:moveTo>
                    <a:cubicBezTo>
                      <a:pt x="124" y="0"/>
                      <a:pt x="60" y="64"/>
                      <a:pt x="60" y="141"/>
                    </a:cubicBezTo>
                    <a:cubicBezTo>
                      <a:pt x="60" y="196"/>
                      <a:pt x="92" y="243"/>
                      <a:pt x="138" y="265"/>
                    </a:cubicBezTo>
                    <a:cubicBezTo>
                      <a:pt x="63" y="292"/>
                      <a:pt x="8" y="366"/>
                      <a:pt x="0" y="455"/>
                    </a:cubicBezTo>
                    <a:lnTo>
                      <a:pt x="26" y="455"/>
                    </a:lnTo>
                    <a:cubicBezTo>
                      <a:pt x="35" y="359"/>
                      <a:pt x="111" y="283"/>
                      <a:pt x="201" y="283"/>
                    </a:cubicBezTo>
                    <a:cubicBezTo>
                      <a:pt x="292" y="283"/>
                      <a:pt x="365" y="359"/>
                      <a:pt x="375" y="455"/>
                    </a:cubicBezTo>
                    <a:lnTo>
                      <a:pt x="400" y="455"/>
                    </a:lnTo>
                    <a:cubicBezTo>
                      <a:pt x="393" y="366"/>
                      <a:pt x="338" y="292"/>
                      <a:pt x="263" y="265"/>
                    </a:cubicBezTo>
                    <a:cubicBezTo>
                      <a:pt x="309" y="243"/>
                      <a:pt x="340" y="196"/>
                      <a:pt x="340" y="141"/>
                    </a:cubicBezTo>
                    <a:cubicBezTo>
                      <a:pt x="340" y="64"/>
                      <a:pt x="278" y="0"/>
                      <a:pt x="201" y="0"/>
                    </a:cubicBezTo>
                    <a:close/>
                    <a:moveTo>
                      <a:pt x="201" y="28"/>
                    </a:moveTo>
                    <a:cubicBezTo>
                      <a:pt x="263" y="28"/>
                      <a:pt x="312" y="79"/>
                      <a:pt x="312" y="141"/>
                    </a:cubicBezTo>
                    <a:cubicBezTo>
                      <a:pt x="312" y="203"/>
                      <a:pt x="263" y="252"/>
                      <a:pt x="201" y="252"/>
                    </a:cubicBezTo>
                    <a:cubicBezTo>
                      <a:pt x="139" y="252"/>
                      <a:pt x="88" y="203"/>
                      <a:pt x="88" y="141"/>
                    </a:cubicBezTo>
                    <a:cubicBezTo>
                      <a:pt x="88" y="79"/>
                      <a:pt x="139" y="28"/>
                      <a:pt x="201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8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805" name="직사각형 804">
              <a:extLst>
                <a:ext uri="{FF2B5EF4-FFF2-40B4-BE49-F238E27FC236}">
                  <a16:creationId xmlns:a16="http://schemas.microsoft.com/office/drawing/2014/main" id="{28762A44-069E-46AF-B8ED-B71FD123C153}"/>
                </a:ext>
              </a:extLst>
            </p:cNvPr>
            <p:cNvSpPr/>
            <p:nvPr/>
          </p:nvSpPr>
          <p:spPr>
            <a:xfrm>
              <a:off x="1029223" y="1873706"/>
              <a:ext cx="1678665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kumimoji="1" lang="ko-KR" altLang="en-US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오늘의 읽을거리도 기대가 됩니다</a:t>
              </a:r>
              <a:r>
                <a:rPr kumimoji="1" lang="en-US" altLang="ko-KR" sz="700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. </a:t>
              </a:r>
              <a:r>
                <a:rPr kumimoji="1" lang="ko-KR" altLang="en-US" sz="700" kern="1200" dirty="0" err="1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ㅎ</a:t>
              </a:r>
              <a:endParaRPr kumimoji="1" lang="ko-KR" altLang="en-US" sz="7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08" name="그룹 807">
            <a:extLst>
              <a:ext uri="{FF2B5EF4-FFF2-40B4-BE49-F238E27FC236}">
                <a16:creationId xmlns:a16="http://schemas.microsoft.com/office/drawing/2014/main" id="{40F2E2D9-FF13-4498-B373-61410A2B932E}"/>
              </a:ext>
            </a:extLst>
          </p:cNvPr>
          <p:cNvGrpSpPr/>
          <p:nvPr/>
        </p:nvGrpSpPr>
        <p:grpSpPr>
          <a:xfrm>
            <a:off x="2610803" y="5494580"/>
            <a:ext cx="493200" cy="493200"/>
            <a:chOff x="3878255" y="1971928"/>
            <a:chExt cx="2132026" cy="2132026"/>
          </a:xfrm>
        </p:grpSpPr>
        <p:sp>
          <p:nvSpPr>
            <p:cNvPr id="809" name="Oval">
              <a:extLst>
                <a:ext uri="{FF2B5EF4-FFF2-40B4-BE49-F238E27FC236}">
                  <a16:creationId xmlns:a16="http://schemas.microsoft.com/office/drawing/2014/main" id="{632D55F7-0484-44BA-ABF7-07D33BA12A57}"/>
                </a:ext>
              </a:extLst>
            </p:cNvPr>
            <p:cNvSpPr/>
            <p:nvPr/>
          </p:nvSpPr>
          <p:spPr>
            <a:xfrm>
              <a:off x="3878255" y="1971928"/>
              <a:ext cx="2132026" cy="2132026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810" name="그룹 809">
              <a:extLst>
                <a:ext uri="{FF2B5EF4-FFF2-40B4-BE49-F238E27FC236}">
                  <a16:creationId xmlns:a16="http://schemas.microsoft.com/office/drawing/2014/main" id="{655AEF16-BAC1-4514-B417-0C6829DA77BE}"/>
                </a:ext>
              </a:extLst>
            </p:cNvPr>
            <p:cNvGrpSpPr/>
            <p:nvPr/>
          </p:nvGrpSpPr>
          <p:grpSpPr>
            <a:xfrm>
              <a:off x="4280304" y="2474541"/>
              <a:ext cx="1327928" cy="1126800"/>
              <a:chOff x="4380868" y="2474541"/>
              <a:chExt cx="1327928" cy="1126800"/>
            </a:xfrm>
          </p:grpSpPr>
          <p:pic>
            <p:nvPicPr>
              <p:cNvPr id="811" name="그래픽 810" descr="음성">
                <a:extLst>
                  <a:ext uri="{FF2B5EF4-FFF2-40B4-BE49-F238E27FC236}">
                    <a16:creationId xmlns:a16="http://schemas.microsoft.com/office/drawing/2014/main" id="{003BE18D-DC16-4C8B-A46B-FA98183B92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4380868" y="2474541"/>
                <a:ext cx="1126800" cy="1126800"/>
              </a:xfrm>
              <a:prstGeom prst="rect">
                <a:avLst/>
              </a:prstGeom>
            </p:spPr>
          </p:pic>
          <p:grpSp>
            <p:nvGrpSpPr>
              <p:cNvPr id="812" name="Add Button">
                <a:extLst>
                  <a:ext uri="{FF2B5EF4-FFF2-40B4-BE49-F238E27FC236}">
                    <a16:creationId xmlns:a16="http://schemas.microsoft.com/office/drawing/2014/main" id="{DDCCC540-5786-491A-8228-588D336EB54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06540" y="3199091"/>
                <a:ext cx="402256" cy="402250"/>
                <a:chOff x="9096375" y="2044700"/>
                <a:chExt cx="157163" cy="157162"/>
              </a:xfrm>
              <a:solidFill>
                <a:schemeClr val="bg1"/>
              </a:solidFill>
            </p:grpSpPr>
            <p:sp>
              <p:nvSpPr>
                <p:cNvPr id="813" name="Circle">
                  <a:extLst>
                    <a:ext uri="{FF2B5EF4-FFF2-40B4-BE49-F238E27FC236}">
                      <a16:creationId xmlns:a16="http://schemas.microsoft.com/office/drawing/2014/main" id="{FD0BA887-8BD5-4249-BC7C-C5D031E8013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096375" y="2044700"/>
                  <a:ext cx="157163" cy="157162"/>
                </a:xfrm>
                <a:custGeom>
                  <a:avLst/>
                  <a:gdLst>
                    <a:gd name="T0" fmla="*/ 103 w 206"/>
                    <a:gd name="T1" fmla="*/ 0 h 206"/>
                    <a:gd name="T2" fmla="*/ 0 w 206"/>
                    <a:gd name="T3" fmla="*/ 103 h 206"/>
                    <a:gd name="T4" fmla="*/ 103 w 206"/>
                    <a:gd name="T5" fmla="*/ 206 h 206"/>
                    <a:gd name="T6" fmla="*/ 206 w 206"/>
                    <a:gd name="T7" fmla="*/ 103 h 206"/>
                    <a:gd name="T8" fmla="*/ 103 w 206"/>
                    <a:gd name="T9" fmla="*/ 0 h 206"/>
                    <a:gd name="T10" fmla="*/ 103 w 206"/>
                    <a:gd name="T11" fmla="*/ 9 h 206"/>
                    <a:gd name="T12" fmla="*/ 197 w 206"/>
                    <a:gd name="T13" fmla="*/ 103 h 206"/>
                    <a:gd name="T14" fmla="*/ 103 w 206"/>
                    <a:gd name="T15" fmla="*/ 197 h 206"/>
                    <a:gd name="T16" fmla="*/ 10 w 206"/>
                    <a:gd name="T17" fmla="*/ 103 h 206"/>
                    <a:gd name="T18" fmla="*/ 103 w 206"/>
                    <a:gd name="T19" fmla="*/ 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6" h="206">
                      <a:moveTo>
                        <a:pt x="103" y="0"/>
                      </a:moveTo>
                      <a:cubicBezTo>
                        <a:pt x="46" y="0"/>
                        <a:pt x="0" y="46"/>
                        <a:pt x="0" y="103"/>
                      </a:cubicBezTo>
                      <a:cubicBezTo>
                        <a:pt x="0" y="160"/>
                        <a:pt x="46" y="206"/>
                        <a:pt x="103" y="206"/>
                      </a:cubicBezTo>
                      <a:cubicBezTo>
                        <a:pt x="160" y="206"/>
                        <a:pt x="206" y="160"/>
                        <a:pt x="206" y="103"/>
                      </a:cubicBezTo>
                      <a:cubicBezTo>
                        <a:pt x="206" y="46"/>
                        <a:pt x="160" y="0"/>
                        <a:pt x="103" y="0"/>
                      </a:cubicBezTo>
                      <a:moveTo>
                        <a:pt x="103" y="9"/>
                      </a:moveTo>
                      <a:cubicBezTo>
                        <a:pt x="155" y="9"/>
                        <a:pt x="197" y="51"/>
                        <a:pt x="197" y="103"/>
                      </a:cubicBezTo>
                      <a:cubicBezTo>
                        <a:pt x="197" y="155"/>
                        <a:pt x="155" y="197"/>
                        <a:pt x="103" y="197"/>
                      </a:cubicBezTo>
                      <a:cubicBezTo>
                        <a:pt x="52" y="197"/>
                        <a:pt x="10" y="155"/>
                        <a:pt x="10" y="103"/>
                      </a:cubicBezTo>
                      <a:cubicBezTo>
                        <a:pt x="10" y="51"/>
                        <a:pt x="52" y="9"/>
                        <a:pt x="103" y="9"/>
                      </a:cubicBezTo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814" name="Add">
                  <a:extLst>
                    <a:ext uri="{FF2B5EF4-FFF2-40B4-BE49-F238E27FC236}">
                      <a16:creationId xmlns:a16="http://schemas.microsoft.com/office/drawing/2014/main" id="{402A98A4-AB46-49B0-8CFE-19A4B5303D6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9135269" y="2084388"/>
                  <a:ext cx="79375" cy="77787"/>
                </a:xfrm>
                <a:custGeom>
                  <a:avLst/>
                  <a:gdLst>
                    <a:gd name="T0" fmla="*/ 50 w 50"/>
                    <a:gd name="T1" fmla="*/ 22 h 49"/>
                    <a:gd name="T2" fmla="*/ 27 w 50"/>
                    <a:gd name="T3" fmla="*/ 22 h 49"/>
                    <a:gd name="T4" fmla="*/ 27 w 50"/>
                    <a:gd name="T5" fmla="*/ 0 h 49"/>
                    <a:gd name="T6" fmla="*/ 23 w 50"/>
                    <a:gd name="T7" fmla="*/ 0 h 49"/>
                    <a:gd name="T8" fmla="*/ 23 w 50"/>
                    <a:gd name="T9" fmla="*/ 22 h 49"/>
                    <a:gd name="T10" fmla="*/ 0 w 50"/>
                    <a:gd name="T11" fmla="*/ 22 h 49"/>
                    <a:gd name="T12" fmla="*/ 0 w 50"/>
                    <a:gd name="T13" fmla="*/ 27 h 49"/>
                    <a:gd name="T14" fmla="*/ 23 w 50"/>
                    <a:gd name="T15" fmla="*/ 27 h 49"/>
                    <a:gd name="T16" fmla="*/ 23 w 50"/>
                    <a:gd name="T17" fmla="*/ 49 h 49"/>
                    <a:gd name="T18" fmla="*/ 27 w 50"/>
                    <a:gd name="T19" fmla="*/ 49 h 49"/>
                    <a:gd name="T20" fmla="*/ 27 w 50"/>
                    <a:gd name="T21" fmla="*/ 27 h 49"/>
                    <a:gd name="T22" fmla="*/ 50 w 50"/>
                    <a:gd name="T23" fmla="*/ 27 h 49"/>
                    <a:gd name="T24" fmla="*/ 50 w 50"/>
                    <a:gd name="T25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49">
                      <a:moveTo>
                        <a:pt x="50" y="22"/>
                      </a:moveTo>
                      <a:lnTo>
                        <a:pt x="27" y="22"/>
                      </a:ln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23" y="22"/>
                      </a:lnTo>
                      <a:lnTo>
                        <a:pt x="0" y="22"/>
                      </a:lnTo>
                      <a:lnTo>
                        <a:pt x="0" y="27"/>
                      </a:lnTo>
                      <a:lnTo>
                        <a:pt x="23" y="27"/>
                      </a:lnTo>
                      <a:lnTo>
                        <a:pt x="23" y="49"/>
                      </a:lnTo>
                      <a:lnTo>
                        <a:pt x="27" y="49"/>
                      </a:lnTo>
                      <a:lnTo>
                        <a:pt x="27" y="27"/>
                      </a:lnTo>
                      <a:lnTo>
                        <a:pt x="50" y="27"/>
                      </a:ln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</p:grpSp>
      <p:sp>
        <p:nvSpPr>
          <p:cNvPr id="974" name="Box" descr="&lt;SmartSettings&gt;&lt;SmartResize anchorLeft=&quot;Absolute&quot; anchorTop=&quot;Absolute&quot; anchorRight=&quot;Absolute&quot; anchorBottom=&quot;Absolute&quot; /&gt;&lt;/SmartSettings&gt;">
            <a:extLst>
              <a:ext uri="{FF2B5EF4-FFF2-40B4-BE49-F238E27FC236}">
                <a16:creationId xmlns:a16="http://schemas.microsoft.com/office/drawing/2014/main" id="{FF9F55E0-29C8-4540-B65A-1FC40851191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514091" y="1843691"/>
            <a:ext cx="2886430" cy="4223734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00"/>
              </a:spcAft>
            </a:pPr>
            <a:endParaRPr lang="en-US" sz="900" b="1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75" name="Scroll Indicator">
            <a:extLst>
              <a:ext uri="{FF2B5EF4-FFF2-40B4-BE49-F238E27FC236}">
                <a16:creationId xmlns:a16="http://schemas.microsoft.com/office/drawing/2014/main" id="{BC1F9F67-AB7C-4E89-9531-F6B9A6FC719A}"/>
              </a:ext>
            </a:extLst>
          </p:cNvPr>
          <p:cNvGrpSpPr/>
          <p:nvPr/>
        </p:nvGrpSpPr>
        <p:grpSpPr>
          <a:xfrm>
            <a:off x="6353142" y="2229318"/>
            <a:ext cx="25400" cy="3816000"/>
            <a:chOff x="892175" y="1261242"/>
            <a:chExt cx="25400" cy="3016250"/>
          </a:xfrm>
        </p:grpSpPr>
        <p:cxnSp>
          <p:nvCxnSpPr>
            <p:cNvPr id="1048" name="Track">
              <a:extLst>
                <a:ext uri="{FF2B5EF4-FFF2-40B4-BE49-F238E27FC236}">
                  <a16:creationId xmlns:a16="http://schemas.microsoft.com/office/drawing/2014/main" id="{F8ABA1A5-74FA-4711-B2B3-4FF30FE3E9B9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9" name="Thumb">
              <a:extLst>
                <a:ext uri="{FF2B5EF4-FFF2-40B4-BE49-F238E27FC236}">
                  <a16:creationId xmlns:a16="http://schemas.microsoft.com/office/drawing/2014/main" id="{A9D1A557-CBE0-4EE8-9E9D-EDE968FAA81D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976" name="Export">
            <a:extLst>
              <a:ext uri="{FF2B5EF4-FFF2-40B4-BE49-F238E27FC236}">
                <a16:creationId xmlns:a16="http://schemas.microsoft.com/office/drawing/2014/main" id="{707C136F-9D04-4C3B-8DC4-03D55CF38B7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195810" y="1929913"/>
            <a:ext cx="141202" cy="144000"/>
          </a:xfrm>
          <a:custGeom>
            <a:avLst/>
            <a:gdLst>
              <a:gd name="T0" fmla="*/ 14 w 659"/>
              <a:gd name="T1" fmla="*/ 0 h 668"/>
              <a:gd name="T2" fmla="*/ 0 w 659"/>
              <a:gd name="T3" fmla="*/ 14 h 668"/>
              <a:gd name="T4" fmla="*/ 0 w 659"/>
              <a:gd name="T5" fmla="*/ 654 h 668"/>
              <a:gd name="T6" fmla="*/ 14 w 659"/>
              <a:gd name="T7" fmla="*/ 668 h 668"/>
              <a:gd name="T8" fmla="*/ 414 w 659"/>
              <a:gd name="T9" fmla="*/ 668 h 668"/>
              <a:gd name="T10" fmla="*/ 428 w 659"/>
              <a:gd name="T11" fmla="*/ 654 h 668"/>
              <a:gd name="T12" fmla="*/ 428 w 659"/>
              <a:gd name="T13" fmla="*/ 521 h 668"/>
              <a:gd name="T14" fmla="*/ 400 w 659"/>
              <a:gd name="T15" fmla="*/ 521 h 668"/>
              <a:gd name="T16" fmla="*/ 400 w 659"/>
              <a:gd name="T17" fmla="*/ 640 h 668"/>
              <a:gd name="T18" fmla="*/ 28 w 659"/>
              <a:gd name="T19" fmla="*/ 640 h 668"/>
              <a:gd name="T20" fmla="*/ 28 w 659"/>
              <a:gd name="T21" fmla="*/ 28 h 668"/>
              <a:gd name="T22" fmla="*/ 400 w 659"/>
              <a:gd name="T23" fmla="*/ 28 h 668"/>
              <a:gd name="T24" fmla="*/ 400 w 659"/>
              <a:gd name="T25" fmla="*/ 148 h 668"/>
              <a:gd name="T26" fmla="*/ 428 w 659"/>
              <a:gd name="T27" fmla="*/ 148 h 668"/>
              <a:gd name="T28" fmla="*/ 428 w 659"/>
              <a:gd name="T29" fmla="*/ 14 h 668"/>
              <a:gd name="T30" fmla="*/ 414 w 659"/>
              <a:gd name="T31" fmla="*/ 0 h 668"/>
              <a:gd name="T32" fmla="*/ 14 w 659"/>
              <a:gd name="T33" fmla="*/ 0 h 668"/>
              <a:gd name="T34" fmla="*/ 522 w 659"/>
              <a:gd name="T35" fmla="*/ 202 h 668"/>
              <a:gd name="T36" fmla="*/ 513 w 659"/>
              <a:gd name="T37" fmla="*/ 225 h 668"/>
              <a:gd name="T38" fmla="*/ 608 w 659"/>
              <a:gd name="T39" fmla="*/ 321 h 668"/>
              <a:gd name="T40" fmla="*/ 214 w 659"/>
              <a:gd name="T41" fmla="*/ 321 h 668"/>
              <a:gd name="T42" fmla="*/ 214 w 659"/>
              <a:gd name="T43" fmla="*/ 348 h 668"/>
              <a:gd name="T44" fmla="*/ 608 w 659"/>
              <a:gd name="T45" fmla="*/ 348 h 668"/>
              <a:gd name="T46" fmla="*/ 513 w 659"/>
              <a:gd name="T47" fmla="*/ 443 h 668"/>
              <a:gd name="T48" fmla="*/ 531 w 659"/>
              <a:gd name="T49" fmla="*/ 462 h 668"/>
              <a:gd name="T50" fmla="*/ 659 w 659"/>
              <a:gd name="T51" fmla="*/ 334 h 668"/>
              <a:gd name="T52" fmla="*/ 531 w 659"/>
              <a:gd name="T53" fmla="*/ 206 h 668"/>
              <a:gd name="T54" fmla="*/ 522 w 659"/>
              <a:gd name="T55" fmla="*/ 202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59" h="668">
                <a:moveTo>
                  <a:pt x="14" y="0"/>
                </a:moveTo>
                <a:cubicBezTo>
                  <a:pt x="6" y="0"/>
                  <a:pt x="0" y="7"/>
                  <a:pt x="0" y="14"/>
                </a:cubicBezTo>
                <a:lnTo>
                  <a:pt x="0" y="654"/>
                </a:lnTo>
                <a:cubicBezTo>
                  <a:pt x="0" y="662"/>
                  <a:pt x="6" y="668"/>
                  <a:pt x="14" y="668"/>
                </a:cubicBezTo>
                <a:lnTo>
                  <a:pt x="414" y="668"/>
                </a:lnTo>
                <a:cubicBezTo>
                  <a:pt x="421" y="668"/>
                  <a:pt x="428" y="662"/>
                  <a:pt x="428" y="654"/>
                </a:cubicBezTo>
                <a:lnTo>
                  <a:pt x="428" y="521"/>
                </a:lnTo>
                <a:lnTo>
                  <a:pt x="400" y="521"/>
                </a:lnTo>
                <a:lnTo>
                  <a:pt x="400" y="640"/>
                </a:lnTo>
                <a:lnTo>
                  <a:pt x="28" y="640"/>
                </a:lnTo>
                <a:lnTo>
                  <a:pt x="28" y="28"/>
                </a:lnTo>
                <a:lnTo>
                  <a:pt x="400" y="28"/>
                </a:lnTo>
                <a:lnTo>
                  <a:pt x="400" y="148"/>
                </a:lnTo>
                <a:lnTo>
                  <a:pt x="428" y="148"/>
                </a:lnTo>
                <a:lnTo>
                  <a:pt x="428" y="14"/>
                </a:lnTo>
                <a:cubicBezTo>
                  <a:pt x="428" y="7"/>
                  <a:pt x="421" y="0"/>
                  <a:pt x="414" y="0"/>
                </a:cubicBezTo>
                <a:lnTo>
                  <a:pt x="14" y="0"/>
                </a:lnTo>
                <a:close/>
                <a:moveTo>
                  <a:pt x="522" y="202"/>
                </a:moveTo>
                <a:cubicBezTo>
                  <a:pt x="510" y="202"/>
                  <a:pt x="504" y="217"/>
                  <a:pt x="513" y="225"/>
                </a:cubicBezTo>
                <a:lnTo>
                  <a:pt x="608" y="321"/>
                </a:lnTo>
                <a:lnTo>
                  <a:pt x="214" y="321"/>
                </a:lnTo>
                <a:cubicBezTo>
                  <a:pt x="196" y="321"/>
                  <a:pt x="196" y="348"/>
                  <a:pt x="214" y="348"/>
                </a:cubicBezTo>
                <a:lnTo>
                  <a:pt x="608" y="348"/>
                </a:lnTo>
                <a:lnTo>
                  <a:pt x="513" y="443"/>
                </a:lnTo>
                <a:cubicBezTo>
                  <a:pt x="499" y="456"/>
                  <a:pt x="519" y="475"/>
                  <a:pt x="531" y="462"/>
                </a:cubicBezTo>
                <a:lnTo>
                  <a:pt x="659" y="334"/>
                </a:lnTo>
                <a:lnTo>
                  <a:pt x="531" y="206"/>
                </a:lnTo>
                <a:cubicBezTo>
                  <a:pt x="529" y="204"/>
                  <a:pt x="525" y="202"/>
                  <a:pt x="522" y="202"/>
                </a:cubicBezTo>
                <a:close/>
              </a:path>
            </a:pathLst>
          </a:custGeom>
          <a:solidFill>
            <a:srgbClr val="7F7F7F"/>
          </a:solidFill>
          <a:ln w="9525">
            <a:solidFill>
              <a:srgbClr val="7F7F7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977" name="직사각형 976">
            <a:extLst>
              <a:ext uri="{FF2B5EF4-FFF2-40B4-BE49-F238E27FC236}">
                <a16:creationId xmlns:a16="http://schemas.microsoft.com/office/drawing/2014/main" id="{329A9F42-5193-4C90-8205-0507909249E3}"/>
              </a:ext>
            </a:extLst>
          </p:cNvPr>
          <p:cNvSpPr/>
          <p:nvPr/>
        </p:nvSpPr>
        <p:spPr>
          <a:xfrm>
            <a:off x="3639154" y="2163297"/>
            <a:ext cx="1568058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오늘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2020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년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월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25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일 화요일</a:t>
            </a:r>
          </a:p>
        </p:txBody>
      </p:sp>
      <p:sp>
        <p:nvSpPr>
          <p:cNvPr id="978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D3CBDE14-94A6-49C2-8B60-F1E192A87F22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 rot="10800000">
            <a:off x="3613942" y="2286096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81" name="그룹 980">
            <a:extLst>
              <a:ext uri="{FF2B5EF4-FFF2-40B4-BE49-F238E27FC236}">
                <a16:creationId xmlns:a16="http://schemas.microsoft.com/office/drawing/2014/main" id="{8CB3EE93-49D4-4462-B1CB-97A2F662C14E}"/>
              </a:ext>
            </a:extLst>
          </p:cNvPr>
          <p:cNvGrpSpPr/>
          <p:nvPr/>
        </p:nvGrpSpPr>
        <p:grpSpPr>
          <a:xfrm>
            <a:off x="3960426" y="2456181"/>
            <a:ext cx="841897" cy="377855"/>
            <a:chOff x="1029223" y="2019637"/>
            <a:chExt cx="841897" cy="377855"/>
          </a:xfrm>
        </p:grpSpPr>
        <p:sp>
          <p:nvSpPr>
            <p:cNvPr id="1041" name="직사각형 1040">
              <a:extLst>
                <a:ext uri="{FF2B5EF4-FFF2-40B4-BE49-F238E27FC236}">
                  <a16:creationId xmlns:a16="http://schemas.microsoft.com/office/drawing/2014/main" id="{E8B8EA94-3ED1-4C6F-848D-5E424F35B98D}"/>
                </a:ext>
              </a:extLst>
            </p:cNvPr>
            <p:cNvSpPr/>
            <p:nvPr/>
          </p:nvSpPr>
          <p:spPr>
            <a:xfrm>
              <a:off x="1029223" y="2019637"/>
              <a:ext cx="76655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UCAP</a:t>
              </a:r>
              <a:r>
                <a:rPr kumimoji="1" lang="en-US" altLang="ko-K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 BOT</a:t>
              </a:r>
            </a:p>
          </p:txBody>
        </p:sp>
        <p:sp>
          <p:nvSpPr>
            <p:cNvPr id="1042" name="직사각형 1041">
              <a:extLst>
                <a:ext uri="{FF2B5EF4-FFF2-40B4-BE49-F238E27FC236}">
                  <a16:creationId xmlns:a16="http://schemas.microsoft.com/office/drawing/2014/main" id="{DB06265D-FDD4-4D0A-ADD1-E2366721B36B}"/>
                </a:ext>
              </a:extLst>
            </p:cNvPr>
            <p:cNvSpPr/>
            <p:nvPr/>
          </p:nvSpPr>
          <p:spPr>
            <a:xfrm>
              <a:off x="1029223" y="2197437"/>
              <a:ext cx="841897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[PC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버전 로그인</a:t>
              </a: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]</a:t>
              </a:r>
            </a:p>
          </p:txBody>
        </p:sp>
      </p:grpSp>
      <p:grpSp>
        <p:nvGrpSpPr>
          <p:cNvPr id="982" name="그룹 981">
            <a:extLst>
              <a:ext uri="{FF2B5EF4-FFF2-40B4-BE49-F238E27FC236}">
                <a16:creationId xmlns:a16="http://schemas.microsoft.com/office/drawing/2014/main" id="{394EDF7D-5B3C-4107-BD73-0C3032B43D88}"/>
              </a:ext>
            </a:extLst>
          </p:cNvPr>
          <p:cNvGrpSpPr/>
          <p:nvPr/>
        </p:nvGrpSpPr>
        <p:grpSpPr>
          <a:xfrm>
            <a:off x="3661370" y="2476791"/>
            <a:ext cx="336634" cy="336634"/>
            <a:chOff x="730167" y="2022485"/>
            <a:chExt cx="336634" cy="336634"/>
          </a:xfrm>
        </p:grpSpPr>
        <p:sp>
          <p:nvSpPr>
            <p:cNvPr id="1039" name="Background">
              <a:extLst>
                <a:ext uri="{FF2B5EF4-FFF2-40B4-BE49-F238E27FC236}">
                  <a16:creationId xmlns:a16="http://schemas.microsoft.com/office/drawing/2014/main" id="{AA836FB4-3537-4B75-A0F7-173C108946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0167" y="2022485"/>
              <a:ext cx="336634" cy="336634"/>
            </a:xfrm>
            <a:prstGeom prst="ellipse">
              <a:avLst/>
            </a:prstGeom>
            <a:solidFill>
              <a:srgbClr val="8F8F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1040" name="그래픽 1039" descr="로봇">
              <a:extLst>
                <a:ext uri="{FF2B5EF4-FFF2-40B4-BE49-F238E27FC236}">
                  <a16:creationId xmlns:a16="http://schemas.microsoft.com/office/drawing/2014/main" id="{D26A401D-F0A1-4F19-8205-D4C58014C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79273" y="2071591"/>
              <a:ext cx="238422" cy="238422"/>
            </a:xfrm>
            <a:prstGeom prst="rect">
              <a:avLst/>
            </a:prstGeom>
          </p:spPr>
        </p:pic>
      </p:grpSp>
      <p:pic>
        <p:nvPicPr>
          <p:cNvPr id="983" name="그래픽 982" descr="신호음 장치 음소거">
            <a:extLst>
              <a:ext uri="{FF2B5EF4-FFF2-40B4-BE49-F238E27FC236}">
                <a16:creationId xmlns:a16="http://schemas.microsoft.com/office/drawing/2014/main" id="{E52D2F23-932F-4505-A613-49795504E47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75684" y="2495660"/>
            <a:ext cx="151466" cy="151466"/>
          </a:xfrm>
          <a:prstGeom prst="rect">
            <a:avLst/>
          </a:prstGeom>
        </p:spPr>
      </p:pic>
      <p:sp>
        <p:nvSpPr>
          <p:cNvPr id="984" name="직사각형 983">
            <a:extLst>
              <a:ext uri="{FF2B5EF4-FFF2-40B4-BE49-F238E27FC236}">
                <a16:creationId xmlns:a16="http://schemas.microsoft.com/office/drawing/2014/main" id="{FF3691AD-5D80-44E3-93B3-D1DE8E42DC41}"/>
              </a:ext>
            </a:extLst>
          </p:cNvPr>
          <p:cNvSpPr/>
          <p:nvPr/>
        </p:nvSpPr>
        <p:spPr>
          <a:xfrm>
            <a:off x="5744387" y="2476921"/>
            <a:ext cx="62549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오후 </a:t>
            </a:r>
            <a:r>
              <a:rPr kumimoji="0" lang="en-US" altLang="ko-KR" sz="7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  <a:sym typeface="Arial"/>
              </a:rPr>
              <a:t>12:47</a:t>
            </a:r>
            <a:endParaRPr kumimoji="0" lang="ko-KR" altLang="en-US" sz="12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85" name="타원 984">
            <a:extLst>
              <a:ext uri="{FF2B5EF4-FFF2-40B4-BE49-F238E27FC236}">
                <a16:creationId xmlns:a16="http://schemas.microsoft.com/office/drawing/2014/main" id="{066FC857-6BAD-4172-961A-EA8DA77BDE5A}"/>
              </a:ext>
            </a:extLst>
          </p:cNvPr>
          <p:cNvSpPr/>
          <p:nvPr/>
        </p:nvSpPr>
        <p:spPr>
          <a:xfrm>
            <a:off x="6102938" y="2651158"/>
            <a:ext cx="157126" cy="1571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맑은 고딕" panose="020B0503020000020004" pitchFamily="50" charset="-127"/>
                <a:cs typeface="+mn-cs"/>
                <a:sym typeface="Arial"/>
              </a:rPr>
              <a:t>7</a:t>
            </a:r>
            <a:endParaRPr kumimoji="0" lang="ko-KR" altLang="en-US" sz="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sp>
        <p:nvSpPr>
          <p:cNvPr id="1013" name="직사각형 1012">
            <a:extLst>
              <a:ext uri="{FF2B5EF4-FFF2-40B4-BE49-F238E27FC236}">
                <a16:creationId xmlns:a16="http://schemas.microsoft.com/office/drawing/2014/main" id="{8C1DE785-DF22-470B-8E75-4DCA1473C393}"/>
              </a:ext>
            </a:extLst>
          </p:cNvPr>
          <p:cNvSpPr/>
          <p:nvPr/>
        </p:nvSpPr>
        <p:spPr>
          <a:xfrm>
            <a:off x="3639154" y="2982267"/>
            <a:ext cx="1568058" cy="25321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844083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오늘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2020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년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월 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25</a:t>
            </a:r>
            <a:r>
              <a:rPr kumimoji="1" lang="ko-KR" altLang="en-US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일 화요일</a:t>
            </a:r>
          </a:p>
        </p:txBody>
      </p:sp>
      <p:sp>
        <p:nvSpPr>
          <p:cNvPr id="1014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C3848465-E8B2-4505-A614-7D6EEF466B95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 rot="10800000">
            <a:off x="3613942" y="3105066"/>
            <a:ext cx="72000" cy="40696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19050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16" name="그래픽 1015" descr="신호음 장치 음소거">
            <a:extLst>
              <a:ext uri="{FF2B5EF4-FFF2-40B4-BE49-F238E27FC236}">
                <a16:creationId xmlns:a16="http://schemas.microsoft.com/office/drawing/2014/main" id="{DB247F2D-7E28-469F-BF20-45114D2C33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66600" y="3314630"/>
            <a:ext cx="151466" cy="151466"/>
          </a:xfrm>
          <a:prstGeom prst="rect">
            <a:avLst/>
          </a:prstGeom>
        </p:spPr>
      </p:pic>
      <p:grpSp>
        <p:nvGrpSpPr>
          <p:cNvPr id="1017" name="그룹 1016">
            <a:extLst>
              <a:ext uri="{FF2B5EF4-FFF2-40B4-BE49-F238E27FC236}">
                <a16:creationId xmlns:a16="http://schemas.microsoft.com/office/drawing/2014/main" id="{ACBEB6D3-8340-4772-B975-854782D1BF9D}"/>
              </a:ext>
            </a:extLst>
          </p:cNvPr>
          <p:cNvGrpSpPr/>
          <p:nvPr/>
        </p:nvGrpSpPr>
        <p:grpSpPr>
          <a:xfrm>
            <a:off x="3657693" y="3275151"/>
            <a:ext cx="2712186" cy="377855"/>
            <a:chOff x="428718" y="3646626"/>
            <a:chExt cx="2712186" cy="377855"/>
          </a:xfrm>
        </p:grpSpPr>
        <p:sp>
          <p:nvSpPr>
            <p:cNvPr id="1029" name="직사각형 1028">
              <a:extLst>
                <a:ext uri="{FF2B5EF4-FFF2-40B4-BE49-F238E27FC236}">
                  <a16:creationId xmlns:a16="http://schemas.microsoft.com/office/drawing/2014/main" id="{90D990C2-166A-43D4-9BA7-85C835EE2BAC}"/>
                </a:ext>
              </a:extLst>
            </p:cNvPr>
            <p:cNvSpPr/>
            <p:nvPr/>
          </p:nvSpPr>
          <p:spPr>
            <a:xfrm>
              <a:off x="2515412" y="3667366"/>
              <a:ext cx="625492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오후 </a:t>
              </a:r>
              <a:r>
                <a:rPr kumimoji="0" lang="en-US" altLang="ko-KR" sz="70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  <a:sym typeface="Arial"/>
                </a:rPr>
                <a:t>12:47</a:t>
              </a:r>
              <a:endParaRPr kumimoji="0" lang="ko-KR" altLang="en-US" sz="12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30" name="그룹 1029">
              <a:extLst>
                <a:ext uri="{FF2B5EF4-FFF2-40B4-BE49-F238E27FC236}">
                  <a16:creationId xmlns:a16="http://schemas.microsoft.com/office/drawing/2014/main" id="{90A7076F-9B46-4BAC-96C4-B674C482F285}"/>
                </a:ext>
              </a:extLst>
            </p:cNvPr>
            <p:cNvGrpSpPr/>
            <p:nvPr/>
          </p:nvGrpSpPr>
          <p:grpSpPr>
            <a:xfrm>
              <a:off x="428718" y="3646626"/>
              <a:ext cx="2612967" cy="377855"/>
              <a:chOff x="428718" y="3646626"/>
              <a:chExt cx="2612967" cy="377855"/>
            </a:xfrm>
          </p:grpSpPr>
          <p:grpSp>
            <p:nvGrpSpPr>
              <p:cNvPr id="1031" name="그룹 1030">
                <a:extLst>
                  <a:ext uri="{FF2B5EF4-FFF2-40B4-BE49-F238E27FC236}">
                    <a16:creationId xmlns:a16="http://schemas.microsoft.com/office/drawing/2014/main" id="{585F8E3C-1109-44D3-81E5-3E824AE85D06}"/>
                  </a:ext>
                </a:extLst>
              </p:cNvPr>
              <p:cNvGrpSpPr/>
              <p:nvPr/>
            </p:nvGrpSpPr>
            <p:grpSpPr>
              <a:xfrm>
                <a:off x="731451" y="3646626"/>
                <a:ext cx="1383712" cy="377855"/>
                <a:chOff x="1029223" y="2019637"/>
                <a:chExt cx="1383712" cy="377855"/>
              </a:xfrm>
            </p:grpSpPr>
            <p:sp>
              <p:nvSpPr>
                <p:cNvPr id="1037" name="직사각형 1036">
                  <a:extLst>
                    <a:ext uri="{FF2B5EF4-FFF2-40B4-BE49-F238E27FC236}">
                      <a16:creationId xmlns:a16="http://schemas.microsoft.com/office/drawing/2014/main" id="{718BB06E-E3F8-4AA5-B44F-9B9B9418E421}"/>
                    </a:ext>
                  </a:extLst>
                </p:cNvPr>
                <p:cNvSpPr/>
                <p:nvPr/>
              </p:nvSpPr>
              <p:spPr>
                <a:xfrm>
                  <a:off x="1029223" y="2019637"/>
                  <a:ext cx="1383712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en-US" altLang="ko-KR" sz="900" b="1" kern="1200" dirty="0">
                      <a:solidFill>
                        <a:srgbClr val="FF0000"/>
                      </a:solidFill>
                      <a:latin typeface="맑은 고딕"/>
                      <a:ea typeface="맑은 고딕" panose="020B0503020000020004" pitchFamily="50" charset="-127"/>
                    </a:rPr>
                    <a:t>UCAP</a:t>
                  </a:r>
                  <a:r>
                    <a:rPr kumimoji="1" lang="en-US" altLang="ko-KR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 </a:t>
                  </a:r>
                  <a:r>
                    <a:rPr kumimoji="1" lang="ko-KR" altLang="en-US" sz="9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고도화 프로젝트</a:t>
                  </a:r>
                  <a:endParaRPr kumimoji="1" lang="en-US" altLang="ko-K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4646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1038" name="직사각형 1037">
                  <a:extLst>
                    <a:ext uri="{FF2B5EF4-FFF2-40B4-BE49-F238E27FC236}">
                      <a16:creationId xmlns:a16="http://schemas.microsoft.com/office/drawing/2014/main" id="{1E6C57BB-BC13-4A1D-8D2A-80A3AC545D16}"/>
                    </a:ext>
                  </a:extLst>
                </p:cNvPr>
                <p:cNvSpPr/>
                <p:nvPr/>
              </p:nvSpPr>
              <p:spPr>
                <a:xfrm>
                  <a:off x="1029223" y="2197437"/>
                  <a:ext cx="639919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kumimoji="1" lang="en-US" altLang="ko-KR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[</a:t>
                  </a:r>
                  <a:r>
                    <a:rPr kumimoji="1" lang="ko-KR" altLang="en-US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첨부파일</a:t>
                  </a:r>
                  <a:r>
                    <a:rPr kumimoji="1" lang="en-US" altLang="ko-KR" sz="700" b="1" kern="1200" dirty="0">
                      <a:solidFill>
                        <a:srgbClr val="464646"/>
                      </a:solidFill>
                      <a:latin typeface="맑은 고딕"/>
                      <a:ea typeface="맑은 고딕" panose="020B0503020000020004" pitchFamily="50" charset="-127"/>
                    </a:rPr>
                    <a:t>] </a:t>
                  </a:r>
                </a:p>
              </p:txBody>
            </p:sp>
          </p:grpSp>
          <p:grpSp>
            <p:nvGrpSpPr>
              <p:cNvPr id="1032" name="그룹 1031">
                <a:extLst>
                  <a:ext uri="{FF2B5EF4-FFF2-40B4-BE49-F238E27FC236}">
                    <a16:creationId xmlns:a16="http://schemas.microsoft.com/office/drawing/2014/main" id="{47BB38D3-6186-4F9F-BDDD-E5697D59C56F}"/>
                  </a:ext>
                </a:extLst>
              </p:cNvPr>
              <p:cNvGrpSpPr/>
              <p:nvPr/>
            </p:nvGrpSpPr>
            <p:grpSpPr>
              <a:xfrm>
                <a:off x="428718" y="3664607"/>
                <a:ext cx="2612967" cy="344482"/>
                <a:chOff x="-1902487" y="4403566"/>
                <a:chExt cx="2612967" cy="344482"/>
              </a:xfrm>
            </p:grpSpPr>
            <p:grpSp>
              <p:nvGrpSpPr>
                <p:cNvPr id="1033" name="그룹 1032">
                  <a:extLst>
                    <a:ext uri="{FF2B5EF4-FFF2-40B4-BE49-F238E27FC236}">
                      <a16:creationId xmlns:a16="http://schemas.microsoft.com/office/drawing/2014/main" id="{5C5EDD51-EB46-4325-900B-6977DCD23853}"/>
                    </a:ext>
                  </a:extLst>
                </p:cNvPr>
                <p:cNvGrpSpPr/>
                <p:nvPr/>
              </p:nvGrpSpPr>
              <p:grpSpPr>
                <a:xfrm>
                  <a:off x="-1902487" y="4403566"/>
                  <a:ext cx="336634" cy="336634"/>
                  <a:chOff x="-1902487" y="4403566"/>
                  <a:chExt cx="336634" cy="336634"/>
                </a:xfrm>
              </p:grpSpPr>
              <p:sp>
                <p:nvSpPr>
                  <p:cNvPr id="1035" name="Background">
                    <a:extLst>
                      <a:ext uri="{FF2B5EF4-FFF2-40B4-BE49-F238E27FC236}">
                        <a16:creationId xmlns:a16="http://schemas.microsoft.com/office/drawing/2014/main" id="{5B069CF0-98AD-41FC-A138-CE1DCB07A3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-1902487" y="4403566"/>
                    <a:ext cx="336634" cy="336634"/>
                  </a:xfrm>
                  <a:prstGeom prst="ellipse">
                    <a:avLst/>
                  </a:prstGeom>
                  <a:solidFill>
                    <a:srgbClr val="8F8F8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8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  <a:sym typeface="Arial"/>
                    </a:endParaRPr>
                  </a:p>
                </p:txBody>
              </p:sp>
              <p:pic>
                <p:nvPicPr>
                  <p:cNvPr id="1036" name="그래픽 1035" descr="모임">
                    <a:extLst>
                      <a:ext uri="{FF2B5EF4-FFF2-40B4-BE49-F238E27FC236}">
                        <a16:creationId xmlns:a16="http://schemas.microsoft.com/office/drawing/2014/main" id="{FE0FAC6D-1E4E-4E2D-AB90-33D41FA51C9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1895919" y="4410134"/>
                    <a:ext cx="323498" cy="32349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034" name="타원 1033">
                  <a:extLst>
                    <a:ext uri="{FF2B5EF4-FFF2-40B4-BE49-F238E27FC236}">
                      <a16:creationId xmlns:a16="http://schemas.microsoft.com/office/drawing/2014/main" id="{42EDCB95-8D98-438D-96AE-ED9437D4A888}"/>
                    </a:ext>
                  </a:extLst>
                </p:cNvPr>
                <p:cNvSpPr/>
                <p:nvPr/>
              </p:nvSpPr>
              <p:spPr>
                <a:xfrm>
                  <a:off x="553354" y="4590923"/>
                  <a:ext cx="157126" cy="157125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altLang="ko-KR" sz="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맑은 고딕" panose="020B0503020000020004" pitchFamily="50" charset="-127"/>
                      <a:cs typeface="+mn-cs"/>
                      <a:sym typeface="Arial"/>
                    </a:rPr>
                    <a:t>1</a:t>
                  </a:r>
                  <a:endPara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+mn-cs"/>
                    <a:sym typeface="Arial"/>
                  </a:endParaRPr>
                </a:p>
              </p:txBody>
            </p:sp>
          </p:grpSp>
        </p:grpSp>
      </p:grpSp>
      <p:sp>
        <p:nvSpPr>
          <p:cNvPr id="1018" name="직사각형 1017">
            <a:extLst>
              <a:ext uri="{FF2B5EF4-FFF2-40B4-BE49-F238E27FC236}">
                <a16:creationId xmlns:a16="http://schemas.microsoft.com/office/drawing/2014/main" id="{3961345D-A5EC-4456-B1CF-A051BDCA6B54}"/>
              </a:ext>
            </a:extLst>
          </p:cNvPr>
          <p:cNvSpPr/>
          <p:nvPr/>
        </p:nvSpPr>
        <p:spPr>
          <a:xfrm>
            <a:off x="5149085" y="3283607"/>
            <a:ext cx="37702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(</a:t>
            </a:r>
            <a:r>
              <a:rPr kumimoji="1" lang="en-US" altLang="ko-KR" sz="800" b="1" kern="120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17</a:t>
            </a:r>
            <a:r>
              <a:rPr kumimoji="1" lang="en-US" altLang="ko-KR" sz="800" b="1" kern="1200" dirty="0">
                <a:solidFill>
                  <a:srgbClr val="595959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endParaRPr lang="ko-KR" altLang="en-US" b="1" dirty="0"/>
          </a:p>
        </p:txBody>
      </p:sp>
      <p:grpSp>
        <p:nvGrpSpPr>
          <p:cNvPr id="1058" name="그룹 1057">
            <a:extLst>
              <a:ext uri="{FF2B5EF4-FFF2-40B4-BE49-F238E27FC236}">
                <a16:creationId xmlns:a16="http://schemas.microsoft.com/office/drawing/2014/main" id="{18EA58AC-9FCD-4EC7-A6EA-F35B0DA91002}"/>
              </a:ext>
            </a:extLst>
          </p:cNvPr>
          <p:cNvGrpSpPr/>
          <p:nvPr/>
        </p:nvGrpSpPr>
        <p:grpSpPr>
          <a:xfrm>
            <a:off x="3535774" y="1593764"/>
            <a:ext cx="2269341" cy="514403"/>
            <a:chOff x="219957" y="1903723"/>
            <a:chExt cx="2269341" cy="514403"/>
          </a:xfrm>
        </p:grpSpPr>
        <p:sp>
          <p:nvSpPr>
            <p:cNvPr id="1059" name="직사각형 1058">
              <a:extLst>
                <a:ext uri="{FF2B5EF4-FFF2-40B4-BE49-F238E27FC236}">
                  <a16:creationId xmlns:a16="http://schemas.microsoft.com/office/drawing/2014/main" id="{95D33C32-3F97-4EB7-ACCE-0CEAC279D6B3}"/>
                </a:ext>
              </a:extLst>
            </p:cNvPr>
            <p:cNvSpPr/>
            <p:nvPr/>
          </p:nvSpPr>
          <p:spPr>
            <a:xfrm>
              <a:off x="219957" y="1903723"/>
              <a:ext cx="1839037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>
                <a:defRPr/>
              </a:pPr>
              <a:r>
                <a:rPr kumimoji="1" lang="ko-KR" altLang="en-US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검색 후 </a:t>
              </a: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| </a:t>
              </a:r>
              <a:r>
                <a:rPr kumimoji="1" lang="ko-KR" altLang="en-US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결과 有</a:t>
              </a:r>
              <a:endParaRPr kumimoji="1" lang="en-US" altLang="ko-KR" sz="10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060" name="그룹 1059">
              <a:extLst>
                <a:ext uri="{FF2B5EF4-FFF2-40B4-BE49-F238E27FC236}">
                  <a16:creationId xmlns:a16="http://schemas.microsoft.com/office/drawing/2014/main" id="{3DDEAB89-24CB-47C4-8AE6-7387EBE0A2C2}"/>
                </a:ext>
              </a:extLst>
            </p:cNvPr>
            <p:cNvGrpSpPr/>
            <p:nvPr/>
          </p:nvGrpSpPr>
          <p:grpSpPr>
            <a:xfrm>
              <a:off x="233347" y="2198634"/>
              <a:ext cx="2255951" cy="219492"/>
              <a:chOff x="233347" y="2198634"/>
              <a:chExt cx="2255951" cy="219492"/>
            </a:xfrm>
          </p:grpSpPr>
          <p:cxnSp>
            <p:nvCxnSpPr>
              <p:cNvPr id="1064" name="Line">
                <a:extLst>
                  <a:ext uri="{FF2B5EF4-FFF2-40B4-BE49-F238E27FC236}">
                    <a16:creationId xmlns:a16="http://schemas.microsoft.com/office/drawing/2014/main" id="{C72334AB-D71C-4E86-B9EC-3DA8C59C10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298" y="2418126"/>
                <a:ext cx="2196000" cy="0"/>
              </a:xfrm>
              <a:prstGeom prst="line">
                <a:avLst/>
              </a:prstGeom>
              <a:ln w="6350">
                <a:solidFill>
                  <a:srgbClr val="808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2" name="직사각형 1061">
                <a:extLst>
                  <a:ext uri="{FF2B5EF4-FFF2-40B4-BE49-F238E27FC236}">
                    <a16:creationId xmlns:a16="http://schemas.microsoft.com/office/drawing/2014/main" id="{2FF6403B-9DF4-476E-9B2D-DCFC56E03369}"/>
                  </a:ext>
                </a:extLst>
              </p:cNvPr>
              <p:cNvSpPr/>
              <p:nvPr/>
            </p:nvSpPr>
            <p:spPr>
              <a:xfrm>
                <a:off x="233347" y="2198634"/>
                <a:ext cx="460382" cy="215444"/>
              </a:xfrm>
              <a:prstGeom prst="rect">
                <a:avLst/>
              </a:prstGeom>
            </p:spPr>
            <p:txBody>
              <a:bodyPr wrap="none" anchor="t">
                <a:spAutoFit/>
              </a:bodyPr>
              <a:lstStyle/>
              <a:p>
                <a:pPr lvl="0" defTabSz="844083" fontAlgn="base" latinLnBrk="1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kumimoji="1" lang="en-US" altLang="ko-KR" sz="800" b="1" kern="1200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UCAP</a:t>
                </a:r>
                <a:endParaRPr kumimoji="1" lang="ko-KR" altLang="en-US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1067" name="그룹 1066">
            <a:extLst>
              <a:ext uri="{FF2B5EF4-FFF2-40B4-BE49-F238E27FC236}">
                <a16:creationId xmlns:a16="http://schemas.microsoft.com/office/drawing/2014/main" id="{958A3EEB-A9D5-4EA7-BFE2-3732458C1D93}"/>
              </a:ext>
            </a:extLst>
          </p:cNvPr>
          <p:cNvGrpSpPr/>
          <p:nvPr/>
        </p:nvGrpSpPr>
        <p:grpSpPr>
          <a:xfrm>
            <a:off x="5427936" y="1905670"/>
            <a:ext cx="331104" cy="184666"/>
            <a:chOff x="5675586" y="1905670"/>
            <a:chExt cx="331104" cy="184666"/>
          </a:xfrm>
        </p:grpSpPr>
        <p:sp>
          <p:nvSpPr>
            <p:cNvPr id="1068" name="Search Icon">
              <a:extLst>
                <a:ext uri="{FF2B5EF4-FFF2-40B4-BE49-F238E27FC236}">
                  <a16:creationId xmlns:a16="http://schemas.microsoft.com/office/drawing/2014/main" id="{594233BC-907E-4372-86E2-3122D5FB4CB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895681" y="1956685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69" name="직사각형 1068">
              <a:extLst>
                <a:ext uri="{FF2B5EF4-FFF2-40B4-BE49-F238E27FC236}">
                  <a16:creationId xmlns:a16="http://schemas.microsoft.com/office/drawing/2014/main" id="{D8338997-1629-4E3F-8A26-938F3F57E70F}"/>
                </a:ext>
              </a:extLst>
            </p:cNvPr>
            <p:cNvSpPr/>
            <p:nvPr/>
          </p:nvSpPr>
          <p:spPr>
            <a:xfrm>
              <a:off x="5675586" y="1905670"/>
              <a:ext cx="23436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b="1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1079" name="그룹 1078">
            <a:extLst>
              <a:ext uri="{FF2B5EF4-FFF2-40B4-BE49-F238E27FC236}">
                <a16:creationId xmlns:a16="http://schemas.microsoft.com/office/drawing/2014/main" id="{9CD7D804-AAF0-4D61-B210-0F16E2A28807}"/>
              </a:ext>
            </a:extLst>
          </p:cNvPr>
          <p:cNvGrpSpPr/>
          <p:nvPr/>
        </p:nvGrpSpPr>
        <p:grpSpPr>
          <a:xfrm>
            <a:off x="5831303" y="5493226"/>
            <a:ext cx="493200" cy="493200"/>
            <a:chOff x="3878255" y="1971928"/>
            <a:chExt cx="2132026" cy="2132026"/>
          </a:xfrm>
        </p:grpSpPr>
        <p:sp>
          <p:nvSpPr>
            <p:cNvPr id="1080" name="Oval">
              <a:extLst>
                <a:ext uri="{FF2B5EF4-FFF2-40B4-BE49-F238E27FC236}">
                  <a16:creationId xmlns:a16="http://schemas.microsoft.com/office/drawing/2014/main" id="{994048EB-D16B-40B9-AE7E-2B8019E14ADB}"/>
                </a:ext>
              </a:extLst>
            </p:cNvPr>
            <p:cNvSpPr/>
            <p:nvPr/>
          </p:nvSpPr>
          <p:spPr>
            <a:xfrm>
              <a:off x="3878255" y="1971928"/>
              <a:ext cx="2132026" cy="2132026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1081" name="그룹 1080">
              <a:extLst>
                <a:ext uri="{FF2B5EF4-FFF2-40B4-BE49-F238E27FC236}">
                  <a16:creationId xmlns:a16="http://schemas.microsoft.com/office/drawing/2014/main" id="{C8FA7F2B-FDD0-4DA4-9EB3-99F740EAC888}"/>
                </a:ext>
              </a:extLst>
            </p:cNvPr>
            <p:cNvGrpSpPr/>
            <p:nvPr/>
          </p:nvGrpSpPr>
          <p:grpSpPr>
            <a:xfrm>
              <a:off x="4280304" y="2474541"/>
              <a:ext cx="1327928" cy="1126800"/>
              <a:chOff x="4380868" y="2474541"/>
              <a:chExt cx="1327928" cy="1126800"/>
            </a:xfrm>
          </p:grpSpPr>
          <p:pic>
            <p:nvPicPr>
              <p:cNvPr id="1082" name="그래픽 1081" descr="음성">
                <a:extLst>
                  <a:ext uri="{FF2B5EF4-FFF2-40B4-BE49-F238E27FC236}">
                    <a16:creationId xmlns:a16="http://schemas.microsoft.com/office/drawing/2014/main" id="{5A0DD8C4-C768-4335-BBF5-D614CDDE0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4380868" y="2474541"/>
                <a:ext cx="1126800" cy="1126800"/>
              </a:xfrm>
              <a:prstGeom prst="rect">
                <a:avLst/>
              </a:prstGeom>
            </p:spPr>
          </p:pic>
          <p:grpSp>
            <p:nvGrpSpPr>
              <p:cNvPr id="1083" name="Add Button">
                <a:extLst>
                  <a:ext uri="{FF2B5EF4-FFF2-40B4-BE49-F238E27FC236}">
                    <a16:creationId xmlns:a16="http://schemas.microsoft.com/office/drawing/2014/main" id="{BB2E352A-357D-41DF-AA59-83965D1C3F0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06540" y="3199091"/>
                <a:ext cx="402256" cy="402250"/>
                <a:chOff x="9096375" y="2044700"/>
                <a:chExt cx="157163" cy="157162"/>
              </a:xfrm>
              <a:solidFill>
                <a:schemeClr val="bg1"/>
              </a:solidFill>
            </p:grpSpPr>
            <p:sp>
              <p:nvSpPr>
                <p:cNvPr id="1084" name="Circle">
                  <a:extLst>
                    <a:ext uri="{FF2B5EF4-FFF2-40B4-BE49-F238E27FC236}">
                      <a16:creationId xmlns:a16="http://schemas.microsoft.com/office/drawing/2014/main" id="{4B8CE2A4-E6E6-41D3-B45B-41F862E1CAC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096375" y="2044700"/>
                  <a:ext cx="157163" cy="157162"/>
                </a:xfrm>
                <a:custGeom>
                  <a:avLst/>
                  <a:gdLst>
                    <a:gd name="T0" fmla="*/ 103 w 206"/>
                    <a:gd name="T1" fmla="*/ 0 h 206"/>
                    <a:gd name="T2" fmla="*/ 0 w 206"/>
                    <a:gd name="T3" fmla="*/ 103 h 206"/>
                    <a:gd name="T4" fmla="*/ 103 w 206"/>
                    <a:gd name="T5" fmla="*/ 206 h 206"/>
                    <a:gd name="T6" fmla="*/ 206 w 206"/>
                    <a:gd name="T7" fmla="*/ 103 h 206"/>
                    <a:gd name="T8" fmla="*/ 103 w 206"/>
                    <a:gd name="T9" fmla="*/ 0 h 206"/>
                    <a:gd name="T10" fmla="*/ 103 w 206"/>
                    <a:gd name="T11" fmla="*/ 9 h 206"/>
                    <a:gd name="T12" fmla="*/ 197 w 206"/>
                    <a:gd name="T13" fmla="*/ 103 h 206"/>
                    <a:gd name="T14" fmla="*/ 103 w 206"/>
                    <a:gd name="T15" fmla="*/ 197 h 206"/>
                    <a:gd name="T16" fmla="*/ 10 w 206"/>
                    <a:gd name="T17" fmla="*/ 103 h 206"/>
                    <a:gd name="T18" fmla="*/ 103 w 206"/>
                    <a:gd name="T19" fmla="*/ 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6" h="206">
                      <a:moveTo>
                        <a:pt x="103" y="0"/>
                      </a:moveTo>
                      <a:cubicBezTo>
                        <a:pt x="46" y="0"/>
                        <a:pt x="0" y="46"/>
                        <a:pt x="0" y="103"/>
                      </a:cubicBezTo>
                      <a:cubicBezTo>
                        <a:pt x="0" y="160"/>
                        <a:pt x="46" y="206"/>
                        <a:pt x="103" y="206"/>
                      </a:cubicBezTo>
                      <a:cubicBezTo>
                        <a:pt x="160" y="206"/>
                        <a:pt x="206" y="160"/>
                        <a:pt x="206" y="103"/>
                      </a:cubicBezTo>
                      <a:cubicBezTo>
                        <a:pt x="206" y="46"/>
                        <a:pt x="160" y="0"/>
                        <a:pt x="103" y="0"/>
                      </a:cubicBezTo>
                      <a:moveTo>
                        <a:pt x="103" y="9"/>
                      </a:moveTo>
                      <a:cubicBezTo>
                        <a:pt x="155" y="9"/>
                        <a:pt x="197" y="51"/>
                        <a:pt x="197" y="103"/>
                      </a:cubicBezTo>
                      <a:cubicBezTo>
                        <a:pt x="197" y="155"/>
                        <a:pt x="155" y="197"/>
                        <a:pt x="103" y="197"/>
                      </a:cubicBezTo>
                      <a:cubicBezTo>
                        <a:pt x="52" y="197"/>
                        <a:pt x="10" y="155"/>
                        <a:pt x="10" y="103"/>
                      </a:cubicBezTo>
                      <a:cubicBezTo>
                        <a:pt x="10" y="51"/>
                        <a:pt x="52" y="9"/>
                        <a:pt x="103" y="9"/>
                      </a:cubicBezTo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085" name="Add">
                  <a:extLst>
                    <a:ext uri="{FF2B5EF4-FFF2-40B4-BE49-F238E27FC236}">
                      <a16:creationId xmlns:a16="http://schemas.microsoft.com/office/drawing/2014/main" id="{CDD79316-EEE6-43BB-97F8-E3C27AA5809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9135269" y="2084388"/>
                  <a:ext cx="79375" cy="77787"/>
                </a:xfrm>
                <a:custGeom>
                  <a:avLst/>
                  <a:gdLst>
                    <a:gd name="T0" fmla="*/ 50 w 50"/>
                    <a:gd name="T1" fmla="*/ 22 h 49"/>
                    <a:gd name="T2" fmla="*/ 27 w 50"/>
                    <a:gd name="T3" fmla="*/ 22 h 49"/>
                    <a:gd name="T4" fmla="*/ 27 w 50"/>
                    <a:gd name="T5" fmla="*/ 0 h 49"/>
                    <a:gd name="T6" fmla="*/ 23 w 50"/>
                    <a:gd name="T7" fmla="*/ 0 h 49"/>
                    <a:gd name="T8" fmla="*/ 23 w 50"/>
                    <a:gd name="T9" fmla="*/ 22 h 49"/>
                    <a:gd name="T10" fmla="*/ 0 w 50"/>
                    <a:gd name="T11" fmla="*/ 22 h 49"/>
                    <a:gd name="T12" fmla="*/ 0 w 50"/>
                    <a:gd name="T13" fmla="*/ 27 h 49"/>
                    <a:gd name="T14" fmla="*/ 23 w 50"/>
                    <a:gd name="T15" fmla="*/ 27 h 49"/>
                    <a:gd name="T16" fmla="*/ 23 w 50"/>
                    <a:gd name="T17" fmla="*/ 49 h 49"/>
                    <a:gd name="T18" fmla="*/ 27 w 50"/>
                    <a:gd name="T19" fmla="*/ 49 h 49"/>
                    <a:gd name="T20" fmla="*/ 27 w 50"/>
                    <a:gd name="T21" fmla="*/ 27 h 49"/>
                    <a:gd name="T22" fmla="*/ 50 w 50"/>
                    <a:gd name="T23" fmla="*/ 27 h 49"/>
                    <a:gd name="T24" fmla="*/ 50 w 50"/>
                    <a:gd name="T25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49">
                      <a:moveTo>
                        <a:pt x="50" y="22"/>
                      </a:moveTo>
                      <a:lnTo>
                        <a:pt x="27" y="22"/>
                      </a:ln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23" y="22"/>
                      </a:lnTo>
                      <a:lnTo>
                        <a:pt x="0" y="22"/>
                      </a:lnTo>
                      <a:lnTo>
                        <a:pt x="0" y="27"/>
                      </a:lnTo>
                      <a:lnTo>
                        <a:pt x="23" y="27"/>
                      </a:lnTo>
                      <a:lnTo>
                        <a:pt x="23" y="49"/>
                      </a:lnTo>
                      <a:lnTo>
                        <a:pt x="27" y="49"/>
                      </a:lnTo>
                      <a:lnTo>
                        <a:pt x="27" y="27"/>
                      </a:lnTo>
                      <a:lnTo>
                        <a:pt x="50" y="27"/>
                      </a:ln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</p:grpSp>
      <p:sp>
        <p:nvSpPr>
          <p:cNvPr id="1095" name="Export">
            <a:extLst>
              <a:ext uri="{FF2B5EF4-FFF2-40B4-BE49-F238E27FC236}">
                <a16:creationId xmlns:a16="http://schemas.microsoft.com/office/drawing/2014/main" id="{3464CAA4-13A2-4B0A-B759-924241336A9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424785" y="1929913"/>
            <a:ext cx="141202" cy="144000"/>
          </a:xfrm>
          <a:custGeom>
            <a:avLst/>
            <a:gdLst>
              <a:gd name="T0" fmla="*/ 14 w 659"/>
              <a:gd name="T1" fmla="*/ 0 h 668"/>
              <a:gd name="T2" fmla="*/ 0 w 659"/>
              <a:gd name="T3" fmla="*/ 14 h 668"/>
              <a:gd name="T4" fmla="*/ 0 w 659"/>
              <a:gd name="T5" fmla="*/ 654 h 668"/>
              <a:gd name="T6" fmla="*/ 14 w 659"/>
              <a:gd name="T7" fmla="*/ 668 h 668"/>
              <a:gd name="T8" fmla="*/ 414 w 659"/>
              <a:gd name="T9" fmla="*/ 668 h 668"/>
              <a:gd name="T10" fmla="*/ 428 w 659"/>
              <a:gd name="T11" fmla="*/ 654 h 668"/>
              <a:gd name="T12" fmla="*/ 428 w 659"/>
              <a:gd name="T13" fmla="*/ 521 h 668"/>
              <a:gd name="T14" fmla="*/ 400 w 659"/>
              <a:gd name="T15" fmla="*/ 521 h 668"/>
              <a:gd name="T16" fmla="*/ 400 w 659"/>
              <a:gd name="T17" fmla="*/ 640 h 668"/>
              <a:gd name="T18" fmla="*/ 28 w 659"/>
              <a:gd name="T19" fmla="*/ 640 h 668"/>
              <a:gd name="T20" fmla="*/ 28 w 659"/>
              <a:gd name="T21" fmla="*/ 28 h 668"/>
              <a:gd name="T22" fmla="*/ 400 w 659"/>
              <a:gd name="T23" fmla="*/ 28 h 668"/>
              <a:gd name="T24" fmla="*/ 400 w 659"/>
              <a:gd name="T25" fmla="*/ 148 h 668"/>
              <a:gd name="T26" fmla="*/ 428 w 659"/>
              <a:gd name="T27" fmla="*/ 148 h 668"/>
              <a:gd name="T28" fmla="*/ 428 w 659"/>
              <a:gd name="T29" fmla="*/ 14 h 668"/>
              <a:gd name="T30" fmla="*/ 414 w 659"/>
              <a:gd name="T31" fmla="*/ 0 h 668"/>
              <a:gd name="T32" fmla="*/ 14 w 659"/>
              <a:gd name="T33" fmla="*/ 0 h 668"/>
              <a:gd name="T34" fmla="*/ 522 w 659"/>
              <a:gd name="T35" fmla="*/ 202 h 668"/>
              <a:gd name="T36" fmla="*/ 513 w 659"/>
              <a:gd name="T37" fmla="*/ 225 h 668"/>
              <a:gd name="T38" fmla="*/ 608 w 659"/>
              <a:gd name="T39" fmla="*/ 321 h 668"/>
              <a:gd name="T40" fmla="*/ 214 w 659"/>
              <a:gd name="T41" fmla="*/ 321 h 668"/>
              <a:gd name="T42" fmla="*/ 214 w 659"/>
              <a:gd name="T43" fmla="*/ 348 h 668"/>
              <a:gd name="T44" fmla="*/ 608 w 659"/>
              <a:gd name="T45" fmla="*/ 348 h 668"/>
              <a:gd name="T46" fmla="*/ 513 w 659"/>
              <a:gd name="T47" fmla="*/ 443 h 668"/>
              <a:gd name="T48" fmla="*/ 531 w 659"/>
              <a:gd name="T49" fmla="*/ 462 h 668"/>
              <a:gd name="T50" fmla="*/ 659 w 659"/>
              <a:gd name="T51" fmla="*/ 334 h 668"/>
              <a:gd name="T52" fmla="*/ 531 w 659"/>
              <a:gd name="T53" fmla="*/ 206 h 668"/>
              <a:gd name="T54" fmla="*/ 522 w 659"/>
              <a:gd name="T55" fmla="*/ 202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59" h="668">
                <a:moveTo>
                  <a:pt x="14" y="0"/>
                </a:moveTo>
                <a:cubicBezTo>
                  <a:pt x="6" y="0"/>
                  <a:pt x="0" y="7"/>
                  <a:pt x="0" y="14"/>
                </a:cubicBezTo>
                <a:lnTo>
                  <a:pt x="0" y="654"/>
                </a:lnTo>
                <a:cubicBezTo>
                  <a:pt x="0" y="662"/>
                  <a:pt x="6" y="668"/>
                  <a:pt x="14" y="668"/>
                </a:cubicBezTo>
                <a:lnTo>
                  <a:pt x="414" y="668"/>
                </a:lnTo>
                <a:cubicBezTo>
                  <a:pt x="421" y="668"/>
                  <a:pt x="428" y="662"/>
                  <a:pt x="428" y="654"/>
                </a:cubicBezTo>
                <a:lnTo>
                  <a:pt x="428" y="521"/>
                </a:lnTo>
                <a:lnTo>
                  <a:pt x="400" y="521"/>
                </a:lnTo>
                <a:lnTo>
                  <a:pt x="400" y="640"/>
                </a:lnTo>
                <a:lnTo>
                  <a:pt x="28" y="640"/>
                </a:lnTo>
                <a:lnTo>
                  <a:pt x="28" y="28"/>
                </a:lnTo>
                <a:lnTo>
                  <a:pt x="400" y="28"/>
                </a:lnTo>
                <a:lnTo>
                  <a:pt x="400" y="148"/>
                </a:lnTo>
                <a:lnTo>
                  <a:pt x="428" y="148"/>
                </a:lnTo>
                <a:lnTo>
                  <a:pt x="428" y="14"/>
                </a:lnTo>
                <a:cubicBezTo>
                  <a:pt x="428" y="7"/>
                  <a:pt x="421" y="0"/>
                  <a:pt x="414" y="0"/>
                </a:cubicBezTo>
                <a:lnTo>
                  <a:pt x="14" y="0"/>
                </a:lnTo>
                <a:close/>
                <a:moveTo>
                  <a:pt x="522" y="202"/>
                </a:moveTo>
                <a:cubicBezTo>
                  <a:pt x="510" y="202"/>
                  <a:pt x="504" y="217"/>
                  <a:pt x="513" y="225"/>
                </a:cubicBezTo>
                <a:lnTo>
                  <a:pt x="608" y="321"/>
                </a:lnTo>
                <a:lnTo>
                  <a:pt x="214" y="321"/>
                </a:lnTo>
                <a:cubicBezTo>
                  <a:pt x="196" y="321"/>
                  <a:pt x="196" y="348"/>
                  <a:pt x="214" y="348"/>
                </a:cubicBezTo>
                <a:lnTo>
                  <a:pt x="608" y="348"/>
                </a:lnTo>
                <a:lnTo>
                  <a:pt x="513" y="443"/>
                </a:lnTo>
                <a:cubicBezTo>
                  <a:pt x="499" y="456"/>
                  <a:pt x="519" y="475"/>
                  <a:pt x="531" y="462"/>
                </a:cubicBezTo>
                <a:lnTo>
                  <a:pt x="659" y="334"/>
                </a:lnTo>
                <a:lnTo>
                  <a:pt x="531" y="206"/>
                </a:lnTo>
                <a:cubicBezTo>
                  <a:pt x="529" y="204"/>
                  <a:pt x="525" y="202"/>
                  <a:pt x="522" y="202"/>
                </a:cubicBezTo>
                <a:close/>
              </a:path>
            </a:pathLst>
          </a:custGeom>
          <a:solidFill>
            <a:srgbClr val="7F7F7F"/>
          </a:solidFill>
          <a:ln w="9525">
            <a:solidFill>
              <a:srgbClr val="7F7F7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1098" name="그룹 1097">
            <a:extLst>
              <a:ext uri="{FF2B5EF4-FFF2-40B4-BE49-F238E27FC236}">
                <a16:creationId xmlns:a16="http://schemas.microsoft.com/office/drawing/2014/main" id="{9B9F85F0-20A2-4C92-B39B-E215487A5691}"/>
              </a:ext>
            </a:extLst>
          </p:cNvPr>
          <p:cNvGrpSpPr/>
          <p:nvPr/>
        </p:nvGrpSpPr>
        <p:grpSpPr>
          <a:xfrm>
            <a:off x="6778139" y="1888675"/>
            <a:ext cx="2255951" cy="219492"/>
            <a:chOff x="233347" y="2198634"/>
            <a:chExt cx="2255951" cy="219492"/>
          </a:xfrm>
        </p:grpSpPr>
        <p:cxnSp>
          <p:nvCxnSpPr>
            <p:cNvPr id="1099" name="Line">
              <a:extLst>
                <a:ext uri="{FF2B5EF4-FFF2-40B4-BE49-F238E27FC236}">
                  <a16:creationId xmlns:a16="http://schemas.microsoft.com/office/drawing/2014/main" id="{364A2914-2300-4D00-A103-47D4D3EB10ED}"/>
                </a:ext>
              </a:extLst>
            </p:cNvPr>
            <p:cNvCxnSpPr>
              <a:cxnSpLocks/>
            </p:cNvCxnSpPr>
            <p:nvPr/>
          </p:nvCxnSpPr>
          <p:spPr>
            <a:xfrm>
              <a:off x="293298" y="2418126"/>
              <a:ext cx="21960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0" name="직사각형 1099">
              <a:extLst>
                <a:ext uri="{FF2B5EF4-FFF2-40B4-BE49-F238E27FC236}">
                  <a16:creationId xmlns:a16="http://schemas.microsoft.com/office/drawing/2014/main" id="{18FAA588-2F25-4CD3-B9B2-4FDD05E8A3E1}"/>
                </a:ext>
              </a:extLst>
            </p:cNvPr>
            <p:cNvSpPr/>
            <p:nvPr/>
          </p:nvSpPr>
          <p:spPr>
            <a:xfrm>
              <a:off x="233347" y="2198634"/>
              <a:ext cx="460382" cy="21544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en-US" altLang="ko-KR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UCAP</a:t>
              </a:r>
              <a:endParaRPr kumimoji="1" lang="ko-KR" altLang="en-US" sz="800" b="1" kern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101" name="그룹 1100">
            <a:extLst>
              <a:ext uri="{FF2B5EF4-FFF2-40B4-BE49-F238E27FC236}">
                <a16:creationId xmlns:a16="http://schemas.microsoft.com/office/drawing/2014/main" id="{14CF5CBE-D5FF-4C9D-A057-86A36547266D}"/>
              </a:ext>
            </a:extLst>
          </p:cNvPr>
          <p:cNvGrpSpPr/>
          <p:nvPr/>
        </p:nvGrpSpPr>
        <p:grpSpPr>
          <a:xfrm>
            <a:off x="8656911" y="1905670"/>
            <a:ext cx="331104" cy="184666"/>
            <a:chOff x="5675586" y="1905670"/>
            <a:chExt cx="331104" cy="184666"/>
          </a:xfrm>
        </p:grpSpPr>
        <p:sp>
          <p:nvSpPr>
            <p:cNvPr id="1102" name="Search Icon">
              <a:extLst>
                <a:ext uri="{FF2B5EF4-FFF2-40B4-BE49-F238E27FC236}">
                  <a16:creationId xmlns:a16="http://schemas.microsoft.com/office/drawing/2014/main" id="{9B647CD3-0427-46CC-8A00-D12CD69589E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895681" y="1956685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03" name="직사각형 1102">
              <a:extLst>
                <a:ext uri="{FF2B5EF4-FFF2-40B4-BE49-F238E27FC236}">
                  <a16:creationId xmlns:a16="http://schemas.microsoft.com/office/drawing/2014/main" id="{D614C495-38F9-45C9-AA58-04A747312E57}"/>
                </a:ext>
              </a:extLst>
            </p:cNvPr>
            <p:cNvSpPr/>
            <p:nvPr/>
          </p:nvSpPr>
          <p:spPr>
            <a:xfrm>
              <a:off x="5675586" y="1905670"/>
              <a:ext cx="23436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b="1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1111" name="그룹 1110">
            <a:extLst>
              <a:ext uri="{FF2B5EF4-FFF2-40B4-BE49-F238E27FC236}">
                <a16:creationId xmlns:a16="http://schemas.microsoft.com/office/drawing/2014/main" id="{28814511-9B86-448E-B58E-558EEF1F55BF}"/>
              </a:ext>
            </a:extLst>
          </p:cNvPr>
          <p:cNvGrpSpPr/>
          <p:nvPr/>
        </p:nvGrpSpPr>
        <p:grpSpPr>
          <a:xfrm>
            <a:off x="9060221" y="5493226"/>
            <a:ext cx="493200" cy="493200"/>
            <a:chOff x="3878255" y="1971928"/>
            <a:chExt cx="2132026" cy="2132026"/>
          </a:xfrm>
        </p:grpSpPr>
        <p:sp>
          <p:nvSpPr>
            <p:cNvPr id="1112" name="Oval">
              <a:extLst>
                <a:ext uri="{FF2B5EF4-FFF2-40B4-BE49-F238E27FC236}">
                  <a16:creationId xmlns:a16="http://schemas.microsoft.com/office/drawing/2014/main" id="{2D741ECC-F1CD-4460-9C12-2CE65433AF81}"/>
                </a:ext>
              </a:extLst>
            </p:cNvPr>
            <p:cNvSpPr/>
            <p:nvPr/>
          </p:nvSpPr>
          <p:spPr>
            <a:xfrm>
              <a:off x="3878255" y="1971928"/>
              <a:ext cx="2132026" cy="2132026"/>
            </a:xfrm>
            <a:prstGeom prst="ellipse">
              <a:avLst/>
            </a:prstGeom>
            <a:solidFill>
              <a:srgbClr val="DA1F28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grpSp>
          <p:nvGrpSpPr>
            <p:cNvPr id="1113" name="그룹 1112">
              <a:extLst>
                <a:ext uri="{FF2B5EF4-FFF2-40B4-BE49-F238E27FC236}">
                  <a16:creationId xmlns:a16="http://schemas.microsoft.com/office/drawing/2014/main" id="{52FEE2BB-7F13-4D64-8D1D-50C4689760F2}"/>
                </a:ext>
              </a:extLst>
            </p:cNvPr>
            <p:cNvGrpSpPr/>
            <p:nvPr/>
          </p:nvGrpSpPr>
          <p:grpSpPr>
            <a:xfrm>
              <a:off x="4280304" y="2474541"/>
              <a:ext cx="1327928" cy="1126800"/>
              <a:chOff x="4380868" y="2474541"/>
              <a:chExt cx="1327928" cy="1126800"/>
            </a:xfrm>
          </p:grpSpPr>
          <p:pic>
            <p:nvPicPr>
              <p:cNvPr id="1114" name="그래픽 1113" descr="음성">
                <a:extLst>
                  <a:ext uri="{FF2B5EF4-FFF2-40B4-BE49-F238E27FC236}">
                    <a16:creationId xmlns:a16="http://schemas.microsoft.com/office/drawing/2014/main" id="{585EE34A-2070-4F81-8951-AF4145E921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4380868" y="2474541"/>
                <a:ext cx="1126800" cy="1126800"/>
              </a:xfrm>
              <a:prstGeom prst="rect">
                <a:avLst/>
              </a:prstGeom>
            </p:spPr>
          </p:pic>
          <p:grpSp>
            <p:nvGrpSpPr>
              <p:cNvPr id="1115" name="Add Button">
                <a:extLst>
                  <a:ext uri="{FF2B5EF4-FFF2-40B4-BE49-F238E27FC236}">
                    <a16:creationId xmlns:a16="http://schemas.microsoft.com/office/drawing/2014/main" id="{011E5F75-4ADF-48F7-9B76-D093C583616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06540" y="3199091"/>
                <a:ext cx="402256" cy="402250"/>
                <a:chOff x="9096375" y="2044700"/>
                <a:chExt cx="157163" cy="157162"/>
              </a:xfrm>
              <a:solidFill>
                <a:schemeClr val="bg1"/>
              </a:solidFill>
            </p:grpSpPr>
            <p:sp>
              <p:nvSpPr>
                <p:cNvPr id="1116" name="Circle">
                  <a:extLst>
                    <a:ext uri="{FF2B5EF4-FFF2-40B4-BE49-F238E27FC236}">
                      <a16:creationId xmlns:a16="http://schemas.microsoft.com/office/drawing/2014/main" id="{CC71B5AA-D887-4ACD-B5AF-3119264D932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096375" y="2044700"/>
                  <a:ext cx="157163" cy="157162"/>
                </a:xfrm>
                <a:custGeom>
                  <a:avLst/>
                  <a:gdLst>
                    <a:gd name="T0" fmla="*/ 103 w 206"/>
                    <a:gd name="T1" fmla="*/ 0 h 206"/>
                    <a:gd name="T2" fmla="*/ 0 w 206"/>
                    <a:gd name="T3" fmla="*/ 103 h 206"/>
                    <a:gd name="T4" fmla="*/ 103 w 206"/>
                    <a:gd name="T5" fmla="*/ 206 h 206"/>
                    <a:gd name="T6" fmla="*/ 206 w 206"/>
                    <a:gd name="T7" fmla="*/ 103 h 206"/>
                    <a:gd name="T8" fmla="*/ 103 w 206"/>
                    <a:gd name="T9" fmla="*/ 0 h 206"/>
                    <a:gd name="T10" fmla="*/ 103 w 206"/>
                    <a:gd name="T11" fmla="*/ 9 h 206"/>
                    <a:gd name="T12" fmla="*/ 197 w 206"/>
                    <a:gd name="T13" fmla="*/ 103 h 206"/>
                    <a:gd name="T14" fmla="*/ 103 w 206"/>
                    <a:gd name="T15" fmla="*/ 197 h 206"/>
                    <a:gd name="T16" fmla="*/ 10 w 206"/>
                    <a:gd name="T17" fmla="*/ 103 h 206"/>
                    <a:gd name="T18" fmla="*/ 103 w 206"/>
                    <a:gd name="T19" fmla="*/ 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6" h="206">
                      <a:moveTo>
                        <a:pt x="103" y="0"/>
                      </a:moveTo>
                      <a:cubicBezTo>
                        <a:pt x="46" y="0"/>
                        <a:pt x="0" y="46"/>
                        <a:pt x="0" y="103"/>
                      </a:cubicBezTo>
                      <a:cubicBezTo>
                        <a:pt x="0" y="160"/>
                        <a:pt x="46" y="206"/>
                        <a:pt x="103" y="206"/>
                      </a:cubicBezTo>
                      <a:cubicBezTo>
                        <a:pt x="160" y="206"/>
                        <a:pt x="206" y="160"/>
                        <a:pt x="206" y="103"/>
                      </a:cubicBezTo>
                      <a:cubicBezTo>
                        <a:pt x="206" y="46"/>
                        <a:pt x="160" y="0"/>
                        <a:pt x="103" y="0"/>
                      </a:cubicBezTo>
                      <a:moveTo>
                        <a:pt x="103" y="9"/>
                      </a:moveTo>
                      <a:cubicBezTo>
                        <a:pt x="155" y="9"/>
                        <a:pt x="197" y="51"/>
                        <a:pt x="197" y="103"/>
                      </a:cubicBezTo>
                      <a:cubicBezTo>
                        <a:pt x="197" y="155"/>
                        <a:pt x="155" y="197"/>
                        <a:pt x="103" y="197"/>
                      </a:cubicBezTo>
                      <a:cubicBezTo>
                        <a:pt x="52" y="197"/>
                        <a:pt x="10" y="155"/>
                        <a:pt x="10" y="103"/>
                      </a:cubicBezTo>
                      <a:cubicBezTo>
                        <a:pt x="10" y="51"/>
                        <a:pt x="52" y="9"/>
                        <a:pt x="103" y="9"/>
                      </a:cubicBezTo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  <p:sp>
              <p:nvSpPr>
                <p:cNvPr id="1117" name="Add">
                  <a:extLst>
                    <a:ext uri="{FF2B5EF4-FFF2-40B4-BE49-F238E27FC236}">
                      <a16:creationId xmlns:a16="http://schemas.microsoft.com/office/drawing/2014/main" id="{919929B3-AA0F-4275-8C14-4C3AA658F6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9135269" y="2084388"/>
                  <a:ext cx="79375" cy="77787"/>
                </a:xfrm>
                <a:custGeom>
                  <a:avLst/>
                  <a:gdLst>
                    <a:gd name="T0" fmla="*/ 50 w 50"/>
                    <a:gd name="T1" fmla="*/ 22 h 49"/>
                    <a:gd name="T2" fmla="*/ 27 w 50"/>
                    <a:gd name="T3" fmla="*/ 22 h 49"/>
                    <a:gd name="T4" fmla="*/ 27 w 50"/>
                    <a:gd name="T5" fmla="*/ 0 h 49"/>
                    <a:gd name="T6" fmla="*/ 23 w 50"/>
                    <a:gd name="T7" fmla="*/ 0 h 49"/>
                    <a:gd name="T8" fmla="*/ 23 w 50"/>
                    <a:gd name="T9" fmla="*/ 22 h 49"/>
                    <a:gd name="T10" fmla="*/ 0 w 50"/>
                    <a:gd name="T11" fmla="*/ 22 h 49"/>
                    <a:gd name="T12" fmla="*/ 0 w 50"/>
                    <a:gd name="T13" fmla="*/ 27 h 49"/>
                    <a:gd name="T14" fmla="*/ 23 w 50"/>
                    <a:gd name="T15" fmla="*/ 27 h 49"/>
                    <a:gd name="T16" fmla="*/ 23 w 50"/>
                    <a:gd name="T17" fmla="*/ 49 h 49"/>
                    <a:gd name="T18" fmla="*/ 27 w 50"/>
                    <a:gd name="T19" fmla="*/ 49 h 49"/>
                    <a:gd name="T20" fmla="*/ 27 w 50"/>
                    <a:gd name="T21" fmla="*/ 27 h 49"/>
                    <a:gd name="T22" fmla="*/ 50 w 50"/>
                    <a:gd name="T23" fmla="*/ 27 h 49"/>
                    <a:gd name="T24" fmla="*/ 50 w 50"/>
                    <a:gd name="T25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49">
                      <a:moveTo>
                        <a:pt x="50" y="22"/>
                      </a:moveTo>
                      <a:lnTo>
                        <a:pt x="27" y="22"/>
                      </a:ln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23" y="22"/>
                      </a:lnTo>
                      <a:lnTo>
                        <a:pt x="0" y="22"/>
                      </a:lnTo>
                      <a:lnTo>
                        <a:pt x="0" y="27"/>
                      </a:lnTo>
                      <a:lnTo>
                        <a:pt x="23" y="27"/>
                      </a:lnTo>
                      <a:lnTo>
                        <a:pt x="23" y="49"/>
                      </a:lnTo>
                      <a:lnTo>
                        <a:pt x="27" y="49"/>
                      </a:lnTo>
                      <a:lnTo>
                        <a:pt x="27" y="27"/>
                      </a:lnTo>
                      <a:lnTo>
                        <a:pt x="50" y="27"/>
                      </a:ln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746855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제목 1">
            <a:extLst>
              <a:ext uri="{FF2B5EF4-FFF2-40B4-BE49-F238E27FC236}">
                <a16:creationId xmlns:a16="http://schemas.microsoft.com/office/drawing/2014/main" id="{0C180593-06DA-4145-8DBE-17868381E50D}"/>
              </a:ext>
            </a:extLst>
          </p:cNvPr>
          <p:cNvSpPr txBox="1">
            <a:spLocks/>
          </p:cNvSpPr>
          <p:nvPr/>
        </p:nvSpPr>
        <p:spPr bwMode="auto">
          <a:xfrm>
            <a:off x="200025" y="-6703"/>
            <a:ext cx="52498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"/>
              <a:defRPr sz="1600" b="1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1pPr>
            <a:lvl2pPr marL="742950" marR="0" lvl="1" indent="-28575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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2pPr>
            <a:lvl3pPr marL="1143000" marR="0" lvl="2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맑은 고딕" pitchFamily="50" charset="-127"/>
              <a:buChar char="-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3pPr>
            <a:lvl4pPr marL="1600200" marR="0" lvl="3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Wingdings" pitchFamily="2" charset="2"/>
              <a:buChar char="§"/>
              <a:tabLst>
                <a:tab pos="720725" algn="l"/>
              </a:tabLst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4pPr>
            <a:lvl5pPr marL="2057400" marR="0" lvl="4" indent="-228600" algn="l" defTabSz="939800" rtl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5pPr>
            <a:lvl6pPr marL="2514600" marR="0" lvl="5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6pPr>
            <a:lvl7pPr marL="2971800" marR="0" lvl="6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7pPr>
            <a:lvl8pPr marL="3429000" marR="0" lvl="7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8pPr>
            <a:lvl9pPr marL="3886200" marR="0" lvl="8" indent="-228600" algn="l" defTabSz="939800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200" b="0" i="0" u="none" strike="noStrike" cap="none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Arial"/>
                <a:sym typeface="Arial"/>
              </a:defRPr>
            </a:lvl9pPr>
          </a:lstStyle>
          <a:p>
            <a:pPr eaLnBrk="1" fontAlgn="b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ko-KR" altLang="en-US" dirty="0">
                <a:solidFill>
                  <a:srgbClr val="000000"/>
                </a:solidFill>
                <a:ea typeface="LG스마트체 Regular" panose="020B0600000101010101"/>
              </a:rPr>
              <a:t>검색</a:t>
            </a:r>
          </a:p>
        </p:txBody>
      </p:sp>
      <p:sp>
        <p:nvSpPr>
          <p:cNvPr id="606" name="직사각형 605">
            <a:extLst>
              <a:ext uri="{FF2B5EF4-FFF2-40B4-BE49-F238E27FC236}">
                <a16:creationId xmlns:a16="http://schemas.microsoft.com/office/drawing/2014/main" id="{B206F839-77F9-46D6-B5CC-B3A0EB084AC0}"/>
              </a:ext>
            </a:extLst>
          </p:cNvPr>
          <p:cNvSpPr/>
          <p:nvPr/>
        </p:nvSpPr>
        <p:spPr>
          <a:xfrm>
            <a:off x="211050" y="624537"/>
            <a:ext cx="35545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『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』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메뉴의 대화내용</a:t>
            </a:r>
            <a:r>
              <a:rPr kumimoji="1" lang="en-US" altLang="ko-KR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검색결과</a:t>
            </a:r>
            <a:endParaRPr kumimoji="1" lang="en-US" altLang="ko-KR" sz="1100" b="1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2800BDCC-9CCC-483A-9215-07EE38CCA1E9}"/>
              </a:ext>
            </a:extLst>
          </p:cNvPr>
          <p:cNvSpPr/>
          <p:nvPr/>
        </p:nvSpPr>
        <p:spPr>
          <a:xfrm>
            <a:off x="211050" y="911547"/>
            <a:ext cx="7240716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대화방 우측 상단의 검색 버튼 클릭 시 하단으로 검색어 입력 레이어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  <a:p>
            <a:pPr marL="88900" lvl="0" indent="-88900">
              <a:buFont typeface="Arial" panose="020B0604020202020204" pitchFamily="34" charset="0"/>
              <a:buChar char="•"/>
              <a:defRPr/>
            </a:pP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검색 결과가 없는 경우</a:t>
            </a:r>
            <a:r>
              <a:rPr kumimoji="1" lang="en-US" altLang="ko-KR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00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안내 문구 노출</a:t>
            </a:r>
            <a:endParaRPr kumimoji="1" lang="en-US" altLang="ko-KR" sz="1000" kern="1200" dirty="0">
              <a:solidFill>
                <a:srgbClr val="464646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61" name="직사각형 460">
            <a:extLst>
              <a:ext uri="{FF2B5EF4-FFF2-40B4-BE49-F238E27FC236}">
                <a16:creationId xmlns:a16="http://schemas.microsoft.com/office/drawing/2014/main" id="{F8F449D0-0088-462B-AB36-DBAA4A3389AB}"/>
              </a:ext>
            </a:extLst>
          </p:cNvPr>
          <p:cNvSpPr/>
          <p:nvPr/>
        </p:nvSpPr>
        <p:spPr>
          <a:xfrm>
            <a:off x="278224" y="1593764"/>
            <a:ext cx="1839037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검색 전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73E1603-5800-4907-9944-F7DA6521B96E}"/>
              </a:ext>
            </a:extLst>
          </p:cNvPr>
          <p:cNvGrpSpPr/>
          <p:nvPr/>
        </p:nvGrpSpPr>
        <p:grpSpPr>
          <a:xfrm>
            <a:off x="6498653" y="736603"/>
            <a:ext cx="3224250" cy="769471"/>
            <a:chOff x="6403526" y="755342"/>
            <a:chExt cx="3224250" cy="769471"/>
          </a:xfrm>
        </p:grpSpPr>
        <p:sp>
          <p:nvSpPr>
            <p:cNvPr id="502" name="직사각형 501">
              <a:extLst>
                <a:ext uri="{FF2B5EF4-FFF2-40B4-BE49-F238E27FC236}">
                  <a16:creationId xmlns:a16="http://schemas.microsoft.com/office/drawing/2014/main" id="{0141902B-E280-4C37-8D05-0EF09C3AE204}"/>
                </a:ext>
              </a:extLst>
            </p:cNvPr>
            <p:cNvSpPr/>
            <p:nvPr/>
          </p:nvSpPr>
          <p:spPr>
            <a:xfrm>
              <a:off x="6403526" y="755342"/>
              <a:ext cx="1224000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1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Arial"/>
                  <a:sym typeface="Arial"/>
                </a:rPr>
                <a:t>Default</a:t>
              </a:r>
            </a:p>
          </p:txBody>
        </p:sp>
        <p:sp>
          <p:nvSpPr>
            <p:cNvPr id="507" name="직사각형 506">
              <a:extLst>
                <a:ext uri="{FF2B5EF4-FFF2-40B4-BE49-F238E27FC236}">
                  <a16:creationId xmlns:a16="http://schemas.microsoft.com/office/drawing/2014/main" id="{102F8A62-EEAC-429C-A34A-BB90413766B1}"/>
                </a:ext>
              </a:extLst>
            </p:cNvPr>
            <p:cNvSpPr/>
            <p:nvPr/>
          </p:nvSpPr>
          <p:spPr>
            <a:xfrm>
              <a:off x="7365551" y="755342"/>
              <a:ext cx="1224000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>
                <a:defRPr/>
              </a:pP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Mouse Over</a:t>
              </a:r>
            </a:p>
          </p:txBody>
        </p:sp>
        <p:sp>
          <p:nvSpPr>
            <p:cNvPr id="516" name="Oval">
              <a:extLst>
                <a:ext uri="{FF2B5EF4-FFF2-40B4-BE49-F238E27FC236}">
                  <a16:creationId xmlns:a16="http://schemas.microsoft.com/office/drawing/2014/main" id="{C366E996-A288-45BD-B29B-E8D8AB53DBCD}"/>
                </a:ext>
              </a:extLst>
            </p:cNvPr>
            <p:cNvSpPr/>
            <p:nvPr/>
          </p:nvSpPr>
          <p:spPr>
            <a:xfrm>
              <a:off x="8868502" y="1021940"/>
              <a:ext cx="294548" cy="2945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96" name="Oval">
              <a:extLst>
                <a:ext uri="{FF2B5EF4-FFF2-40B4-BE49-F238E27FC236}">
                  <a16:creationId xmlns:a16="http://schemas.microsoft.com/office/drawing/2014/main" id="{E321A223-EF83-4ED9-AEFA-96A52EE51242}"/>
                </a:ext>
              </a:extLst>
            </p:cNvPr>
            <p:cNvSpPr/>
            <p:nvPr/>
          </p:nvSpPr>
          <p:spPr>
            <a:xfrm>
              <a:off x="6868252" y="1001186"/>
              <a:ext cx="294548" cy="29454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97" name="Search Icon">
              <a:extLst>
                <a:ext uri="{FF2B5EF4-FFF2-40B4-BE49-F238E27FC236}">
                  <a16:creationId xmlns:a16="http://schemas.microsoft.com/office/drawing/2014/main" id="{86A06FF9-94F5-4A9F-8448-EE3E9E491BE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943330" y="1076460"/>
              <a:ext cx="144392" cy="144000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8" name="Oval">
              <a:extLst>
                <a:ext uri="{FF2B5EF4-FFF2-40B4-BE49-F238E27FC236}">
                  <a16:creationId xmlns:a16="http://schemas.microsoft.com/office/drawing/2014/main" id="{4CAE527D-CFE3-4C96-AFC2-C8BE918D8725}"/>
                </a:ext>
              </a:extLst>
            </p:cNvPr>
            <p:cNvSpPr/>
            <p:nvPr/>
          </p:nvSpPr>
          <p:spPr>
            <a:xfrm>
              <a:off x="7830277" y="1001186"/>
              <a:ext cx="294548" cy="294548"/>
            </a:xfrm>
            <a:prstGeom prst="ellipse">
              <a:avLst/>
            </a:prstGeom>
            <a:solidFill>
              <a:srgbClr val="F2F2F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09" name="Search Icon">
              <a:extLst>
                <a:ext uri="{FF2B5EF4-FFF2-40B4-BE49-F238E27FC236}">
                  <a16:creationId xmlns:a16="http://schemas.microsoft.com/office/drawing/2014/main" id="{F1EB501B-8A90-4398-9AFD-F5B522160AC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05355" y="1076460"/>
              <a:ext cx="144392" cy="144000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14" name="Search Icon">
              <a:extLst>
                <a:ext uri="{FF2B5EF4-FFF2-40B4-BE49-F238E27FC236}">
                  <a16:creationId xmlns:a16="http://schemas.microsoft.com/office/drawing/2014/main" id="{7FFCBEEB-8DB5-4D52-AF84-E175556C885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43580" y="1076460"/>
              <a:ext cx="144392" cy="144000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518" name="직사각형 517">
              <a:extLst>
                <a:ext uri="{FF2B5EF4-FFF2-40B4-BE49-F238E27FC236}">
                  <a16:creationId xmlns:a16="http://schemas.microsoft.com/office/drawing/2014/main" id="{2D6ED25A-B88A-466D-9DD2-C841D56797AB}"/>
                </a:ext>
              </a:extLst>
            </p:cNvPr>
            <p:cNvSpPr/>
            <p:nvPr/>
          </p:nvSpPr>
          <p:spPr>
            <a:xfrm>
              <a:off x="8403776" y="755342"/>
              <a:ext cx="1224000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>
                <a:defRPr/>
              </a:pPr>
              <a:r>
                <a:rPr kumimoji="1" lang="en-US" altLang="ko-KR" sz="1000" b="1" kern="1200" dirty="0">
                  <a:solidFill>
                    <a:srgbClr val="464646"/>
                  </a:solidFill>
                  <a:latin typeface="맑은 고딕"/>
                  <a:ea typeface="맑은 고딕" panose="020B0503020000020004" pitchFamily="50" charset="-127"/>
                </a:rPr>
                <a:t>Selected</a:t>
              </a:r>
            </a:p>
          </p:txBody>
        </p:sp>
        <p:sp>
          <p:nvSpPr>
            <p:cNvPr id="519" name="Tooltip">
              <a:extLst>
                <a:ext uri="{FF2B5EF4-FFF2-40B4-BE49-F238E27FC236}">
                  <a16:creationId xmlns:a16="http://schemas.microsoft.com/office/drawing/2014/main" id="{F3715DE6-198A-46F9-8107-4656EE43C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6818" y="1315525"/>
              <a:ext cx="681469" cy="209288"/>
            </a:xfrm>
            <a:custGeom>
              <a:avLst/>
              <a:gdLst>
                <a:gd name="T0" fmla="*/ 1519 w 3039"/>
                <a:gd name="T1" fmla="*/ 0 h 756"/>
                <a:gd name="T2" fmla="*/ 1387 w 3039"/>
                <a:gd name="T3" fmla="*/ 146 h 756"/>
                <a:gd name="T4" fmla="*/ 123 w 3039"/>
                <a:gd name="T5" fmla="*/ 146 h 756"/>
                <a:gd name="T6" fmla="*/ 0 w 3039"/>
                <a:gd name="T7" fmla="*/ 270 h 756"/>
                <a:gd name="T8" fmla="*/ 0 w 3039"/>
                <a:gd name="T9" fmla="*/ 632 h 756"/>
                <a:gd name="T10" fmla="*/ 123 w 3039"/>
                <a:gd name="T11" fmla="*/ 756 h 756"/>
                <a:gd name="T12" fmla="*/ 2914 w 3039"/>
                <a:gd name="T13" fmla="*/ 756 h 756"/>
                <a:gd name="T14" fmla="*/ 3039 w 3039"/>
                <a:gd name="T15" fmla="*/ 632 h 756"/>
                <a:gd name="T16" fmla="*/ 3039 w 3039"/>
                <a:gd name="T17" fmla="*/ 270 h 756"/>
                <a:gd name="T18" fmla="*/ 2914 w 3039"/>
                <a:gd name="T19" fmla="*/ 146 h 756"/>
                <a:gd name="T20" fmla="*/ 1652 w 3039"/>
                <a:gd name="T21" fmla="*/ 146 h 756"/>
                <a:gd name="T22" fmla="*/ 1519 w 3039"/>
                <a:gd name="T23" fmla="*/ 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39" h="756">
                  <a:moveTo>
                    <a:pt x="1519" y="0"/>
                  </a:moveTo>
                  <a:lnTo>
                    <a:pt x="1387" y="146"/>
                  </a:lnTo>
                  <a:lnTo>
                    <a:pt x="123" y="146"/>
                  </a:lnTo>
                  <a:cubicBezTo>
                    <a:pt x="55" y="146"/>
                    <a:pt x="0" y="202"/>
                    <a:pt x="0" y="270"/>
                  </a:cubicBezTo>
                  <a:lnTo>
                    <a:pt x="0" y="632"/>
                  </a:lnTo>
                  <a:cubicBezTo>
                    <a:pt x="0" y="700"/>
                    <a:pt x="55" y="756"/>
                    <a:pt x="123" y="756"/>
                  </a:cubicBezTo>
                  <a:lnTo>
                    <a:pt x="2914" y="756"/>
                  </a:lnTo>
                  <a:cubicBezTo>
                    <a:pt x="2983" y="756"/>
                    <a:pt x="3039" y="700"/>
                    <a:pt x="3039" y="632"/>
                  </a:cubicBezTo>
                  <a:lnTo>
                    <a:pt x="3039" y="270"/>
                  </a:lnTo>
                  <a:cubicBezTo>
                    <a:pt x="3039" y="202"/>
                    <a:pt x="2983" y="146"/>
                    <a:pt x="2914" y="146"/>
                  </a:cubicBezTo>
                  <a:lnTo>
                    <a:pt x="1652" y="146"/>
                  </a:lnTo>
                  <a:lnTo>
                    <a:pt x="1519" y="0"/>
                  </a:lnTo>
                  <a:close/>
                </a:path>
              </a:pathLst>
            </a:custGeom>
            <a:solidFill>
              <a:srgbClr val="FFA7A7"/>
            </a:solidFill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none" lIns="54864" tIns="73152" rIns="54864" bIns="27432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ko-KR" altLang="en-US" sz="700" b="1" kern="0" dirty="0">
                  <a:solidFill>
                    <a:prstClr val="white"/>
                  </a:solidFill>
                  <a:latin typeface="맑은 고딕" panose="020B0503020000020004" pitchFamily="50" charset="-127"/>
                  <a:cs typeface="Segoe UI" panose="020B0502040204020203" pitchFamily="34" charset="0"/>
                </a:rPr>
                <a:t>대화내용 검색</a:t>
              </a:r>
              <a:endParaRPr lang="en-US" altLang="ko-KR" sz="700" b="1" kern="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544" name="직사각형 543">
            <a:extLst>
              <a:ext uri="{FF2B5EF4-FFF2-40B4-BE49-F238E27FC236}">
                <a16:creationId xmlns:a16="http://schemas.microsoft.com/office/drawing/2014/main" id="{65C7254E-0FCF-4902-9C17-9BFAD09CF320}"/>
              </a:ext>
            </a:extLst>
          </p:cNvPr>
          <p:cNvSpPr/>
          <p:nvPr/>
        </p:nvSpPr>
        <p:spPr>
          <a:xfrm>
            <a:off x="5012149" y="1593764"/>
            <a:ext cx="1839037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검색 결과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sp>
        <p:nvSpPr>
          <p:cNvPr id="394" name="직사각형 393">
            <a:extLst>
              <a:ext uri="{FF2B5EF4-FFF2-40B4-BE49-F238E27FC236}">
                <a16:creationId xmlns:a16="http://schemas.microsoft.com/office/drawing/2014/main" id="{BAD63BDF-2C51-448C-A482-A8F03147B493}"/>
              </a:ext>
            </a:extLst>
          </p:cNvPr>
          <p:cNvSpPr/>
          <p:nvPr/>
        </p:nvSpPr>
        <p:spPr>
          <a:xfrm>
            <a:off x="288302" y="1850828"/>
            <a:ext cx="3606647" cy="4826197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418" name="Scroll Indicator">
            <a:extLst>
              <a:ext uri="{FF2B5EF4-FFF2-40B4-BE49-F238E27FC236}">
                <a16:creationId xmlns:a16="http://schemas.microsoft.com/office/drawing/2014/main" id="{60E6C406-7959-42A9-9E45-E68DD675FF52}"/>
              </a:ext>
            </a:extLst>
          </p:cNvPr>
          <p:cNvGrpSpPr/>
          <p:nvPr/>
        </p:nvGrpSpPr>
        <p:grpSpPr>
          <a:xfrm>
            <a:off x="3828574" y="2673297"/>
            <a:ext cx="25400" cy="3168000"/>
            <a:chOff x="892175" y="1261242"/>
            <a:chExt cx="25400" cy="3016250"/>
          </a:xfrm>
        </p:grpSpPr>
        <p:cxnSp>
          <p:nvCxnSpPr>
            <p:cNvPr id="419" name="Track">
              <a:extLst>
                <a:ext uri="{FF2B5EF4-FFF2-40B4-BE49-F238E27FC236}">
                  <a16:creationId xmlns:a16="http://schemas.microsoft.com/office/drawing/2014/main" id="{9D827A3C-45EB-46C4-9291-877C28206E1A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" name="Thumb">
              <a:extLst>
                <a:ext uri="{FF2B5EF4-FFF2-40B4-BE49-F238E27FC236}">
                  <a16:creationId xmlns:a16="http://schemas.microsoft.com/office/drawing/2014/main" id="{5D63FB65-838C-4CF3-B977-9E8B295F6B9E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437" name="그룹 436">
            <a:extLst>
              <a:ext uri="{FF2B5EF4-FFF2-40B4-BE49-F238E27FC236}">
                <a16:creationId xmlns:a16="http://schemas.microsoft.com/office/drawing/2014/main" id="{0633E01F-41E8-4ACF-A0C7-87AC78496D1C}"/>
              </a:ext>
            </a:extLst>
          </p:cNvPr>
          <p:cNvGrpSpPr/>
          <p:nvPr/>
        </p:nvGrpSpPr>
        <p:grpSpPr>
          <a:xfrm>
            <a:off x="371252" y="6373817"/>
            <a:ext cx="1862993" cy="225703"/>
            <a:chOff x="3390211" y="5837215"/>
            <a:chExt cx="1862993" cy="225703"/>
          </a:xfrm>
        </p:grpSpPr>
        <p:pic>
          <p:nvPicPr>
            <p:cNvPr id="438" name="그림 437">
              <a:extLst>
                <a:ext uri="{FF2B5EF4-FFF2-40B4-BE49-F238E27FC236}">
                  <a16:creationId xmlns:a16="http://schemas.microsoft.com/office/drawing/2014/main" id="{887C949C-60BA-4C1C-8E91-195C23927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76824" y="5871077"/>
              <a:ext cx="184381" cy="183600"/>
            </a:xfrm>
            <a:prstGeom prst="rect">
              <a:avLst/>
            </a:prstGeom>
          </p:spPr>
        </p:pic>
        <p:sp>
          <p:nvSpPr>
            <p:cNvPr id="439" name="Attachment">
              <a:extLst>
                <a:ext uri="{FF2B5EF4-FFF2-40B4-BE49-F238E27FC236}">
                  <a16:creationId xmlns:a16="http://schemas.microsoft.com/office/drawing/2014/main" id="{0D301475-AD67-40D6-90CC-A26B99533DC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90211" y="5884498"/>
              <a:ext cx="144569" cy="133200"/>
            </a:xfrm>
            <a:custGeom>
              <a:avLst/>
              <a:gdLst>
                <a:gd name="T0" fmla="*/ 478 w 580"/>
                <a:gd name="T1" fmla="*/ 0 h 534"/>
                <a:gd name="T2" fmla="*/ 412 w 580"/>
                <a:gd name="T3" fmla="*/ 27 h 534"/>
                <a:gd name="T4" fmla="*/ 144 w 580"/>
                <a:gd name="T5" fmla="*/ 296 h 534"/>
                <a:gd name="T6" fmla="*/ 145 w 580"/>
                <a:gd name="T7" fmla="*/ 388 h 534"/>
                <a:gd name="T8" fmla="*/ 239 w 580"/>
                <a:gd name="T9" fmla="*/ 388 h 534"/>
                <a:gd name="T10" fmla="*/ 441 w 580"/>
                <a:gd name="T11" fmla="*/ 187 h 534"/>
                <a:gd name="T12" fmla="*/ 431 w 580"/>
                <a:gd name="T13" fmla="*/ 164 h 534"/>
                <a:gd name="T14" fmla="*/ 422 w 580"/>
                <a:gd name="T15" fmla="*/ 168 h 534"/>
                <a:gd name="T16" fmla="*/ 221 w 580"/>
                <a:gd name="T17" fmla="*/ 370 h 534"/>
                <a:gd name="T18" fmla="*/ 164 w 580"/>
                <a:gd name="T19" fmla="*/ 370 h 534"/>
                <a:gd name="T20" fmla="*/ 164 w 580"/>
                <a:gd name="T21" fmla="*/ 313 h 534"/>
                <a:gd name="T22" fmla="*/ 431 w 580"/>
                <a:gd name="T23" fmla="*/ 46 h 534"/>
                <a:gd name="T24" fmla="*/ 525 w 580"/>
                <a:gd name="T25" fmla="*/ 46 h 534"/>
                <a:gd name="T26" fmla="*/ 525 w 580"/>
                <a:gd name="T27" fmla="*/ 140 h 534"/>
                <a:gd name="T28" fmla="*/ 197 w 580"/>
                <a:gd name="T29" fmla="*/ 468 h 534"/>
                <a:gd name="T30" fmla="*/ 65 w 580"/>
                <a:gd name="T31" fmla="*/ 468 h 534"/>
                <a:gd name="T32" fmla="*/ 65 w 580"/>
                <a:gd name="T33" fmla="*/ 337 h 534"/>
                <a:gd name="T34" fmla="*/ 328 w 580"/>
                <a:gd name="T35" fmla="*/ 74 h 534"/>
                <a:gd name="T36" fmla="*/ 309 w 580"/>
                <a:gd name="T37" fmla="*/ 55 h 534"/>
                <a:gd name="T38" fmla="*/ 47 w 580"/>
                <a:gd name="T39" fmla="*/ 318 h 534"/>
                <a:gd name="T40" fmla="*/ 47 w 580"/>
                <a:gd name="T41" fmla="*/ 487 h 534"/>
                <a:gd name="T42" fmla="*/ 216 w 580"/>
                <a:gd name="T43" fmla="*/ 487 h 534"/>
                <a:gd name="T44" fmla="*/ 544 w 580"/>
                <a:gd name="T45" fmla="*/ 159 h 534"/>
                <a:gd name="T46" fmla="*/ 544 w 580"/>
                <a:gd name="T47" fmla="*/ 27 h 534"/>
                <a:gd name="T48" fmla="*/ 478 w 580"/>
                <a:gd name="T49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34">
                  <a:moveTo>
                    <a:pt x="478" y="0"/>
                  </a:moveTo>
                  <a:cubicBezTo>
                    <a:pt x="454" y="0"/>
                    <a:pt x="431" y="9"/>
                    <a:pt x="412" y="27"/>
                  </a:cubicBezTo>
                  <a:cubicBezTo>
                    <a:pt x="323" y="117"/>
                    <a:pt x="233" y="206"/>
                    <a:pt x="144" y="296"/>
                  </a:cubicBezTo>
                  <a:cubicBezTo>
                    <a:pt x="119" y="321"/>
                    <a:pt x="120" y="363"/>
                    <a:pt x="145" y="388"/>
                  </a:cubicBezTo>
                  <a:cubicBezTo>
                    <a:pt x="171" y="414"/>
                    <a:pt x="214" y="414"/>
                    <a:pt x="239" y="388"/>
                  </a:cubicBezTo>
                  <a:lnTo>
                    <a:pt x="441" y="187"/>
                  </a:lnTo>
                  <a:cubicBezTo>
                    <a:pt x="449" y="179"/>
                    <a:pt x="443" y="164"/>
                    <a:pt x="431" y="164"/>
                  </a:cubicBezTo>
                  <a:cubicBezTo>
                    <a:pt x="428" y="164"/>
                    <a:pt x="424" y="166"/>
                    <a:pt x="422" y="168"/>
                  </a:cubicBezTo>
                  <a:lnTo>
                    <a:pt x="221" y="370"/>
                  </a:lnTo>
                  <a:cubicBezTo>
                    <a:pt x="204" y="386"/>
                    <a:pt x="178" y="382"/>
                    <a:pt x="164" y="370"/>
                  </a:cubicBezTo>
                  <a:cubicBezTo>
                    <a:pt x="148" y="354"/>
                    <a:pt x="148" y="329"/>
                    <a:pt x="164" y="313"/>
                  </a:cubicBezTo>
                  <a:lnTo>
                    <a:pt x="431" y="46"/>
                  </a:lnTo>
                  <a:cubicBezTo>
                    <a:pt x="462" y="15"/>
                    <a:pt x="504" y="26"/>
                    <a:pt x="525" y="46"/>
                  </a:cubicBezTo>
                  <a:cubicBezTo>
                    <a:pt x="551" y="72"/>
                    <a:pt x="551" y="114"/>
                    <a:pt x="525" y="140"/>
                  </a:cubicBezTo>
                  <a:lnTo>
                    <a:pt x="197" y="468"/>
                  </a:lnTo>
                  <a:cubicBezTo>
                    <a:pt x="161" y="505"/>
                    <a:pt x="102" y="505"/>
                    <a:pt x="65" y="468"/>
                  </a:cubicBezTo>
                  <a:cubicBezTo>
                    <a:pt x="29" y="432"/>
                    <a:pt x="29" y="373"/>
                    <a:pt x="65" y="337"/>
                  </a:cubicBezTo>
                  <a:lnTo>
                    <a:pt x="328" y="74"/>
                  </a:lnTo>
                  <a:cubicBezTo>
                    <a:pt x="341" y="62"/>
                    <a:pt x="322" y="42"/>
                    <a:pt x="309" y="55"/>
                  </a:cubicBezTo>
                  <a:lnTo>
                    <a:pt x="47" y="318"/>
                  </a:lnTo>
                  <a:cubicBezTo>
                    <a:pt x="0" y="364"/>
                    <a:pt x="0" y="441"/>
                    <a:pt x="47" y="487"/>
                  </a:cubicBezTo>
                  <a:cubicBezTo>
                    <a:pt x="93" y="534"/>
                    <a:pt x="169" y="534"/>
                    <a:pt x="216" y="487"/>
                  </a:cubicBezTo>
                  <a:lnTo>
                    <a:pt x="544" y="159"/>
                  </a:lnTo>
                  <a:cubicBezTo>
                    <a:pt x="580" y="123"/>
                    <a:pt x="580" y="63"/>
                    <a:pt x="544" y="27"/>
                  </a:cubicBezTo>
                  <a:cubicBezTo>
                    <a:pt x="519" y="2"/>
                    <a:pt x="500" y="0"/>
                    <a:pt x="478" y="0"/>
                  </a:cubicBez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40" name="Medium Icons">
              <a:extLst>
                <a:ext uri="{FF2B5EF4-FFF2-40B4-BE49-F238E27FC236}">
                  <a16:creationId xmlns:a16="http://schemas.microsoft.com/office/drawing/2014/main" id="{717C6CDD-B050-4D70-955E-496C8C9C824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611669" y="5884498"/>
              <a:ext cx="133201" cy="133200"/>
            </a:xfrm>
            <a:custGeom>
              <a:avLst/>
              <a:gdLst>
                <a:gd name="T0" fmla="*/ 667 w 667"/>
                <a:gd name="T1" fmla="*/ 667 h 667"/>
                <a:gd name="T2" fmla="*/ 27 w 667"/>
                <a:gd name="T3" fmla="*/ 27 h 667"/>
                <a:gd name="T4" fmla="*/ 255 w 667"/>
                <a:gd name="T5" fmla="*/ 181 h 667"/>
                <a:gd name="T6" fmla="*/ 125 w 667"/>
                <a:gd name="T7" fmla="*/ 124 h 667"/>
                <a:gd name="T8" fmla="*/ 27 w 667"/>
                <a:gd name="T9" fmla="*/ 191 h 667"/>
                <a:gd name="T10" fmla="*/ 640 w 667"/>
                <a:gd name="T11" fmla="*/ 27 h 667"/>
                <a:gd name="T12" fmla="*/ 347 w 667"/>
                <a:gd name="T13" fmla="*/ 277 h 667"/>
                <a:gd name="T14" fmla="*/ 493 w 667"/>
                <a:gd name="T15" fmla="*/ 60 h 667"/>
                <a:gd name="T16" fmla="*/ 426 w 667"/>
                <a:gd name="T17" fmla="*/ 147 h 667"/>
                <a:gd name="T18" fmla="*/ 379 w 667"/>
                <a:gd name="T19" fmla="*/ 174 h 667"/>
                <a:gd name="T20" fmla="*/ 464 w 667"/>
                <a:gd name="T21" fmla="*/ 241 h 667"/>
                <a:gd name="T22" fmla="*/ 574 w 667"/>
                <a:gd name="T23" fmla="*/ 255 h 667"/>
                <a:gd name="T24" fmla="*/ 607 w 667"/>
                <a:gd name="T25" fmla="*/ 174 h 667"/>
                <a:gd name="T26" fmla="*/ 574 w 667"/>
                <a:gd name="T27" fmla="*/ 93 h 667"/>
                <a:gd name="T28" fmla="*/ 253 w 667"/>
                <a:gd name="T29" fmla="*/ 81 h 667"/>
                <a:gd name="T30" fmla="*/ 280 w 667"/>
                <a:gd name="T31" fmla="*/ 107 h 667"/>
                <a:gd name="T32" fmla="*/ 546 w 667"/>
                <a:gd name="T33" fmla="*/ 174 h 667"/>
                <a:gd name="T34" fmla="*/ 493 w 667"/>
                <a:gd name="T35" fmla="*/ 122 h 667"/>
                <a:gd name="T36" fmla="*/ 194 w 667"/>
                <a:gd name="T37" fmla="*/ 232 h 667"/>
                <a:gd name="T38" fmla="*/ 320 w 667"/>
                <a:gd name="T39" fmla="*/ 321 h 667"/>
                <a:gd name="T40" fmla="*/ 114 w 667"/>
                <a:gd name="T41" fmla="*/ 152 h 667"/>
                <a:gd name="T42" fmla="*/ 320 w 667"/>
                <a:gd name="T43" fmla="*/ 641 h 667"/>
                <a:gd name="T44" fmla="*/ 347 w 667"/>
                <a:gd name="T45" fmla="*/ 347 h 667"/>
                <a:gd name="T46" fmla="*/ 347 w 667"/>
                <a:gd name="T47" fmla="*/ 641 h 667"/>
                <a:gd name="T48" fmla="*/ 202 w 667"/>
                <a:gd name="T49" fmla="*/ 378 h 667"/>
                <a:gd name="T50" fmla="*/ 132 w 667"/>
                <a:gd name="T51" fmla="*/ 386 h 667"/>
                <a:gd name="T52" fmla="*/ 81 w 667"/>
                <a:gd name="T53" fmla="*/ 470 h 667"/>
                <a:gd name="T54" fmla="*/ 79 w 667"/>
                <a:gd name="T55" fmla="*/ 560 h 667"/>
                <a:gd name="T56" fmla="*/ 183 w 667"/>
                <a:gd name="T57" fmla="*/ 610 h 667"/>
                <a:gd name="T58" fmla="*/ 225 w 667"/>
                <a:gd name="T59" fmla="*/ 576 h 667"/>
                <a:gd name="T60" fmla="*/ 290 w 667"/>
                <a:gd name="T61" fmla="*/ 514 h 667"/>
                <a:gd name="T62" fmla="*/ 255 w 667"/>
                <a:gd name="T63" fmla="*/ 431 h 667"/>
                <a:gd name="T64" fmla="*/ 427 w 667"/>
                <a:gd name="T65" fmla="*/ 387 h 667"/>
                <a:gd name="T66" fmla="*/ 453 w 667"/>
                <a:gd name="T67" fmla="*/ 414 h 667"/>
                <a:gd name="T68" fmla="*/ 218 w 667"/>
                <a:gd name="T69" fmla="*/ 406 h 667"/>
                <a:gd name="T70" fmla="*/ 225 w 667"/>
                <a:gd name="T71" fmla="*/ 465 h 667"/>
                <a:gd name="T72" fmla="*/ 264 w 667"/>
                <a:gd name="T73" fmla="*/ 507 h 667"/>
                <a:gd name="T74" fmla="*/ 211 w 667"/>
                <a:gd name="T75" fmla="*/ 532 h 667"/>
                <a:gd name="T76" fmla="*/ 191 w 667"/>
                <a:gd name="T77" fmla="*/ 578 h 667"/>
                <a:gd name="T78" fmla="*/ 145 w 667"/>
                <a:gd name="T79" fmla="*/ 549 h 667"/>
                <a:gd name="T80" fmla="*/ 92 w 667"/>
                <a:gd name="T81" fmla="*/ 537 h 667"/>
                <a:gd name="T82" fmla="*/ 105 w 667"/>
                <a:gd name="T83" fmla="*/ 483 h 667"/>
                <a:gd name="T84" fmla="*/ 101 w 667"/>
                <a:gd name="T85" fmla="*/ 447 h 667"/>
                <a:gd name="T86" fmla="*/ 155 w 667"/>
                <a:gd name="T87" fmla="*/ 424 h 667"/>
                <a:gd name="T88" fmla="*/ 190 w 667"/>
                <a:gd name="T89" fmla="*/ 410 h 667"/>
                <a:gd name="T90" fmla="*/ 514 w 667"/>
                <a:gd name="T91" fmla="*/ 441 h 667"/>
                <a:gd name="T92" fmla="*/ 373 w 667"/>
                <a:gd name="T93" fmla="*/ 550 h 667"/>
                <a:gd name="T94" fmla="*/ 613 w 667"/>
                <a:gd name="T95" fmla="*/ 541 h 667"/>
                <a:gd name="T96" fmla="*/ 193 w 667"/>
                <a:gd name="T97" fmla="*/ 443 h 667"/>
                <a:gd name="T98" fmla="*/ 167 w 667"/>
                <a:gd name="T99" fmla="*/ 485 h 667"/>
                <a:gd name="T100" fmla="*/ 177 w 667"/>
                <a:gd name="T101" fmla="*/ 534 h 667"/>
                <a:gd name="T102" fmla="*/ 176 w 667"/>
                <a:gd name="T103" fmla="*/ 484 h 667"/>
                <a:gd name="T104" fmla="*/ 514 w 667"/>
                <a:gd name="T105" fmla="*/ 467 h 667"/>
                <a:gd name="T106" fmla="*/ 563 w 667"/>
                <a:gd name="T107" fmla="*/ 510 h 667"/>
                <a:gd name="T108" fmla="*/ 424 w 667"/>
                <a:gd name="T109" fmla="*/ 574 h 667"/>
                <a:gd name="T110" fmla="*/ 432 w 667"/>
                <a:gd name="T111" fmla="*/ 525 h 667"/>
                <a:gd name="T112" fmla="*/ 476 w 667"/>
                <a:gd name="T113" fmla="*/ 49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7" h="667">
                  <a:moveTo>
                    <a:pt x="0" y="1"/>
                  </a:moveTo>
                  <a:cubicBezTo>
                    <a:pt x="0" y="231"/>
                    <a:pt x="0" y="426"/>
                    <a:pt x="0" y="667"/>
                  </a:cubicBezTo>
                  <a:cubicBezTo>
                    <a:pt x="222" y="667"/>
                    <a:pt x="444" y="667"/>
                    <a:pt x="667" y="667"/>
                  </a:cubicBezTo>
                  <a:cubicBezTo>
                    <a:pt x="667" y="445"/>
                    <a:pt x="667" y="223"/>
                    <a:pt x="667" y="1"/>
                  </a:cubicBezTo>
                  <a:cubicBezTo>
                    <a:pt x="444" y="0"/>
                    <a:pt x="222" y="1"/>
                    <a:pt x="0" y="1"/>
                  </a:cubicBezTo>
                  <a:close/>
                  <a:moveTo>
                    <a:pt x="27" y="27"/>
                  </a:moveTo>
                  <a:lnTo>
                    <a:pt x="320" y="27"/>
                  </a:lnTo>
                  <a:lnTo>
                    <a:pt x="320" y="242"/>
                  </a:lnTo>
                  <a:lnTo>
                    <a:pt x="255" y="181"/>
                  </a:lnTo>
                  <a:cubicBezTo>
                    <a:pt x="251" y="177"/>
                    <a:pt x="245" y="176"/>
                    <a:pt x="240" y="179"/>
                  </a:cubicBezTo>
                  <a:lnTo>
                    <a:pt x="191" y="203"/>
                  </a:lnTo>
                  <a:lnTo>
                    <a:pt x="125" y="124"/>
                  </a:lnTo>
                  <a:cubicBezTo>
                    <a:pt x="123" y="121"/>
                    <a:pt x="119" y="119"/>
                    <a:pt x="115" y="119"/>
                  </a:cubicBezTo>
                  <a:cubicBezTo>
                    <a:pt x="112" y="119"/>
                    <a:pt x="109" y="121"/>
                    <a:pt x="106" y="123"/>
                  </a:cubicBezTo>
                  <a:lnTo>
                    <a:pt x="27" y="191"/>
                  </a:lnTo>
                  <a:lnTo>
                    <a:pt x="27" y="27"/>
                  </a:lnTo>
                  <a:close/>
                  <a:moveTo>
                    <a:pt x="347" y="27"/>
                  </a:moveTo>
                  <a:lnTo>
                    <a:pt x="640" y="27"/>
                  </a:lnTo>
                  <a:lnTo>
                    <a:pt x="640" y="321"/>
                  </a:lnTo>
                  <a:lnTo>
                    <a:pt x="347" y="321"/>
                  </a:lnTo>
                  <a:lnTo>
                    <a:pt x="347" y="277"/>
                  </a:lnTo>
                  <a:cubicBezTo>
                    <a:pt x="347" y="275"/>
                    <a:pt x="347" y="273"/>
                    <a:pt x="347" y="270"/>
                  </a:cubicBezTo>
                  <a:lnTo>
                    <a:pt x="347" y="27"/>
                  </a:lnTo>
                  <a:close/>
                  <a:moveTo>
                    <a:pt x="493" y="60"/>
                  </a:moveTo>
                  <a:cubicBezTo>
                    <a:pt x="493" y="60"/>
                    <a:pt x="479" y="101"/>
                    <a:pt x="466" y="107"/>
                  </a:cubicBezTo>
                  <a:cubicBezTo>
                    <a:pt x="453" y="112"/>
                    <a:pt x="413" y="93"/>
                    <a:pt x="413" y="93"/>
                  </a:cubicBezTo>
                  <a:cubicBezTo>
                    <a:pt x="413" y="93"/>
                    <a:pt x="431" y="134"/>
                    <a:pt x="426" y="147"/>
                  </a:cubicBezTo>
                  <a:cubicBezTo>
                    <a:pt x="423" y="157"/>
                    <a:pt x="379" y="174"/>
                    <a:pt x="379" y="174"/>
                  </a:cubicBezTo>
                  <a:lnTo>
                    <a:pt x="380" y="174"/>
                  </a:lnTo>
                  <a:cubicBezTo>
                    <a:pt x="379" y="174"/>
                    <a:pt x="379" y="174"/>
                    <a:pt x="379" y="174"/>
                  </a:cubicBezTo>
                  <a:cubicBezTo>
                    <a:pt x="379" y="174"/>
                    <a:pt x="422" y="189"/>
                    <a:pt x="425" y="201"/>
                  </a:cubicBezTo>
                  <a:cubicBezTo>
                    <a:pt x="429" y="218"/>
                    <a:pt x="413" y="255"/>
                    <a:pt x="413" y="255"/>
                  </a:cubicBezTo>
                  <a:cubicBezTo>
                    <a:pt x="413" y="255"/>
                    <a:pt x="451" y="234"/>
                    <a:pt x="464" y="241"/>
                  </a:cubicBezTo>
                  <a:cubicBezTo>
                    <a:pt x="476" y="247"/>
                    <a:pt x="493" y="288"/>
                    <a:pt x="493" y="288"/>
                  </a:cubicBezTo>
                  <a:cubicBezTo>
                    <a:pt x="493" y="288"/>
                    <a:pt x="507" y="247"/>
                    <a:pt x="520" y="241"/>
                  </a:cubicBezTo>
                  <a:cubicBezTo>
                    <a:pt x="533" y="235"/>
                    <a:pt x="574" y="255"/>
                    <a:pt x="574" y="255"/>
                  </a:cubicBezTo>
                  <a:cubicBezTo>
                    <a:pt x="574" y="255"/>
                    <a:pt x="556" y="214"/>
                    <a:pt x="560" y="201"/>
                  </a:cubicBezTo>
                  <a:cubicBezTo>
                    <a:pt x="564" y="190"/>
                    <a:pt x="607" y="174"/>
                    <a:pt x="607" y="174"/>
                  </a:cubicBezTo>
                  <a:lnTo>
                    <a:pt x="607" y="174"/>
                  </a:lnTo>
                  <a:cubicBezTo>
                    <a:pt x="607" y="174"/>
                    <a:pt x="607" y="174"/>
                    <a:pt x="607" y="174"/>
                  </a:cubicBezTo>
                  <a:cubicBezTo>
                    <a:pt x="607" y="174"/>
                    <a:pt x="565" y="157"/>
                    <a:pt x="562" y="147"/>
                  </a:cubicBezTo>
                  <a:cubicBezTo>
                    <a:pt x="556" y="130"/>
                    <a:pt x="574" y="93"/>
                    <a:pt x="574" y="93"/>
                  </a:cubicBezTo>
                  <a:cubicBezTo>
                    <a:pt x="574" y="93"/>
                    <a:pt x="536" y="114"/>
                    <a:pt x="523" y="107"/>
                  </a:cubicBezTo>
                  <a:cubicBezTo>
                    <a:pt x="511" y="100"/>
                    <a:pt x="493" y="60"/>
                    <a:pt x="493" y="60"/>
                  </a:cubicBezTo>
                  <a:close/>
                  <a:moveTo>
                    <a:pt x="253" y="81"/>
                  </a:moveTo>
                  <a:cubicBezTo>
                    <a:pt x="239" y="81"/>
                    <a:pt x="227" y="93"/>
                    <a:pt x="227" y="107"/>
                  </a:cubicBezTo>
                  <a:cubicBezTo>
                    <a:pt x="227" y="122"/>
                    <a:pt x="239" y="134"/>
                    <a:pt x="253" y="134"/>
                  </a:cubicBezTo>
                  <a:cubicBezTo>
                    <a:pt x="268" y="134"/>
                    <a:pt x="280" y="122"/>
                    <a:pt x="280" y="107"/>
                  </a:cubicBezTo>
                  <a:cubicBezTo>
                    <a:pt x="280" y="93"/>
                    <a:pt x="268" y="81"/>
                    <a:pt x="253" y="81"/>
                  </a:cubicBezTo>
                  <a:close/>
                  <a:moveTo>
                    <a:pt x="493" y="122"/>
                  </a:moveTo>
                  <a:cubicBezTo>
                    <a:pt x="522" y="122"/>
                    <a:pt x="546" y="145"/>
                    <a:pt x="546" y="174"/>
                  </a:cubicBezTo>
                  <a:cubicBezTo>
                    <a:pt x="546" y="203"/>
                    <a:pt x="522" y="226"/>
                    <a:pt x="493" y="226"/>
                  </a:cubicBezTo>
                  <a:cubicBezTo>
                    <a:pt x="464" y="226"/>
                    <a:pt x="441" y="203"/>
                    <a:pt x="441" y="174"/>
                  </a:cubicBezTo>
                  <a:cubicBezTo>
                    <a:pt x="441" y="145"/>
                    <a:pt x="464" y="122"/>
                    <a:pt x="493" y="122"/>
                  </a:cubicBezTo>
                  <a:close/>
                  <a:moveTo>
                    <a:pt x="114" y="152"/>
                  </a:moveTo>
                  <a:lnTo>
                    <a:pt x="178" y="229"/>
                  </a:lnTo>
                  <a:cubicBezTo>
                    <a:pt x="181" y="233"/>
                    <a:pt x="188" y="235"/>
                    <a:pt x="194" y="232"/>
                  </a:cubicBezTo>
                  <a:lnTo>
                    <a:pt x="244" y="207"/>
                  </a:lnTo>
                  <a:lnTo>
                    <a:pt x="320" y="279"/>
                  </a:lnTo>
                  <a:lnTo>
                    <a:pt x="320" y="321"/>
                  </a:lnTo>
                  <a:lnTo>
                    <a:pt x="27" y="321"/>
                  </a:lnTo>
                  <a:lnTo>
                    <a:pt x="27" y="226"/>
                  </a:lnTo>
                  <a:lnTo>
                    <a:pt x="114" y="152"/>
                  </a:lnTo>
                  <a:close/>
                  <a:moveTo>
                    <a:pt x="27" y="347"/>
                  </a:moveTo>
                  <a:lnTo>
                    <a:pt x="320" y="347"/>
                  </a:lnTo>
                  <a:lnTo>
                    <a:pt x="320" y="641"/>
                  </a:lnTo>
                  <a:lnTo>
                    <a:pt x="27" y="641"/>
                  </a:lnTo>
                  <a:lnTo>
                    <a:pt x="27" y="347"/>
                  </a:lnTo>
                  <a:close/>
                  <a:moveTo>
                    <a:pt x="347" y="347"/>
                  </a:moveTo>
                  <a:lnTo>
                    <a:pt x="640" y="347"/>
                  </a:lnTo>
                  <a:lnTo>
                    <a:pt x="640" y="641"/>
                  </a:lnTo>
                  <a:lnTo>
                    <a:pt x="347" y="641"/>
                  </a:lnTo>
                  <a:lnTo>
                    <a:pt x="347" y="347"/>
                  </a:lnTo>
                  <a:close/>
                  <a:moveTo>
                    <a:pt x="210" y="377"/>
                  </a:moveTo>
                  <a:cubicBezTo>
                    <a:pt x="207" y="377"/>
                    <a:pt x="205" y="377"/>
                    <a:pt x="202" y="378"/>
                  </a:cubicBezTo>
                  <a:cubicBezTo>
                    <a:pt x="193" y="379"/>
                    <a:pt x="185" y="383"/>
                    <a:pt x="177" y="386"/>
                  </a:cubicBezTo>
                  <a:cubicBezTo>
                    <a:pt x="168" y="391"/>
                    <a:pt x="166" y="394"/>
                    <a:pt x="162" y="398"/>
                  </a:cubicBezTo>
                  <a:cubicBezTo>
                    <a:pt x="155" y="394"/>
                    <a:pt x="145" y="389"/>
                    <a:pt x="132" y="386"/>
                  </a:cubicBezTo>
                  <a:cubicBezTo>
                    <a:pt x="119" y="384"/>
                    <a:pt x="102" y="386"/>
                    <a:pt x="89" y="399"/>
                  </a:cubicBezTo>
                  <a:cubicBezTo>
                    <a:pt x="72" y="415"/>
                    <a:pt x="72" y="437"/>
                    <a:pt x="75" y="452"/>
                  </a:cubicBezTo>
                  <a:cubicBezTo>
                    <a:pt x="77" y="462"/>
                    <a:pt x="79" y="465"/>
                    <a:pt x="81" y="470"/>
                  </a:cubicBezTo>
                  <a:cubicBezTo>
                    <a:pt x="78" y="474"/>
                    <a:pt x="75" y="476"/>
                    <a:pt x="69" y="484"/>
                  </a:cubicBezTo>
                  <a:cubicBezTo>
                    <a:pt x="60" y="497"/>
                    <a:pt x="52" y="517"/>
                    <a:pt x="59" y="538"/>
                  </a:cubicBezTo>
                  <a:cubicBezTo>
                    <a:pt x="64" y="548"/>
                    <a:pt x="72" y="555"/>
                    <a:pt x="79" y="560"/>
                  </a:cubicBezTo>
                  <a:cubicBezTo>
                    <a:pt x="94" y="568"/>
                    <a:pt x="110" y="570"/>
                    <a:pt x="126" y="569"/>
                  </a:cubicBezTo>
                  <a:cubicBezTo>
                    <a:pt x="130" y="577"/>
                    <a:pt x="139" y="593"/>
                    <a:pt x="158" y="603"/>
                  </a:cubicBezTo>
                  <a:cubicBezTo>
                    <a:pt x="165" y="607"/>
                    <a:pt x="174" y="610"/>
                    <a:pt x="183" y="610"/>
                  </a:cubicBezTo>
                  <a:lnTo>
                    <a:pt x="183" y="610"/>
                  </a:lnTo>
                  <a:cubicBezTo>
                    <a:pt x="194" y="609"/>
                    <a:pt x="203" y="604"/>
                    <a:pt x="210" y="597"/>
                  </a:cubicBezTo>
                  <a:cubicBezTo>
                    <a:pt x="217" y="591"/>
                    <a:pt x="221" y="583"/>
                    <a:pt x="225" y="576"/>
                  </a:cubicBezTo>
                  <a:cubicBezTo>
                    <a:pt x="230" y="566"/>
                    <a:pt x="231" y="561"/>
                    <a:pt x="232" y="556"/>
                  </a:cubicBezTo>
                  <a:cubicBezTo>
                    <a:pt x="237" y="555"/>
                    <a:pt x="241" y="555"/>
                    <a:pt x="251" y="551"/>
                  </a:cubicBezTo>
                  <a:cubicBezTo>
                    <a:pt x="266" y="546"/>
                    <a:pt x="284" y="535"/>
                    <a:pt x="290" y="514"/>
                  </a:cubicBezTo>
                  <a:cubicBezTo>
                    <a:pt x="295" y="495"/>
                    <a:pt x="285" y="478"/>
                    <a:pt x="274" y="467"/>
                  </a:cubicBezTo>
                  <a:cubicBezTo>
                    <a:pt x="266" y="459"/>
                    <a:pt x="259" y="455"/>
                    <a:pt x="254" y="451"/>
                  </a:cubicBezTo>
                  <a:cubicBezTo>
                    <a:pt x="255" y="446"/>
                    <a:pt x="256" y="442"/>
                    <a:pt x="255" y="431"/>
                  </a:cubicBezTo>
                  <a:cubicBezTo>
                    <a:pt x="255" y="415"/>
                    <a:pt x="250" y="394"/>
                    <a:pt x="231" y="383"/>
                  </a:cubicBezTo>
                  <a:cubicBezTo>
                    <a:pt x="224" y="379"/>
                    <a:pt x="216" y="378"/>
                    <a:pt x="210" y="377"/>
                  </a:cubicBezTo>
                  <a:close/>
                  <a:moveTo>
                    <a:pt x="427" y="387"/>
                  </a:moveTo>
                  <a:cubicBezTo>
                    <a:pt x="412" y="387"/>
                    <a:pt x="400" y="399"/>
                    <a:pt x="400" y="414"/>
                  </a:cubicBezTo>
                  <a:cubicBezTo>
                    <a:pt x="400" y="429"/>
                    <a:pt x="412" y="441"/>
                    <a:pt x="427" y="441"/>
                  </a:cubicBezTo>
                  <a:cubicBezTo>
                    <a:pt x="441" y="441"/>
                    <a:pt x="453" y="429"/>
                    <a:pt x="453" y="414"/>
                  </a:cubicBezTo>
                  <a:cubicBezTo>
                    <a:pt x="453" y="399"/>
                    <a:pt x="441" y="387"/>
                    <a:pt x="427" y="387"/>
                  </a:cubicBezTo>
                  <a:close/>
                  <a:moveTo>
                    <a:pt x="212" y="404"/>
                  </a:moveTo>
                  <a:cubicBezTo>
                    <a:pt x="214" y="404"/>
                    <a:pt x="216" y="405"/>
                    <a:pt x="218" y="406"/>
                  </a:cubicBezTo>
                  <a:cubicBezTo>
                    <a:pt x="225" y="410"/>
                    <a:pt x="228" y="420"/>
                    <a:pt x="229" y="432"/>
                  </a:cubicBezTo>
                  <a:cubicBezTo>
                    <a:pt x="229" y="444"/>
                    <a:pt x="227" y="455"/>
                    <a:pt x="227" y="455"/>
                  </a:cubicBezTo>
                  <a:lnTo>
                    <a:pt x="225" y="465"/>
                  </a:lnTo>
                  <a:lnTo>
                    <a:pt x="234" y="469"/>
                  </a:lnTo>
                  <a:cubicBezTo>
                    <a:pt x="242" y="474"/>
                    <a:pt x="249" y="480"/>
                    <a:pt x="255" y="485"/>
                  </a:cubicBezTo>
                  <a:cubicBezTo>
                    <a:pt x="262" y="493"/>
                    <a:pt x="266" y="500"/>
                    <a:pt x="264" y="507"/>
                  </a:cubicBezTo>
                  <a:cubicBezTo>
                    <a:pt x="262" y="516"/>
                    <a:pt x="253" y="522"/>
                    <a:pt x="242" y="526"/>
                  </a:cubicBezTo>
                  <a:cubicBezTo>
                    <a:pt x="231" y="531"/>
                    <a:pt x="221" y="531"/>
                    <a:pt x="221" y="531"/>
                  </a:cubicBezTo>
                  <a:lnTo>
                    <a:pt x="211" y="532"/>
                  </a:lnTo>
                  <a:lnTo>
                    <a:pt x="209" y="542"/>
                  </a:lnTo>
                  <a:cubicBezTo>
                    <a:pt x="209" y="542"/>
                    <a:pt x="206" y="553"/>
                    <a:pt x="201" y="564"/>
                  </a:cubicBezTo>
                  <a:cubicBezTo>
                    <a:pt x="198" y="570"/>
                    <a:pt x="195" y="575"/>
                    <a:pt x="191" y="578"/>
                  </a:cubicBezTo>
                  <a:cubicBezTo>
                    <a:pt x="188" y="581"/>
                    <a:pt x="185" y="583"/>
                    <a:pt x="182" y="583"/>
                  </a:cubicBezTo>
                  <a:cubicBezTo>
                    <a:pt x="178" y="583"/>
                    <a:pt x="175" y="582"/>
                    <a:pt x="171" y="580"/>
                  </a:cubicBezTo>
                  <a:cubicBezTo>
                    <a:pt x="158" y="572"/>
                    <a:pt x="145" y="549"/>
                    <a:pt x="145" y="549"/>
                  </a:cubicBezTo>
                  <a:lnTo>
                    <a:pt x="141" y="540"/>
                  </a:lnTo>
                  <a:lnTo>
                    <a:pt x="131" y="541"/>
                  </a:lnTo>
                  <a:cubicBezTo>
                    <a:pt x="131" y="541"/>
                    <a:pt x="104" y="544"/>
                    <a:pt x="92" y="537"/>
                  </a:cubicBezTo>
                  <a:cubicBezTo>
                    <a:pt x="88" y="535"/>
                    <a:pt x="86" y="533"/>
                    <a:pt x="84" y="528"/>
                  </a:cubicBezTo>
                  <a:cubicBezTo>
                    <a:pt x="81" y="519"/>
                    <a:pt x="85" y="509"/>
                    <a:pt x="91" y="499"/>
                  </a:cubicBezTo>
                  <a:cubicBezTo>
                    <a:pt x="97" y="490"/>
                    <a:pt x="105" y="483"/>
                    <a:pt x="105" y="483"/>
                  </a:cubicBezTo>
                  <a:lnTo>
                    <a:pt x="114" y="476"/>
                  </a:lnTo>
                  <a:lnTo>
                    <a:pt x="108" y="467"/>
                  </a:lnTo>
                  <a:cubicBezTo>
                    <a:pt x="108" y="467"/>
                    <a:pt x="103" y="458"/>
                    <a:pt x="101" y="447"/>
                  </a:cubicBezTo>
                  <a:cubicBezTo>
                    <a:pt x="99" y="436"/>
                    <a:pt x="99" y="426"/>
                    <a:pt x="107" y="418"/>
                  </a:cubicBezTo>
                  <a:cubicBezTo>
                    <a:pt x="122" y="408"/>
                    <a:pt x="135" y="414"/>
                    <a:pt x="150" y="421"/>
                  </a:cubicBezTo>
                  <a:cubicBezTo>
                    <a:pt x="153" y="423"/>
                    <a:pt x="155" y="424"/>
                    <a:pt x="155" y="424"/>
                  </a:cubicBezTo>
                  <a:lnTo>
                    <a:pt x="164" y="430"/>
                  </a:lnTo>
                  <a:lnTo>
                    <a:pt x="172" y="423"/>
                  </a:lnTo>
                  <a:cubicBezTo>
                    <a:pt x="172" y="423"/>
                    <a:pt x="180" y="416"/>
                    <a:pt x="190" y="410"/>
                  </a:cubicBezTo>
                  <a:cubicBezTo>
                    <a:pt x="195" y="407"/>
                    <a:pt x="200" y="405"/>
                    <a:pt x="205" y="404"/>
                  </a:cubicBezTo>
                  <a:cubicBezTo>
                    <a:pt x="208" y="404"/>
                    <a:pt x="210" y="404"/>
                    <a:pt x="212" y="404"/>
                  </a:cubicBezTo>
                  <a:close/>
                  <a:moveTo>
                    <a:pt x="514" y="441"/>
                  </a:moveTo>
                  <a:cubicBezTo>
                    <a:pt x="494" y="441"/>
                    <a:pt x="476" y="451"/>
                    <a:pt x="463" y="466"/>
                  </a:cubicBezTo>
                  <a:cubicBezTo>
                    <a:pt x="440" y="467"/>
                    <a:pt x="421" y="481"/>
                    <a:pt x="412" y="501"/>
                  </a:cubicBezTo>
                  <a:cubicBezTo>
                    <a:pt x="390" y="507"/>
                    <a:pt x="373" y="526"/>
                    <a:pt x="373" y="550"/>
                  </a:cubicBezTo>
                  <a:cubicBezTo>
                    <a:pt x="373" y="578"/>
                    <a:pt x="396" y="601"/>
                    <a:pt x="424" y="601"/>
                  </a:cubicBezTo>
                  <a:lnTo>
                    <a:pt x="555" y="601"/>
                  </a:lnTo>
                  <a:cubicBezTo>
                    <a:pt x="587" y="601"/>
                    <a:pt x="613" y="574"/>
                    <a:pt x="613" y="541"/>
                  </a:cubicBezTo>
                  <a:cubicBezTo>
                    <a:pt x="613" y="518"/>
                    <a:pt x="598" y="499"/>
                    <a:pt x="577" y="489"/>
                  </a:cubicBezTo>
                  <a:cubicBezTo>
                    <a:pt x="569" y="461"/>
                    <a:pt x="544" y="441"/>
                    <a:pt x="514" y="441"/>
                  </a:cubicBezTo>
                  <a:close/>
                  <a:moveTo>
                    <a:pt x="193" y="443"/>
                  </a:moveTo>
                  <a:cubicBezTo>
                    <a:pt x="180" y="441"/>
                    <a:pt x="171" y="481"/>
                    <a:pt x="171" y="481"/>
                  </a:cubicBezTo>
                  <a:cubicBezTo>
                    <a:pt x="171" y="481"/>
                    <a:pt x="153" y="440"/>
                    <a:pt x="139" y="451"/>
                  </a:cubicBezTo>
                  <a:cubicBezTo>
                    <a:pt x="126" y="461"/>
                    <a:pt x="167" y="485"/>
                    <a:pt x="167" y="485"/>
                  </a:cubicBezTo>
                  <a:cubicBezTo>
                    <a:pt x="167" y="485"/>
                    <a:pt x="123" y="491"/>
                    <a:pt x="128" y="506"/>
                  </a:cubicBezTo>
                  <a:cubicBezTo>
                    <a:pt x="133" y="521"/>
                    <a:pt x="169" y="490"/>
                    <a:pt x="169" y="490"/>
                  </a:cubicBezTo>
                  <a:cubicBezTo>
                    <a:pt x="169" y="490"/>
                    <a:pt x="160" y="537"/>
                    <a:pt x="177" y="534"/>
                  </a:cubicBezTo>
                  <a:cubicBezTo>
                    <a:pt x="194" y="531"/>
                    <a:pt x="175" y="490"/>
                    <a:pt x="175" y="490"/>
                  </a:cubicBezTo>
                  <a:cubicBezTo>
                    <a:pt x="175" y="490"/>
                    <a:pt x="217" y="513"/>
                    <a:pt x="219" y="496"/>
                  </a:cubicBezTo>
                  <a:cubicBezTo>
                    <a:pt x="222" y="479"/>
                    <a:pt x="176" y="484"/>
                    <a:pt x="176" y="484"/>
                  </a:cubicBezTo>
                  <a:cubicBezTo>
                    <a:pt x="176" y="484"/>
                    <a:pt x="211" y="453"/>
                    <a:pt x="196" y="444"/>
                  </a:cubicBezTo>
                  <a:cubicBezTo>
                    <a:pt x="195" y="444"/>
                    <a:pt x="194" y="444"/>
                    <a:pt x="193" y="443"/>
                  </a:cubicBezTo>
                  <a:close/>
                  <a:moveTo>
                    <a:pt x="514" y="467"/>
                  </a:moveTo>
                  <a:cubicBezTo>
                    <a:pt x="533" y="467"/>
                    <a:pt x="549" y="481"/>
                    <a:pt x="553" y="500"/>
                  </a:cubicBezTo>
                  <a:lnTo>
                    <a:pt x="555" y="508"/>
                  </a:lnTo>
                  <a:lnTo>
                    <a:pt x="563" y="510"/>
                  </a:lnTo>
                  <a:cubicBezTo>
                    <a:pt x="577" y="514"/>
                    <a:pt x="587" y="526"/>
                    <a:pt x="587" y="541"/>
                  </a:cubicBezTo>
                  <a:cubicBezTo>
                    <a:pt x="587" y="560"/>
                    <a:pt x="572" y="574"/>
                    <a:pt x="555" y="574"/>
                  </a:cubicBezTo>
                  <a:lnTo>
                    <a:pt x="424" y="574"/>
                  </a:lnTo>
                  <a:cubicBezTo>
                    <a:pt x="411" y="574"/>
                    <a:pt x="400" y="563"/>
                    <a:pt x="400" y="550"/>
                  </a:cubicBezTo>
                  <a:cubicBezTo>
                    <a:pt x="400" y="537"/>
                    <a:pt x="410" y="526"/>
                    <a:pt x="422" y="526"/>
                  </a:cubicBezTo>
                  <a:lnTo>
                    <a:pt x="432" y="525"/>
                  </a:lnTo>
                  <a:lnTo>
                    <a:pt x="434" y="516"/>
                  </a:lnTo>
                  <a:cubicBezTo>
                    <a:pt x="438" y="501"/>
                    <a:pt x="451" y="491"/>
                    <a:pt x="467" y="492"/>
                  </a:cubicBezTo>
                  <a:lnTo>
                    <a:pt x="476" y="493"/>
                  </a:lnTo>
                  <a:lnTo>
                    <a:pt x="480" y="486"/>
                  </a:lnTo>
                  <a:cubicBezTo>
                    <a:pt x="487" y="475"/>
                    <a:pt x="500" y="467"/>
                    <a:pt x="514" y="467"/>
                  </a:cubicBez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41" name="Crop">
              <a:extLst>
                <a:ext uri="{FF2B5EF4-FFF2-40B4-BE49-F238E27FC236}">
                  <a16:creationId xmlns:a16="http://schemas.microsoft.com/office/drawing/2014/main" id="{49D445B4-783B-4F88-8057-41E650B9FF7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821759" y="5884498"/>
              <a:ext cx="134681" cy="133200"/>
            </a:xfrm>
            <a:custGeom>
              <a:avLst/>
              <a:gdLst>
                <a:gd name="T0" fmla="*/ 80 w 587"/>
                <a:gd name="T1" fmla="*/ 0 h 587"/>
                <a:gd name="T2" fmla="*/ 67 w 587"/>
                <a:gd name="T3" fmla="*/ 13 h 587"/>
                <a:gd name="T4" fmla="*/ 67 w 587"/>
                <a:gd name="T5" fmla="*/ 67 h 587"/>
                <a:gd name="T6" fmla="*/ 14 w 587"/>
                <a:gd name="T7" fmla="*/ 67 h 587"/>
                <a:gd name="T8" fmla="*/ 0 w 587"/>
                <a:gd name="T9" fmla="*/ 80 h 587"/>
                <a:gd name="T10" fmla="*/ 0 w 587"/>
                <a:gd name="T11" fmla="*/ 160 h 587"/>
                <a:gd name="T12" fmla="*/ 14 w 587"/>
                <a:gd name="T13" fmla="*/ 173 h 587"/>
                <a:gd name="T14" fmla="*/ 67 w 587"/>
                <a:gd name="T15" fmla="*/ 173 h 587"/>
                <a:gd name="T16" fmla="*/ 67 w 587"/>
                <a:gd name="T17" fmla="*/ 507 h 587"/>
                <a:gd name="T18" fmla="*/ 80 w 587"/>
                <a:gd name="T19" fmla="*/ 520 h 587"/>
                <a:gd name="T20" fmla="*/ 414 w 587"/>
                <a:gd name="T21" fmla="*/ 520 h 587"/>
                <a:gd name="T22" fmla="*/ 414 w 587"/>
                <a:gd name="T23" fmla="*/ 573 h 587"/>
                <a:gd name="T24" fmla="*/ 427 w 587"/>
                <a:gd name="T25" fmla="*/ 587 h 587"/>
                <a:gd name="T26" fmla="*/ 507 w 587"/>
                <a:gd name="T27" fmla="*/ 587 h 587"/>
                <a:gd name="T28" fmla="*/ 520 w 587"/>
                <a:gd name="T29" fmla="*/ 573 h 587"/>
                <a:gd name="T30" fmla="*/ 520 w 587"/>
                <a:gd name="T31" fmla="*/ 520 h 587"/>
                <a:gd name="T32" fmla="*/ 574 w 587"/>
                <a:gd name="T33" fmla="*/ 520 h 587"/>
                <a:gd name="T34" fmla="*/ 587 w 587"/>
                <a:gd name="T35" fmla="*/ 507 h 587"/>
                <a:gd name="T36" fmla="*/ 587 w 587"/>
                <a:gd name="T37" fmla="*/ 427 h 587"/>
                <a:gd name="T38" fmla="*/ 574 w 587"/>
                <a:gd name="T39" fmla="*/ 413 h 587"/>
                <a:gd name="T40" fmla="*/ 174 w 587"/>
                <a:gd name="T41" fmla="*/ 413 h 587"/>
                <a:gd name="T42" fmla="*/ 174 w 587"/>
                <a:gd name="T43" fmla="*/ 13 h 587"/>
                <a:gd name="T44" fmla="*/ 160 w 587"/>
                <a:gd name="T45" fmla="*/ 0 h 587"/>
                <a:gd name="T46" fmla="*/ 80 w 587"/>
                <a:gd name="T47" fmla="*/ 0 h 587"/>
                <a:gd name="T48" fmla="*/ 94 w 587"/>
                <a:gd name="T49" fmla="*/ 27 h 587"/>
                <a:gd name="T50" fmla="*/ 147 w 587"/>
                <a:gd name="T51" fmla="*/ 27 h 587"/>
                <a:gd name="T52" fmla="*/ 147 w 587"/>
                <a:gd name="T53" fmla="*/ 427 h 587"/>
                <a:gd name="T54" fmla="*/ 160 w 587"/>
                <a:gd name="T55" fmla="*/ 440 h 587"/>
                <a:gd name="T56" fmla="*/ 560 w 587"/>
                <a:gd name="T57" fmla="*/ 440 h 587"/>
                <a:gd name="T58" fmla="*/ 560 w 587"/>
                <a:gd name="T59" fmla="*/ 493 h 587"/>
                <a:gd name="T60" fmla="*/ 94 w 587"/>
                <a:gd name="T61" fmla="*/ 493 h 587"/>
                <a:gd name="T62" fmla="*/ 94 w 587"/>
                <a:gd name="T63" fmla="*/ 27 h 587"/>
                <a:gd name="T64" fmla="*/ 200 w 587"/>
                <a:gd name="T65" fmla="*/ 67 h 587"/>
                <a:gd name="T66" fmla="*/ 200 w 587"/>
                <a:gd name="T67" fmla="*/ 93 h 587"/>
                <a:gd name="T68" fmla="*/ 494 w 587"/>
                <a:gd name="T69" fmla="*/ 93 h 587"/>
                <a:gd name="T70" fmla="*/ 494 w 587"/>
                <a:gd name="T71" fmla="*/ 387 h 587"/>
                <a:gd name="T72" fmla="*/ 520 w 587"/>
                <a:gd name="T73" fmla="*/ 387 h 587"/>
                <a:gd name="T74" fmla="*/ 520 w 587"/>
                <a:gd name="T75" fmla="*/ 80 h 587"/>
                <a:gd name="T76" fmla="*/ 507 w 587"/>
                <a:gd name="T77" fmla="*/ 67 h 587"/>
                <a:gd name="T78" fmla="*/ 200 w 587"/>
                <a:gd name="T79" fmla="*/ 67 h 587"/>
                <a:gd name="T80" fmla="*/ 27 w 587"/>
                <a:gd name="T81" fmla="*/ 93 h 587"/>
                <a:gd name="T82" fmla="*/ 67 w 587"/>
                <a:gd name="T83" fmla="*/ 93 h 587"/>
                <a:gd name="T84" fmla="*/ 67 w 587"/>
                <a:gd name="T85" fmla="*/ 147 h 587"/>
                <a:gd name="T86" fmla="*/ 27 w 587"/>
                <a:gd name="T87" fmla="*/ 147 h 587"/>
                <a:gd name="T88" fmla="*/ 27 w 587"/>
                <a:gd name="T89" fmla="*/ 93 h 587"/>
                <a:gd name="T90" fmla="*/ 200 w 587"/>
                <a:gd name="T91" fmla="*/ 147 h 587"/>
                <a:gd name="T92" fmla="*/ 200 w 587"/>
                <a:gd name="T93" fmla="*/ 173 h 587"/>
                <a:gd name="T94" fmla="*/ 414 w 587"/>
                <a:gd name="T95" fmla="*/ 173 h 587"/>
                <a:gd name="T96" fmla="*/ 414 w 587"/>
                <a:gd name="T97" fmla="*/ 387 h 587"/>
                <a:gd name="T98" fmla="*/ 440 w 587"/>
                <a:gd name="T99" fmla="*/ 387 h 587"/>
                <a:gd name="T100" fmla="*/ 440 w 587"/>
                <a:gd name="T101" fmla="*/ 160 h 587"/>
                <a:gd name="T102" fmla="*/ 427 w 587"/>
                <a:gd name="T103" fmla="*/ 147 h 587"/>
                <a:gd name="T104" fmla="*/ 200 w 587"/>
                <a:gd name="T105" fmla="*/ 147 h 587"/>
                <a:gd name="T106" fmla="*/ 440 w 587"/>
                <a:gd name="T107" fmla="*/ 520 h 587"/>
                <a:gd name="T108" fmla="*/ 494 w 587"/>
                <a:gd name="T109" fmla="*/ 520 h 587"/>
                <a:gd name="T110" fmla="*/ 494 w 587"/>
                <a:gd name="T111" fmla="*/ 560 h 587"/>
                <a:gd name="T112" fmla="*/ 440 w 587"/>
                <a:gd name="T113" fmla="*/ 560 h 587"/>
                <a:gd name="T114" fmla="*/ 440 w 587"/>
                <a:gd name="T115" fmla="*/ 52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7" h="587">
                  <a:moveTo>
                    <a:pt x="80" y="0"/>
                  </a:moveTo>
                  <a:cubicBezTo>
                    <a:pt x="73" y="0"/>
                    <a:pt x="67" y="6"/>
                    <a:pt x="67" y="13"/>
                  </a:cubicBezTo>
                  <a:lnTo>
                    <a:pt x="67" y="67"/>
                  </a:lnTo>
                  <a:lnTo>
                    <a:pt x="14" y="67"/>
                  </a:lnTo>
                  <a:cubicBezTo>
                    <a:pt x="6" y="67"/>
                    <a:pt x="0" y="73"/>
                    <a:pt x="0" y="80"/>
                  </a:cubicBezTo>
                  <a:lnTo>
                    <a:pt x="0" y="160"/>
                  </a:lnTo>
                  <a:cubicBezTo>
                    <a:pt x="0" y="167"/>
                    <a:pt x="6" y="173"/>
                    <a:pt x="14" y="173"/>
                  </a:cubicBezTo>
                  <a:lnTo>
                    <a:pt x="67" y="173"/>
                  </a:lnTo>
                  <a:lnTo>
                    <a:pt x="67" y="507"/>
                  </a:lnTo>
                  <a:cubicBezTo>
                    <a:pt x="67" y="514"/>
                    <a:pt x="73" y="520"/>
                    <a:pt x="80" y="520"/>
                  </a:cubicBezTo>
                  <a:lnTo>
                    <a:pt x="414" y="520"/>
                  </a:lnTo>
                  <a:lnTo>
                    <a:pt x="414" y="573"/>
                  </a:lnTo>
                  <a:cubicBezTo>
                    <a:pt x="414" y="581"/>
                    <a:pt x="420" y="587"/>
                    <a:pt x="427" y="587"/>
                  </a:cubicBezTo>
                  <a:lnTo>
                    <a:pt x="507" y="587"/>
                  </a:lnTo>
                  <a:cubicBezTo>
                    <a:pt x="514" y="587"/>
                    <a:pt x="520" y="581"/>
                    <a:pt x="520" y="573"/>
                  </a:cubicBezTo>
                  <a:lnTo>
                    <a:pt x="520" y="520"/>
                  </a:lnTo>
                  <a:lnTo>
                    <a:pt x="574" y="520"/>
                  </a:lnTo>
                  <a:cubicBezTo>
                    <a:pt x="581" y="520"/>
                    <a:pt x="587" y="514"/>
                    <a:pt x="587" y="507"/>
                  </a:cubicBezTo>
                  <a:lnTo>
                    <a:pt x="587" y="427"/>
                  </a:lnTo>
                  <a:cubicBezTo>
                    <a:pt x="587" y="419"/>
                    <a:pt x="581" y="413"/>
                    <a:pt x="574" y="413"/>
                  </a:cubicBezTo>
                  <a:lnTo>
                    <a:pt x="174" y="413"/>
                  </a:lnTo>
                  <a:lnTo>
                    <a:pt x="174" y="13"/>
                  </a:lnTo>
                  <a:cubicBezTo>
                    <a:pt x="174" y="6"/>
                    <a:pt x="168" y="0"/>
                    <a:pt x="160" y="0"/>
                  </a:cubicBezTo>
                  <a:lnTo>
                    <a:pt x="80" y="0"/>
                  </a:lnTo>
                  <a:close/>
                  <a:moveTo>
                    <a:pt x="94" y="27"/>
                  </a:moveTo>
                  <a:lnTo>
                    <a:pt x="147" y="27"/>
                  </a:lnTo>
                  <a:lnTo>
                    <a:pt x="147" y="427"/>
                  </a:lnTo>
                  <a:cubicBezTo>
                    <a:pt x="147" y="434"/>
                    <a:pt x="153" y="440"/>
                    <a:pt x="160" y="440"/>
                  </a:cubicBezTo>
                  <a:lnTo>
                    <a:pt x="560" y="440"/>
                  </a:lnTo>
                  <a:lnTo>
                    <a:pt x="560" y="493"/>
                  </a:lnTo>
                  <a:lnTo>
                    <a:pt x="94" y="493"/>
                  </a:lnTo>
                  <a:lnTo>
                    <a:pt x="94" y="27"/>
                  </a:lnTo>
                  <a:close/>
                  <a:moveTo>
                    <a:pt x="200" y="67"/>
                  </a:moveTo>
                  <a:cubicBezTo>
                    <a:pt x="182" y="66"/>
                    <a:pt x="182" y="94"/>
                    <a:pt x="200" y="93"/>
                  </a:cubicBezTo>
                  <a:lnTo>
                    <a:pt x="494" y="93"/>
                  </a:lnTo>
                  <a:lnTo>
                    <a:pt x="494" y="387"/>
                  </a:lnTo>
                  <a:cubicBezTo>
                    <a:pt x="493" y="405"/>
                    <a:pt x="521" y="405"/>
                    <a:pt x="520" y="387"/>
                  </a:cubicBezTo>
                  <a:lnTo>
                    <a:pt x="520" y="80"/>
                  </a:lnTo>
                  <a:cubicBezTo>
                    <a:pt x="520" y="73"/>
                    <a:pt x="514" y="67"/>
                    <a:pt x="507" y="67"/>
                  </a:cubicBezTo>
                  <a:lnTo>
                    <a:pt x="200" y="67"/>
                  </a:lnTo>
                  <a:close/>
                  <a:moveTo>
                    <a:pt x="27" y="93"/>
                  </a:moveTo>
                  <a:lnTo>
                    <a:pt x="67" y="93"/>
                  </a:lnTo>
                  <a:lnTo>
                    <a:pt x="67" y="147"/>
                  </a:lnTo>
                  <a:lnTo>
                    <a:pt x="27" y="147"/>
                  </a:lnTo>
                  <a:lnTo>
                    <a:pt x="27" y="93"/>
                  </a:lnTo>
                  <a:close/>
                  <a:moveTo>
                    <a:pt x="200" y="147"/>
                  </a:moveTo>
                  <a:cubicBezTo>
                    <a:pt x="182" y="146"/>
                    <a:pt x="182" y="174"/>
                    <a:pt x="200" y="173"/>
                  </a:cubicBezTo>
                  <a:lnTo>
                    <a:pt x="414" y="173"/>
                  </a:lnTo>
                  <a:lnTo>
                    <a:pt x="414" y="387"/>
                  </a:lnTo>
                  <a:cubicBezTo>
                    <a:pt x="413" y="405"/>
                    <a:pt x="441" y="405"/>
                    <a:pt x="440" y="387"/>
                  </a:cubicBezTo>
                  <a:lnTo>
                    <a:pt x="440" y="160"/>
                  </a:lnTo>
                  <a:cubicBezTo>
                    <a:pt x="440" y="153"/>
                    <a:pt x="434" y="147"/>
                    <a:pt x="427" y="147"/>
                  </a:cubicBezTo>
                  <a:lnTo>
                    <a:pt x="200" y="147"/>
                  </a:lnTo>
                  <a:close/>
                  <a:moveTo>
                    <a:pt x="440" y="520"/>
                  </a:moveTo>
                  <a:lnTo>
                    <a:pt x="494" y="520"/>
                  </a:lnTo>
                  <a:lnTo>
                    <a:pt x="494" y="560"/>
                  </a:lnTo>
                  <a:lnTo>
                    <a:pt x="440" y="560"/>
                  </a:lnTo>
                  <a:lnTo>
                    <a:pt x="440" y="520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442" name="그래픽 441" descr="채우기 없는 활짝 웃는 얼굴">
              <a:extLst>
                <a:ext uri="{FF2B5EF4-FFF2-40B4-BE49-F238E27FC236}">
                  <a16:creationId xmlns:a16="http://schemas.microsoft.com/office/drawing/2014/main" id="{7DC54A17-64BB-40AD-937C-34BEEBB2D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33329" y="5862544"/>
              <a:ext cx="177108" cy="177108"/>
            </a:xfrm>
            <a:prstGeom prst="rect">
              <a:avLst/>
            </a:prstGeom>
          </p:spPr>
        </p:pic>
        <p:pic>
          <p:nvPicPr>
            <p:cNvPr id="443" name="그래픽 442" descr="전자 메일">
              <a:extLst>
                <a:ext uri="{FF2B5EF4-FFF2-40B4-BE49-F238E27FC236}">
                  <a16:creationId xmlns:a16="http://schemas.microsoft.com/office/drawing/2014/main" id="{2E1AD6B8-78C5-4BFB-B531-7F3859659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254611" y="5852232"/>
              <a:ext cx="176400" cy="176400"/>
            </a:xfrm>
            <a:prstGeom prst="rect">
              <a:avLst/>
            </a:prstGeom>
          </p:spPr>
        </p:pic>
        <p:grpSp>
          <p:nvGrpSpPr>
            <p:cNvPr id="444" name="그룹 443">
              <a:extLst>
                <a:ext uri="{FF2B5EF4-FFF2-40B4-BE49-F238E27FC236}">
                  <a16:creationId xmlns:a16="http://schemas.microsoft.com/office/drawing/2014/main" id="{24B959A5-E40C-47FC-89CA-E046ECF6F131}"/>
                </a:ext>
              </a:extLst>
            </p:cNvPr>
            <p:cNvGrpSpPr/>
            <p:nvPr/>
          </p:nvGrpSpPr>
          <p:grpSpPr>
            <a:xfrm>
              <a:off x="4707018" y="5837215"/>
              <a:ext cx="546186" cy="225703"/>
              <a:chOff x="5252133" y="3145256"/>
              <a:chExt cx="546186" cy="225703"/>
            </a:xfrm>
          </p:grpSpPr>
          <p:sp>
            <p:nvSpPr>
              <p:cNvPr id="445" name="Text Box">
                <a:extLst>
                  <a:ext uri="{FF2B5EF4-FFF2-40B4-BE49-F238E27FC236}">
                    <a16:creationId xmlns:a16="http://schemas.microsoft.com/office/drawing/2014/main" id="{40A51CE0-9176-4B29-9432-BDF63AE93406}"/>
                  </a:ext>
                </a:extLst>
              </p:cNvPr>
              <p:cNvSpPr/>
              <p:nvPr/>
            </p:nvSpPr>
            <p:spPr>
              <a:xfrm>
                <a:off x="5252133" y="3145256"/>
                <a:ext cx="546186" cy="22570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50800" rIns="91440" bIns="508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rPr>
                  <a:t>GAMS</a:t>
                </a:r>
              </a:p>
            </p:txBody>
          </p:sp>
          <p:sp>
            <p:nvSpPr>
              <p:cNvPr id="446" name="Add">
                <a:extLst>
                  <a:ext uri="{FF2B5EF4-FFF2-40B4-BE49-F238E27FC236}">
                    <a16:creationId xmlns:a16="http://schemas.microsoft.com/office/drawing/2014/main" id="{C233CDB3-30BA-4610-8E0D-C31B553CB64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95097" y="3205895"/>
                <a:ext cx="104424" cy="104424"/>
              </a:xfrm>
              <a:custGeom>
                <a:avLst/>
                <a:gdLst>
                  <a:gd name="T0" fmla="*/ 29 w 66"/>
                  <a:gd name="T1" fmla="*/ 0 h 66"/>
                  <a:gd name="T2" fmla="*/ 29 w 66"/>
                  <a:gd name="T3" fmla="*/ 29 h 66"/>
                  <a:gd name="T4" fmla="*/ 0 w 66"/>
                  <a:gd name="T5" fmla="*/ 29 h 66"/>
                  <a:gd name="T6" fmla="*/ 0 w 66"/>
                  <a:gd name="T7" fmla="*/ 37 h 66"/>
                  <a:gd name="T8" fmla="*/ 29 w 66"/>
                  <a:gd name="T9" fmla="*/ 37 h 66"/>
                  <a:gd name="T10" fmla="*/ 29 w 66"/>
                  <a:gd name="T11" fmla="*/ 66 h 66"/>
                  <a:gd name="T12" fmla="*/ 37 w 66"/>
                  <a:gd name="T13" fmla="*/ 66 h 66"/>
                  <a:gd name="T14" fmla="*/ 37 w 66"/>
                  <a:gd name="T15" fmla="*/ 37 h 66"/>
                  <a:gd name="T16" fmla="*/ 66 w 66"/>
                  <a:gd name="T17" fmla="*/ 37 h 66"/>
                  <a:gd name="T18" fmla="*/ 66 w 66"/>
                  <a:gd name="T19" fmla="*/ 29 h 66"/>
                  <a:gd name="T20" fmla="*/ 37 w 66"/>
                  <a:gd name="T21" fmla="*/ 29 h 66"/>
                  <a:gd name="T22" fmla="*/ 37 w 66"/>
                  <a:gd name="T23" fmla="*/ 0 h 66"/>
                  <a:gd name="T24" fmla="*/ 29 w 66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66">
                    <a:moveTo>
                      <a:pt x="29" y="0"/>
                    </a:moveTo>
                    <a:lnTo>
                      <a:pt x="29" y="29"/>
                    </a:lnTo>
                    <a:lnTo>
                      <a:pt x="0" y="29"/>
                    </a:lnTo>
                    <a:lnTo>
                      <a:pt x="0" y="37"/>
                    </a:lnTo>
                    <a:lnTo>
                      <a:pt x="29" y="37"/>
                    </a:lnTo>
                    <a:lnTo>
                      <a:pt x="29" y="66"/>
                    </a:lnTo>
                    <a:lnTo>
                      <a:pt x="37" y="66"/>
                    </a:lnTo>
                    <a:lnTo>
                      <a:pt x="37" y="37"/>
                    </a:lnTo>
                    <a:lnTo>
                      <a:pt x="66" y="37"/>
                    </a:lnTo>
                    <a:lnTo>
                      <a:pt x="66" y="29"/>
                    </a:lnTo>
                    <a:lnTo>
                      <a:pt x="37" y="29"/>
                    </a:lnTo>
                    <a:lnTo>
                      <a:pt x="37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447" name="그룹 446">
            <a:extLst>
              <a:ext uri="{FF2B5EF4-FFF2-40B4-BE49-F238E27FC236}">
                <a16:creationId xmlns:a16="http://schemas.microsoft.com/office/drawing/2014/main" id="{03810977-39FB-44FB-A710-6E9676010909}"/>
              </a:ext>
            </a:extLst>
          </p:cNvPr>
          <p:cNvGrpSpPr/>
          <p:nvPr/>
        </p:nvGrpSpPr>
        <p:grpSpPr>
          <a:xfrm>
            <a:off x="362181" y="5953940"/>
            <a:ext cx="3393731" cy="353684"/>
            <a:chOff x="3303952" y="5684291"/>
            <a:chExt cx="6322065" cy="353684"/>
          </a:xfrm>
        </p:grpSpPr>
        <p:cxnSp>
          <p:nvCxnSpPr>
            <p:cNvPr id="449" name="Line">
              <a:extLst>
                <a:ext uri="{FF2B5EF4-FFF2-40B4-BE49-F238E27FC236}">
                  <a16:creationId xmlns:a16="http://schemas.microsoft.com/office/drawing/2014/main" id="{03BACA26-D4A6-4717-806A-B1E3C74C48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03952" y="5684291"/>
              <a:ext cx="63144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Line">
              <a:extLst>
                <a:ext uri="{FF2B5EF4-FFF2-40B4-BE49-F238E27FC236}">
                  <a16:creationId xmlns:a16="http://schemas.microsoft.com/office/drawing/2014/main" id="{BBC757A3-BC91-426D-AB20-47ECC809FC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11618" y="6037975"/>
              <a:ext cx="6314399" cy="0"/>
            </a:xfrm>
            <a:prstGeom prst="line">
              <a:avLst/>
            </a:prstGeom>
            <a:ln w="6350">
              <a:solidFill>
                <a:srgbClr val="DDDD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3" name="직사각형 452">
            <a:extLst>
              <a:ext uri="{FF2B5EF4-FFF2-40B4-BE49-F238E27FC236}">
                <a16:creationId xmlns:a16="http://schemas.microsoft.com/office/drawing/2014/main" id="{9A8E0F36-F911-435E-91CD-4AF45CBFF8FA}"/>
              </a:ext>
            </a:extLst>
          </p:cNvPr>
          <p:cNvSpPr/>
          <p:nvPr/>
        </p:nvSpPr>
        <p:spPr>
          <a:xfrm>
            <a:off x="364162" y="5924913"/>
            <a:ext cx="3170501" cy="310164"/>
          </a:xfrm>
          <a:prstGeom prst="rect">
            <a:avLst/>
          </a:prstGeom>
          <a:noFill/>
          <a:ln w="3175" cap="flat" cmpd="sng" algn="ctr">
            <a:noFill/>
            <a:prstDash val="dashDot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메시지를 입력하세요</a:t>
            </a:r>
            <a:r>
              <a:rPr kumimoji="1" lang="en-US" altLang="ko-K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.</a:t>
            </a:r>
          </a:p>
        </p:txBody>
      </p:sp>
      <p:pic>
        <p:nvPicPr>
          <p:cNvPr id="454" name="그래픽 453" descr="방향">
            <a:extLst>
              <a:ext uri="{FF2B5EF4-FFF2-40B4-BE49-F238E27FC236}">
                <a16:creationId xmlns:a16="http://schemas.microsoft.com/office/drawing/2014/main" id="{361310B5-2510-4A59-BB33-83EF7AC61A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88926" y="6019491"/>
            <a:ext cx="244874" cy="244874"/>
          </a:xfrm>
          <a:prstGeom prst="rect">
            <a:avLst/>
          </a:prstGeom>
        </p:spPr>
      </p:pic>
      <p:sp>
        <p:nvSpPr>
          <p:cNvPr id="395" name="TextBox 394">
            <a:extLst>
              <a:ext uri="{FF2B5EF4-FFF2-40B4-BE49-F238E27FC236}">
                <a16:creationId xmlns:a16="http://schemas.microsoft.com/office/drawing/2014/main" id="{32D24842-D08B-43DA-8FEC-D9E1938BF3FD}"/>
              </a:ext>
            </a:extLst>
          </p:cNvPr>
          <p:cNvSpPr txBox="1"/>
          <p:nvPr/>
        </p:nvSpPr>
        <p:spPr>
          <a:xfrm>
            <a:off x="329154" y="1931111"/>
            <a:ext cx="356051" cy="22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#5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6" name="직사각형 395">
            <a:extLst>
              <a:ext uri="{FF2B5EF4-FFF2-40B4-BE49-F238E27FC236}">
                <a16:creationId xmlns:a16="http://schemas.microsoft.com/office/drawing/2014/main" id="{968EC3C2-66E2-4019-98EA-05E1C0278AB2}"/>
              </a:ext>
            </a:extLst>
          </p:cNvPr>
          <p:cNvSpPr/>
          <p:nvPr/>
        </p:nvSpPr>
        <p:spPr>
          <a:xfrm>
            <a:off x="648176" y="1929995"/>
            <a:ext cx="2037605" cy="2308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[</a:t>
            </a: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원조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] </a:t>
            </a: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프로젝트 </a:t>
            </a:r>
            <a:r>
              <a:rPr kumimoji="1" lang="ko-KR" alt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공지방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(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17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</a:t>
            </a:r>
          </a:p>
        </p:txBody>
      </p:sp>
      <p:grpSp>
        <p:nvGrpSpPr>
          <p:cNvPr id="397" name="그룹 396">
            <a:extLst>
              <a:ext uri="{FF2B5EF4-FFF2-40B4-BE49-F238E27FC236}">
                <a16:creationId xmlns:a16="http://schemas.microsoft.com/office/drawing/2014/main" id="{5827E451-3513-4188-A0EE-F93B71C07FB8}"/>
              </a:ext>
            </a:extLst>
          </p:cNvPr>
          <p:cNvGrpSpPr/>
          <p:nvPr/>
        </p:nvGrpSpPr>
        <p:grpSpPr>
          <a:xfrm>
            <a:off x="360785" y="1898402"/>
            <a:ext cx="294018" cy="294018"/>
            <a:chOff x="8012889" y="4125622"/>
            <a:chExt cx="336634" cy="336634"/>
          </a:xfrm>
        </p:grpSpPr>
        <p:sp>
          <p:nvSpPr>
            <p:cNvPr id="398" name="Background">
              <a:extLst>
                <a:ext uri="{FF2B5EF4-FFF2-40B4-BE49-F238E27FC236}">
                  <a16:creationId xmlns:a16="http://schemas.microsoft.com/office/drawing/2014/main" id="{54693C5B-B277-47D3-BF5F-01B3702CF3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12889" y="4125622"/>
              <a:ext cx="336634" cy="336634"/>
            </a:xfrm>
            <a:prstGeom prst="ellipse">
              <a:avLst/>
            </a:prstGeom>
            <a:solidFill>
              <a:srgbClr val="8F8F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399" name="그래픽 398" descr="모임">
              <a:extLst>
                <a:ext uri="{FF2B5EF4-FFF2-40B4-BE49-F238E27FC236}">
                  <a16:creationId xmlns:a16="http://schemas.microsoft.com/office/drawing/2014/main" id="{EDBBE3B3-2B8D-4609-BD8A-9B60FE737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019099" y="4137634"/>
              <a:ext cx="323498" cy="323498"/>
            </a:xfrm>
            <a:prstGeom prst="rect">
              <a:avLst/>
            </a:prstGeom>
          </p:spPr>
        </p:pic>
      </p:grpSp>
      <p:sp>
        <p:nvSpPr>
          <p:cNvPr id="455" name="직사각형 454">
            <a:extLst>
              <a:ext uri="{FF2B5EF4-FFF2-40B4-BE49-F238E27FC236}">
                <a16:creationId xmlns:a16="http://schemas.microsoft.com/office/drawing/2014/main" id="{476F5E47-C129-4D57-9350-F5EF43B16D3C}"/>
              </a:ext>
            </a:extLst>
          </p:cNvPr>
          <p:cNvSpPr/>
          <p:nvPr/>
        </p:nvSpPr>
        <p:spPr>
          <a:xfrm flipV="1">
            <a:off x="288302" y="1849510"/>
            <a:ext cx="3606647" cy="391803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456" name="그룹 455">
            <a:extLst>
              <a:ext uri="{FF2B5EF4-FFF2-40B4-BE49-F238E27FC236}">
                <a16:creationId xmlns:a16="http://schemas.microsoft.com/office/drawing/2014/main" id="{765DCEEF-ADAD-472D-8369-D4A876896BB1}"/>
              </a:ext>
            </a:extLst>
          </p:cNvPr>
          <p:cNvGrpSpPr/>
          <p:nvPr/>
        </p:nvGrpSpPr>
        <p:grpSpPr>
          <a:xfrm>
            <a:off x="2650374" y="1937411"/>
            <a:ext cx="1055631" cy="216000"/>
            <a:chOff x="6311922" y="1383762"/>
            <a:chExt cx="1055631" cy="216000"/>
          </a:xfrm>
        </p:grpSpPr>
        <p:grpSp>
          <p:nvGrpSpPr>
            <p:cNvPr id="457" name="그룹 456">
              <a:extLst>
                <a:ext uri="{FF2B5EF4-FFF2-40B4-BE49-F238E27FC236}">
                  <a16:creationId xmlns:a16="http://schemas.microsoft.com/office/drawing/2014/main" id="{B68C8E86-A163-482C-A8FD-9033A8360492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 flipV="1">
              <a:off x="7054482" y="1414619"/>
              <a:ext cx="43465" cy="154286"/>
              <a:chOff x="5926346" y="2651966"/>
              <a:chExt cx="264312" cy="928828"/>
            </a:xfrm>
            <a:solidFill>
              <a:srgbClr val="FFFFFF">
                <a:lumMod val="50000"/>
              </a:srgbClr>
            </a:solidFill>
          </p:grpSpPr>
          <p:sp>
            <p:nvSpPr>
              <p:cNvPr id="463" name="Oval">
                <a:extLst>
                  <a:ext uri="{FF2B5EF4-FFF2-40B4-BE49-F238E27FC236}">
                    <a16:creationId xmlns:a16="http://schemas.microsoft.com/office/drawing/2014/main" id="{46E5F1E4-E109-4D2A-B654-199BA7D76587}"/>
                  </a:ext>
                </a:extLst>
              </p:cNvPr>
              <p:cNvSpPr/>
              <p:nvPr/>
            </p:nvSpPr>
            <p:spPr>
              <a:xfrm flipV="1">
                <a:off x="5926346" y="2651966"/>
                <a:ext cx="264312" cy="264312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64" name="Oval">
                <a:extLst>
                  <a:ext uri="{FF2B5EF4-FFF2-40B4-BE49-F238E27FC236}">
                    <a16:creationId xmlns:a16="http://schemas.microsoft.com/office/drawing/2014/main" id="{87D42626-61C6-4D95-A9FC-C93703D8B885}"/>
                  </a:ext>
                </a:extLst>
              </p:cNvPr>
              <p:cNvSpPr/>
              <p:nvPr/>
            </p:nvSpPr>
            <p:spPr>
              <a:xfrm flipV="1">
                <a:off x="5926346" y="2984225"/>
                <a:ext cx="264312" cy="26431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465" name="Oval">
                <a:extLst>
                  <a:ext uri="{FF2B5EF4-FFF2-40B4-BE49-F238E27FC236}">
                    <a16:creationId xmlns:a16="http://schemas.microsoft.com/office/drawing/2014/main" id="{A43EE0F6-FA79-4A49-9F08-DB7387FC3BD0}"/>
                  </a:ext>
                </a:extLst>
              </p:cNvPr>
              <p:cNvSpPr/>
              <p:nvPr/>
            </p:nvSpPr>
            <p:spPr>
              <a:xfrm flipV="1">
                <a:off x="5926346" y="3316482"/>
                <a:ext cx="264312" cy="264312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458" name="Star">
              <a:extLst>
                <a:ext uri="{FF2B5EF4-FFF2-40B4-BE49-F238E27FC236}">
                  <a16:creationId xmlns:a16="http://schemas.microsoft.com/office/drawing/2014/main" id="{0BF21B09-37DB-4A81-A3E8-23C06C935FA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792147" y="1414619"/>
              <a:ext cx="160852" cy="154286"/>
            </a:xfrm>
            <a:custGeom>
              <a:avLst/>
              <a:gdLst>
                <a:gd name="T0" fmla="*/ 322 w 644"/>
                <a:gd name="T1" fmla="*/ 0 h 612"/>
                <a:gd name="T2" fmla="*/ 237 w 644"/>
                <a:gd name="T3" fmla="*/ 221 h 612"/>
                <a:gd name="T4" fmla="*/ 0 w 644"/>
                <a:gd name="T5" fmla="*/ 233 h 612"/>
                <a:gd name="T6" fmla="*/ 184 w 644"/>
                <a:gd name="T7" fmla="*/ 383 h 612"/>
                <a:gd name="T8" fmla="*/ 123 w 644"/>
                <a:gd name="T9" fmla="*/ 612 h 612"/>
                <a:gd name="T10" fmla="*/ 322 w 644"/>
                <a:gd name="T11" fmla="*/ 483 h 612"/>
                <a:gd name="T12" fmla="*/ 521 w 644"/>
                <a:gd name="T13" fmla="*/ 612 h 612"/>
                <a:gd name="T14" fmla="*/ 460 w 644"/>
                <a:gd name="T15" fmla="*/ 383 h 612"/>
                <a:gd name="T16" fmla="*/ 644 w 644"/>
                <a:gd name="T17" fmla="*/ 233 h 612"/>
                <a:gd name="T18" fmla="*/ 407 w 644"/>
                <a:gd name="T19" fmla="*/ 221 h 612"/>
                <a:gd name="T20" fmla="*/ 322 w 644"/>
                <a:gd name="T21" fmla="*/ 0 h 612"/>
                <a:gd name="T22" fmla="*/ 322 w 644"/>
                <a:gd name="T23" fmla="*/ 74 h 612"/>
                <a:gd name="T24" fmla="*/ 389 w 644"/>
                <a:gd name="T25" fmla="*/ 246 h 612"/>
                <a:gd name="T26" fmla="*/ 573 w 644"/>
                <a:gd name="T27" fmla="*/ 256 h 612"/>
                <a:gd name="T28" fmla="*/ 430 w 644"/>
                <a:gd name="T29" fmla="*/ 373 h 612"/>
                <a:gd name="T30" fmla="*/ 477 w 644"/>
                <a:gd name="T31" fmla="*/ 552 h 612"/>
                <a:gd name="T32" fmla="*/ 322 w 644"/>
                <a:gd name="T33" fmla="*/ 451 h 612"/>
                <a:gd name="T34" fmla="*/ 167 w 644"/>
                <a:gd name="T35" fmla="*/ 552 h 612"/>
                <a:gd name="T36" fmla="*/ 214 w 644"/>
                <a:gd name="T37" fmla="*/ 373 h 612"/>
                <a:gd name="T38" fmla="*/ 71 w 644"/>
                <a:gd name="T39" fmla="*/ 256 h 612"/>
                <a:gd name="T40" fmla="*/ 255 w 644"/>
                <a:gd name="T41" fmla="*/ 246 h 612"/>
                <a:gd name="T42" fmla="*/ 322 w 644"/>
                <a:gd name="T43" fmla="*/ 74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44" h="612">
                  <a:moveTo>
                    <a:pt x="322" y="0"/>
                  </a:moveTo>
                  <a:cubicBezTo>
                    <a:pt x="294" y="73"/>
                    <a:pt x="265" y="147"/>
                    <a:pt x="237" y="221"/>
                  </a:cubicBezTo>
                  <a:lnTo>
                    <a:pt x="0" y="233"/>
                  </a:lnTo>
                  <a:lnTo>
                    <a:pt x="184" y="383"/>
                  </a:lnTo>
                  <a:lnTo>
                    <a:pt x="123" y="612"/>
                  </a:lnTo>
                  <a:lnTo>
                    <a:pt x="322" y="483"/>
                  </a:lnTo>
                  <a:lnTo>
                    <a:pt x="521" y="612"/>
                  </a:lnTo>
                  <a:lnTo>
                    <a:pt x="460" y="383"/>
                  </a:lnTo>
                  <a:lnTo>
                    <a:pt x="644" y="233"/>
                  </a:lnTo>
                  <a:lnTo>
                    <a:pt x="407" y="221"/>
                  </a:lnTo>
                  <a:lnTo>
                    <a:pt x="322" y="0"/>
                  </a:lnTo>
                  <a:close/>
                  <a:moveTo>
                    <a:pt x="322" y="74"/>
                  </a:moveTo>
                  <a:lnTo>
                    <a:pt x="389" y="246"/>
                  </a:lnTo>
                  <a:lnTo>
                    <a:pt x="573" y="256"/>
                  </a:lnTo>
                  <a:lnTo>
                    <a:pt x="430" y="373"/>
                  </a:lnTo>
                  <a:lnTo>
                    <a:pt x="477" y="552"/>
                  </a:lnTo>
                  <a:lnTo>
                    <a:pt x="322" y="451"/>
                  </a:lnTo>
                  <a:lnTo>
                    <a:pt x="167" y="552"/>
                  </a:lnTo>
                  <a:lnTo>
                    <a:pt x="214" y="373"/>
                  </a:lnTo>
                  <a:lnTo>
                    <a:pt x="71" y="256"/>
                  </a:lnTo>
                  <a:lnTo>
                    <a:pt x="255" y="246"/>
                  </a:lnTo>
                  <a:lnTo>
                    <a:pt x="322" y="74"/>
                  </a:lnTo>
                  <a:close/>
                </a:path>
              </a:pathLst>
            </a:custGeom>
            <a:solidFill>
              <a:srgbClr val="5F5F5F"/>
            </a:solidFill>
            <a:ln w="9525">
              <a:solidFill>
                <a:srgbClr val="FFFFFF">
                  <a:lumMod val="5000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459" name="그래픽 458" descr="신호음 장치">
              <a:extLst>
                <a:ext uri="{FF2B5EF4-FFF2-40B4-BE49-F238E27FC236}">
                  <a16:creationId xmlns:a16="http://schemas.microsoft.com/office/drawing/2014/main" id="{EBF842F1-641C-4D3F-B9EC-2A9A76BAA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516231" y="1383762"/>
              <a:ext cx="215999" cy="216000"/>
            </a:xfrm>
            <a:prstGeom prst="rect">
              <a:avLst/>
            </a:prstGeom>
          </p:spPr>
        </p:pic>
        <p:sp>
          <p:nvSpPr>
            <p:cNvPr id="460" name="Hamburger Button">
              <a:extLst>
                <a:ext uri="{FF2B5EF4-FFF2-40B4-BE49-F238E27FC236}">
                  <a16:creationId xmlns:a16="http://schemas.microsoft.com/office/drawing/2014/main" id="{71B2A3DF-5B3C-4A75-838D-EE98CBBCDA2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87553" y="1438323"/>
              <a:ext cx="180000" cy="106878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FFFFFF">
                <a:lumMod val="50000"/>
              </a:srgbClr>
            </a:solidFill>
            <a:ln w="0">
              <a:solidFill>
                <a:srgbClr val="FFFFFF">
                  <a:lumMod val="50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462" name="Search Icon">
              <a:extLst>
                <a:ext uri="{FF2B5EF4-FFF2-40B4-BE49-F238E27FC236}">
                  <a16:creationId xmlns:a16="http://schemas.microsoft.com/office/drawing/2014/main" id="{72BFB60E-937D-429B-8598-F66B7EAD223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311922" y="1419762"/>
              <a:ext cx="144392" cy="144000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655" name="그룹 654">
            <a:extLst>
              <a:ext uri="{FF2B5EF4-FFF2-40B4-BE49-F238E27FC236}">
                <a16:creationId xmlns:a16="http://schemas.microsoft.com/office/drawing/2014/main" id="{8EB64092-5F4D-4FFE-8186-1A7DFD68B905}"/>
              </a:ext>
            </a:extLst>
          </p:cNvPr>
          <p:cNvGrpSpPr/>
          <p:nvPr/>
        </p:nvGrpSpPr>
        <p:grpSpPr>
          <a:xfrm>
            <a:off x="1855892" y="3688271"/>
            <a:ext cx="1936200" cy="667339"/>
            <a:chOff x="5302354" y="2529723"/>
            <a:chExt cx="1936200" cy="667339"/>
          </a:xfrm>
        </p:grpSpPr>
        <p:pic>
          <p:nvPicPr>
            <p:cNvPr id="656" name="그림 655">
              <a:extLst>
                <a:ext uri="{FF2B5EF4-FFF2-40B4-BE49-F238E27FC236}">
                  <a16:creationId xmlns:a16="http://schemas.microsoft.com/office/drawing/2014/main" id="{C2DF07BE-A6B6-4807-8153-A8509008A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850500" y="2529723"/>
              <a:ext cx="1388054" cy="638946"/>
            </a:xfrm>
            <a:prstGeom prst="rect">
              <a:avLst/>
            </a:prstGeom>
          </p:spPr>
        </p:pic>
        <p:sp>
          <p:nvSpPr>
            <p:cNvPr id="657" name="직사각형 656">
              <a:extLst>
                <a:ext uri="{FF2B5EF4-FFF2-40B4-BE49-F238E27FC236}">
                  <a16:creationId xmlns:a16="http://schemas.microsoft.com/office/drawing/2014/main" id="{9B27927F-3672-4369-B40E-EFF99F6E230C}"/>
                </a:ext>
              </a:extLst>
            </p:cNvPr>
            <p:cNvSpPr/>
            <p:nvPr/>
          </p:nvSpPr>
          <p:spPr>
            <a:xfrm>
              <a:off x="5302354" y="2997007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오후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12:47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8" name="직사각형 657">
              <a:extLst>
                <a:ext uri="{FF2B5EF4-FFF2-40B4-BE49-F238E27FC236}">
                  <a16:creationId xmlns:a16="http://schemas.microsoft.com/office/drawing/2014/main" id="{D7E8253C-1E1D-4EF9-A2FD-C7D79AF1FD90}"/>
                </a:ext>
              </a:extLst>
            </p:cNvPr>
            <p:cNvSpPr/>
            <p:nvPr/>
          </p:nvSpPr>
          <p:spPr>
            <a:xfrm>
              <a:off x="5682265" y="2860699"/>
              <a:ext cx="234360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3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59" name="그룹 658">
            <a:extLst>
              <a:ext uri="{FF2B5EF4-FFF2-40B4-BE49-F238E27FC236}">
                <a16:creationId xmlns:a16="http://schemas.microsoft.com/office/drawing/2014/main" id="{C70E9224-EB96-47DC-8DD2-6645A3119826}"/>
              </a:ext>
            </a:extLst>
          </p:cNvPr>
          <p:cNvGrpSpPr/>
          <p:nvPr/>
        </p:nvGrpSpPr>
        <p:grpSpPr>
          <a:xfrm>
            <a:off x="2455644" y="4436410"/>
            <a:ext cx="1305119" cy="511020"/>
            <a:chOff x="5902106" y="3594092"/>
            <a:chExt cx="1305119" cy="511020"/>
          </a:xfrm>
        </p:grpSpPr>
        <p:pic>
          <p:nvPicPr>
            <p:cNvPr id="660" name="Picture 2" descr="MS 팀즈 이미지 검색결과">
              <a:extLst>
                <a:ext uri="{FF2B5EF4-FFF2-40B4-BE49-F238E27FC236}">
                  <a16:creationId xmlns:a16="http://schemas.microsoft.com/office/drawing/2014/main" id="{C7520EDF-C362-4501-8A0D-3DC192F762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1639" y="3594092"/>
              <a:ext cx="705586" cy="46953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61" name="그룹 660">
              <a:extLst>
                <a:ext uri="{FF2B5EF4-FFF2-40B4-BE49-F238E27FC236}">
                  <a16:creationId xmlns:a16="http://schemas.microsoft.com/office/drawing/2014/main" id="{F8039C73-394B-44C8-AFDB-F791DF96817E}"/>
                </a:ext>
              </a:extLst>
            </p:cNvPr>
            <p:cNvGrpSpPr/>
            <p:nvPr/>
          </p:nvGrpSpPr>
          <p:grpSpPr>
            <a:xfrm>
              <a:off x="5902106" y="3768749"/>
              <a:ext cx="614271" cy="336363"/>
              <a:chOff x="5569954" y="2860699"/>
              <a:chExt cx="614271" cy="336363"/>
            </a:xfrm>
          </p:grpSpPr>
          <p:sp>
            <p:nvSpPr>
              <p:cNvPr id="662" name="직사각형 661">
                <a:extLst>
                  <a:ext uri="{FF2B5EF4-FFF2-40B4-BE49-F238E27FC236}">
                    <a16:creationId xmlns:a16="http://schemas.microsoft.com/office/drawing/2014/main" id="{4AA4C6A8-7719-4E2A-AEA0-52CF75402687}"/>
                  </a:ext>
                </a:extLst>
              </p:cNvPr>
              <p:cNvSpPr/>
              <p:nvPr/>
            </p:nvSpPr>
            <p:spPr>
              <a:xfrm>
                <a:off x="5569954" y="2997007"/>
                <a:ext cx="6142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</a:rPr>
                  <a:t>오후 </a:t>
                </a: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</a:rPr>
                  <a:t>12:50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3" name="직사각형 662">
                <a:extLst>
                  <a:ext uri="{FF2B5EF4-FFF2-40B4-BE49-F238E27FC236}">
                    <a16:creationId xmlns:a16="http://schemas.microsoft.com/office/drawing/2014/main" id="{5382CED4-0ECD-4B56-8D7B-ABE8985AD4DC}"/>
                  </a:ext>
                </a:extLst>
              </p:cNvPr>
              <p:cNvSpPr/>
              <p:nvPr/>
            </p:nvSpPr>
            <p:spPr>
              <a:xfrm>
                <a:off x="5949865" y="2860699"/>
                <a:ext cx="234360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</a:rPr>
                  <a:t>3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664" name="그룹 663">
            <a:extLst>
              <a:ext uri="{FF2B5EF4-FFF2-40B4-BE49-F238E27FC236}">
                <a16:creationId xmlns:a16="http://schemas.microsoft.com/office/drawing/2014/main" id="{911CCC16-DD2C-435B-A244-0A6F1ECF4FA9}"/>
              </a:ext>
            </a:extLst>
          </p:cNvPr>
          <p:cNvGrpSpPr/>
          <p:nvPr/>
        </p:nvGrpSpPr>
        <p:grpSpPr>
          <a:xfrm>
            <a:off x="312087" y="2642406"/>
            <a:ext cx="2622217" cy="950743"/>
            <a:chOff x="3350728" y="2024317"/>
            <a:chExt cx="2622217" cy="950743"/>
          </a:xfrm>
        </p:grpSpPr>
        <p:sp>
          <p:nvSpPr>
            <p:cNvPr id="665" name="직사각형 664">
              <a:extLst>
                <a:ext uri="{FF2B5EF4-FFF2-40B4-BE49-F238E27FC236}">
                  <a16:creationId xmlns:a16="http://schemas.microsoft.com/office/drawing/2014/main" id="{E91CABFA-D35D-48E3-8CE9-BC8B3ED827D9}"/>
                </a:ext>
              </a:extLst>
            </p:cNvPr>
            <p:cNvSpPr/>
            <p:nvPr/>
          </p:nvSpPr>
          <p:spPr>
            <a:xfrm>
              <a:off x="3788796" y="2024317"/>
              <a:ext cx="729687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김용주 </a:t>
              </a: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(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이사</a:t>
              </a: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)</a:t>
              </a:r>
              <a:endPara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666" name="그룹 665">
              <a:extLst>
                <a:ext uri="{FF2B5EF4-FFF2-40B4-BE49-F238E27FC236}">
                  <a16:creationId xmlns:a16="http://schemas.microsoft.com/office/drawing/2014/main" id="{3DE26CD5-50CF-42CC-A78D-2E5C49514E20}"/>
                </a:ext>
              </a:extLst>
            </p:cNvPr>
            <p:cNvGrpSpPr/>
            <p:nvPr/>
          </p:nvGrpSpPr>
          <p:grpSpPr>
            <a:xfrm>
              <a:off x="3820047" y="2197412"/>
              <a:ext cx="2152898" cy="777648"/>
              <a:chOff x="8495017" y="1854960"/>
              <a:chExt cx="1318966" cy="777648"/>
            </a:xfrm>
          </p:grpSpPr>
          <p:sp>
            <p:nvSpPr>
              <p:cNvPr id="669" name="Message">
                <a:extLst>
                  <a:ext uri="{FF2B5EF4-FFF2-40B4-BE49-F238E27FC236}">
                    <a16:creationId xmlns:a16="http://schemas.microsoft.com/office/drawing/2014/main" id="{DD8B578B-911D-4C64-A6BD-0A3E40AD7CE4}"/>
                  </a:ext>
                </a:extLst>
              </p:cNvPr>
              <p:cNvSpPr/>
              <p:nvPr/>
            </p:nvSpPr>
            <p:spPr>
              <a:xfrm>
                <a:off x="8535502" y="1860851"/>
                <a:ext cx="1278481" cy="771757"/>
              </a:xfrm>
              <a:prstGeom prst="roundRect">
                <a:avLst>
                  <a:gd name="adj" fmla="val 9504"/>
                </a:avLst>
              </a:prstGeom>
              <a:solidFill>
                <a:srgbClr val="2DA2BF">
                  <a:lumMod val="20000"/>
                  <a:lumOff val="80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none" lIns="45720" tIns="18288" rIns="45720" bIns="18288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안녕하세요</a:t>
                </a:r>
                <a:r>
                  <a:rPr kumimoji="0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! </a:t>
                </a: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주간보고서를 </a:t>
                </a:r>
                <a:endPara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금일까지 전달해 주시기 바랍니다</a:t>
                </a:r>
                <a:r>
                  <a:rPr kumimoji="0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Segoe UI" panose="020B0502040204020203" pitchFamily="34" charset="0"/>
                  </a:rPr>
                  <a:t>Hello! Give me the weekly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Segoe UI" panose="020B0502040204020203" pitchFamily="34" charset="0"/>
                  </a:rPr>
                  <a:t>report today.</a:t>
                </a:r>
              </a:p>
            </p:txBody>
          </p:sp>
          <p:sp>
            <p:nvSpPr>
              <p:cNvPr id="670" name="Tip">
                <a:extLst>
                  <a:ext uri="{FF2B5EF4-FFF2-40B4-BE49-F238E27FC236}">
                    <a16:creationId xmlns:a16="http://schemas.microsoft.com/office/drawing/2014/main" id="{BEF396F8-5A56-4BB0-B038-8E1248474CDA}"/>
                  </a:ext>
                </a:extLst>
              </p:cNvPr>
              <p:cNvSpPr>
                <a:spLocks/>
              </p:cNvSpPr>
              <p:nvPr/>
            </p:nvSpPr>
            <p:spPr bwMode="auto">
              <a:xfrm rot="745075" flipH="1">
                <a:off x="8495017" y="1854960"/>
                <a:ext cx="93664" cy="123825"/>
              </a:xfrm>
              <a:custGeom>
                <a:avLst/>
                <a:gdLst>
                  <a:gd name="T0" fmla="*/ 63 w 120"/>
                  <a:gd name="T1" fmla="*/ 0 h 164"/>
                  <a:gd name="T2" fmla="*/ 0 w 120"/>
                  <a:gd name="T3" fmla="*/ 129 h 164"/>
                  <a:gd name="T4" fmla="*/ 120 w 120"/>
                  <a:gd name="T5" fmla="*/ 164 h 164"/>
                  <a:gd name="T6" fmla="*/ 63 w 120"/>
                  <a:gd name="T7" fmla="*/ 75 h 164"/>
                  <a:gd name="T8" fmla="*/ 63 w 120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4">
                    <a:moveTo>
                      <a:pt x="63" y="0"/>
                    </a:moveTo>
                    <a:cubicBezTo>
                      <a:pt x="63" y="52"/>
                      <a:pt x="38" y="99"/>
                      <a:pt x="0" y="129"/>
                    </a:cubicBezTo>
                    <a:cubicBezTo>
                      <a:pt x="35" y="150"/>
                      <a:pt x="76" y="163"/>
                      <a:pt x="120" y="164"/>
                    </a:cubicBezTo>
                    <a:cubicBezTo>
                      <a:pt x="86" y="148"/>
                      <a:pt x="63" y="114"/>
                      <a:pt x="63" y="7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3EEF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pic>
          <p:nvPicPr>
            <p:cNvPr id="667" name="그림 666">
              <a:extLst>
                <a:ext uri="{FF2B5EF4-FFF2-40B4-BE49-F238E27FC236}">
                  <a16:creationId xmlns:a16="http://schemas.microsoft.com/office/drawing/2014/main" id="{CDA18AD8-026F-4EA2-82E8-FFED2FDB5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350728" y="2188740"/>
              <a:ext cx="457200" cy="438150"/>
            </a:xfrm>
            <a:prstGeom prst="ellipse">
              <a:avLst/>
            </a:prstGeom>
          </p:spPr>
        </p:pic>
        <p:cxnSp>
          <p:nvCxnSpPr>
            <p:cNvPr id="668" name="Line">
              <a:extLst>
                <a:ext uri="{FF2B5EF4-FFF2-40B4-BE49-F238E27FC236}">
                  <a16:creationId xmlns:a16="http://schemas.microsoft.com/office/drawing/2014/main" id="{C4A61CA8-6048-47E3-82CF-A86C515D79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55724" y="2583289"/>
              <a:ext cx="1950964" cy="0"/>
            </a:xfrm>
            <a:prstGeom prst="line">
              <a:avLst/>
            </a:prstGeom>
            <a:noFill/>
            <a:ln w="28575" cap="flat" cmpd="sng" algn="ctr">
              <a:solidFill>
                <a:srgbClr val="FFFFFF">
                  <a:lumMod val="95000"/>
                </a:srgbClr>
              </a:solidFill>
              <a:prstDash val="solid"/>
            </a:ln>
            <a:effectLst/>
          </p:spPr>
        </p:cxnSp>
      </p:grpSp>
      <p:grpSp>
        <p:nvGrpSpPr>
          <p:cNvPr id="671" name="그룹 670">
            <a:extLst>
              <a:ext uri="{FF2B5EF4-FFF2-40B4-BE49-F238E27FC236}">
                <a16:creationId xmlns:a16="http://schemas.microsoft.com/office/drawing/2014/main" id="{C1860D8D-F87C-49B8-87EE-936AEBDDE27B}"/>
              </a:ext>
            </a:extLst>
          </p:cNvPr>
          <p:cNvGrpSpPr/>
          <p:nvPr/>
        </p:nvGrpSpPr>
        <p:grpSpPr>
          <a:xfrm>
            <a:off x="2900964" y="3292915"/>
            <a:ext cx="614271" cy="336363"/>
            <a:chOff x="5397954" y="3929103"/>
            <a:chExt cx="614271" cy="336363"/>
          </a:xfrm>
        </p:grpSpPr>
        <p:sp>
          <p:nvSpPr>
            <p:cNvPr id="672" name="직사각형 671">
              <a:extLst>
                <a:ext uri="{FF2B5EF4-FFF2-40B4-BE49-F238E27FC236}">
                  <a16:creationId xmlns:a16="http://schemas.microsoft.com/office/drawing/2014/main" id="{348BB868-C46E-4396-AA52-09B95CBD557A}"/>
                </a:ext>
              </a:extLst>
            </p:cNvPr>
            <p:cNvSpPr/>
            <p:nvPr/>
          </p:nvSpPr>
          <p:spPr>
            <a:xfrm>
              <a:off x="5397954" y="4065411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오전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10:35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3" name="직사각형 672">
              <a:extLst>
                <a:ext uri="{FF2B5EF4-FFF2-40B4-BE49-F238E27FC236}">
                  <a16:creationId xmlns:a16="http://schemas.microsoft.com/office/drawing/2014/main" id="{A6223CD8-3CDF-4521-80F5-66542340A551}"/>
                </a:ext>
              </a:extLst>
            </p:cNvPr>
            <p:cNvSpPr/>
            <p:nvPr/>
          </p:nvSpPr>
          <p:spPr>
            <a:xfrm>
              <a:off x="5397954" y="3929103"/>
              <a:ext cx="234360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3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74" name="Picture 6" descr="성조기 마크 이미지 검색결과">
            <a:extLst>
              <a:ext uri="{FF2B5EF4-FFF2-40B4-BE49-F238E27FC236}">
                <a16:creationId xmlns:a16="http://schemas.microsoft.com/office/drawing/2014/main" id="{C2316D09-4E90-4A82-A999-016F11294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700" y="3342743"/>
            <a:ext cx="218923" cy="11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" name="Picture 4" descr="태극마크 이미지 검색결과">
            <a:extLst>
              <a:ext uri="{FF2B5EF4-FFF2-40B4-BE49-F238E27FC236}">
                <a16:creationId xmlns:a16="http://schemas.microsoft.com/office/drawing/2014/main" id="{46EE9871-3A9B-4732-84FA-09190A76AA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1" t="21023" r="2314" b="27501"/>
          <a:stretch/>
        </p:blipFill>
        <p:spPr bwMode="auto">
          <a:xfrm>
            <a:off x="2663733" y="2875227"/>
            <a:ext cx="220648" cy="22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76" name="그룹 675">
            <a:extLst>
              <a:ext uri="{FF2B5EF4-FFF2-40B4-BE49-F238E27FC236}">
                <a16:creationId xmlns:a16="http://schemas.microsoft.com/office/drawing/2014/main" id="{FAF3C337-FD60-4A3A-970E-96F2D326DF78}"/>
              </a:ext>
            </a:extLst>
          </p:cNvPr>
          <p:cNvGrpSpPr/>
          <p:nvPr/>
        </p:nvGrpSpPr>
        <p:grpSpPr>
          <a:xfrm>
            <a:off x="1611510" y="5010040"/>
            <a:ext cx="2188766" cy="843173"/>
            <a:chOff x="9102258" y="2720366"/>
            <a:chExt cx="1664526" cy="843173"/>
          </a:xfrm>
        </p:grpSpPr>
        <p:sp>
          <p:nvSpPr>
            <p:cNvPr id="677" name="Message">
              <a:extLst>
                <a:ext uri="{FF2B5EF4-FFF2-40B4-BE49-F238E27FC236}">
                  <a16:creationId xmlns:a16="http://schemas.microsoft.com/office/drawing/2014/main" id="{37312FE6-1761-4412-8D0C-4D019CC06A87}"/>
                </a:ext>
              </a:extLst>
            </p:cNvPr>
            <p:cNvSpPr/>
            <p:nvPr/>
          </p:nvSpPr>
          <p:spPr>
            <a:xfrm>
              <a:off x="9102258" y="2720366"/>
              <a:ext cx="1641663" cy="813102"/>
            </a:xfrm>
            <a:prstGeom prst="roundRect">
              <a:avLst>
                <a:gd name="adj" fmla="val 8739"/>
              </a:avLst>
            </a:prstGeom>
            <a:solidFill>
              <a:srgbClr val="EB641B">
                <a:lumMod val="20000"/>
                <a:lumOff val="8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45720" tIns="18288" rIns="45720" bIns="18288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김용주 이사님 안녕하세요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!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금일 내로 드리겠습니다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!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Hello, manager Kim!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I’ll give it to you within the day!</a:t>
              </a:r>
            </a:p>
          </p:txBody>
        </p:sp>
        <p:sp>
          <p:nvSpPr>
            <p:cNvPr id="678" name="Tip">
              <a:extLst>
                <a:ext uri="{FF2B5EF4-FFF2-40B4-BE49-F238E27FC236}">
                  <a16:creationId xmlns:a16="http://schemas.microsoft.com/office/drawing/2014/main" id="{7FF64871-AB5D-4B8D-A404-8BE8F6508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6296" y="3439714"/>
              <a:ext cx="90488" cy="123825"/>
            </a:xfrm>
            <a:custGeom>
              <a:avLst/>
              <a:gdLst>
                <a:gd name="T0" fmla="*/ 63 w 120"/>
                <a:gd name="T1" fmla="*/ 0 h 164"/>
                <a:gd name="T2" fmla="*/ 0 w 120"/>
                <a:gd name="T3" fmla="*/ 129 h 164"/>
                <a:gd name="T4" fmla="*/ 120 w 120"/>
                <a:gd name="T5" fmla="*/ 164 h 164"/>
                <a:gd name="T6" fmla="*/ 63 w 120"/>
                <a:gd name="T7" fmla="*/ 75 h 164"/>
                <a:gd name="T8" fmla="*/ 63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63" y="0"/>
                  </a:moveTo>
                  <a:cubicBezTo>
                    <a:pt x="63" y="52"/>
                    <a:pt x="38" y="99"/>
                    <a:pt x="0" y="129"/>
                  </a:cubicBezTo>
                  <a:cubicBezTo>
                    <a:pt x="35" y="150"/>
                    <a:pt x="76" y="163"/>
                    <a:pt x="120" y="164"/>
                  </a:cubicBezTo>
                  <a:cubicBezTo>
                    <a:pt x="86" y="148"/>
                    <a:pt x="63" y="114"/>
                    <a:pt x="63" y="75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EB641B">
                <a:lumMod val="20000"/>
                <a:lumOff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723" name="Line">
            <a:extLst>
              <a:ext uri="{FF2B5EF4-FFF2-40B4-BE49-F238E27FC236}">
                <a16:creationId xmlns:a16="http://schemas.microsoft.com/office/drawing/2014/main" id="{49F1D08E-F5D8-4330-8BA3-B8B6B1614849}"/>
              </a:ext>
            </a:extLst>
          </p:cNvPr>
          <p:cNvCxnSpPr>
            <a:cxnSpLocks/>
          </p:cNvCxnSpPr>
          <p:nvPr/>
        </p:nvCxnSpPr>
        <p:spPr bwMode="auto">
          <a:xfrm>
            <a:off x="1725101" y="5422802"/>
            <a:ext cx="1931031" cy="0"/>
          </a:xfrm>
          <a:prstGeom prst="line">
            <a:avLst/>
          </a:prstGeom>
          <a:noFill/>
          <a:ln w="28575" cap="flat" cmpd="sng" algn="ctr">
            <a:solidFill>
              <a:srgbClr val="FFFFFF">
                <a:lumMod val="95000"/>
              </a:srgbClr>
            </a:solidFill>
            <a:prstDash val="solid"/>
          </a:ln>
          <a:effectLst/>
        </p:spPr>
      </p:cxnSp>
      <p:pic>
        <p:nvPicPr>
          <p:cNvPr id="724" name="Picture 6" descr="성조기 마크 이미지 검색결과">
            <a:extLst>
              <a:ext uri="{FF2B5EF4-FFF2-40B4-BE49-F238E27FC236}">
                <a16:creationId xmlns:a16="http://schemas.microsoft.com/office/drawing/2014/main" id="{2BB89AA7-DF43-4B39-8890-DCF6728F2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014" y="5583962"/>
            <a:ext cx="218923" cy="11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5" name="Picture 4" descr="태극마크 이미지 검색결과">
            <a:extLst>
              <a:ext uri="{FF2B5EF4-FFF2-40B4-BE49-F238E27FC236}">
                <a16:creationId xmlns:a16="http://schemas.microsoft.com/office/drawing/2014/main" id="{222DF22D-AED1-48C2-9B82-04DC157DD2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1" t="21023" r="2314" b="27501"/>
          <a:stretch/>
        </p:blipFill>
        <p:spPr bwMode="auto">
          <a:xfrm>
            <a:off x="3414047" y="5116446"/>
            <a:ext cx="220648" cy="22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26" name="그룹 725">
            <a:extLst>
              <a:ext uri="{FF2B5EF4-FFF2-40B4-BE49-F238E27FC236}">
                <a16:creationId xmlns:a16="http://schemas.microsoft.com/office/drawing/2014/main" id="{4CC83F23-4FF1-47AD-A5AF-0DE01FE2ECCC}"/>
              </a:ext>
            </a:extLst>
          </p:cNvPr>
          <p:cNvGrpSpPr/>
          <p:nvPr/>
        </p:nvGrpSpPr>
        <p:grpSpPr>
          <a:xfrm>
            <a:off x="1015588" y="5539537"/>
            <a:ext cx="614271" cy="336363"/>
            <a:chOff x="5514008" y="3894430"/>
            <a:chExt cx="614271" cy="336363"/>
          </a:xfrm>
        </p:grpSpPr>
        <p:sp>
          <p:nvSpPr>
            <p:cNvPr id="727" name="직사각형 726">
              <a:extLst>
                <a:ext uri="{FF2B5EF4-FFF2-40B4-BE49-F238E27FC236}">
                  <a16:creationId xmlns:a16="http://schemas.microsoft.com/office/drawing/2014/main" id="{4D8A3F0E-E130-4BBA-BBFA-24CE56AC74C6}"/>
                </a:ext>
              </a:extLst>
            </p:cNvPr>
            <p:cNvSpPr/>
            <p:nvPr/>
          </p:nvSpPr>
          <p:spPr>
            <a:xfrm>
              <a:off x="5514008" y="4030738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오후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01:10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8" name="직사각형 727">
              <a:extLst>
                <a:ext uri="{FF2B5EF4-FFF2-40B4-BE49-F238E27FC236}">
                  <a16:creationId xmlns:a16="http://schemas.microsoft.com/office/drawing/2014/main" id="{71572D8E-BA58-44FF-84D0-751D1C0FA600}"/>
                </a:ext>
              </a:extLst>
            </p:cNvPr>
            <p:cNvSpPr/>
            <p:nvPr/>
          </p:nvSpPr>
          <p:spPr>
            <a:xfrm>
              <a:off x="5893919" y="3894430"/>
              <a:ext cx="234360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3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29" name="그룹 728">
            <a:extLst>
              <a:ext uri="{FF2B5EF4-FFF2-40B4-BE49-F238E27FC236}">
                <a16:creationId xmlns:a16="http://schemas.microsoft.com/office/drawing/2014/main" id="{15EE1C7B-11F5-4ED6-B658-3B5AE481F62C}"/>
              </a:ext>
            </a:extLst>
          </p:cNvPr>
          <p:cNvGrpSpPr/>
          <p:nvPr/>
        </p:nvGrpSpPr>
        <p:grpSpPr>
          <a:xfrm>
            <a:off x="2937552" y="4493133"/>
            <a:ext cx="39506" cy="140236"/>
            <a:chOff x="3334412" y="4749037"/>
            <a:chExt cx="39506" cy="140236"/>
          </a:xfrm>
        </p:grpSpPr>
        <p:sp>
          <p:nvSpPr>
            <p:cNvPr id="735" name="Oval">
              <a:extLst>
                <a:ext uri="{FF2B5EF4-FFF2-40B4-BE49-F238E27FC236}">
                  <a16:creationId xmlns:a16="http://schemas.microsoft.com/office/drawing/2014/main" id="{29BCFEA5-9157-4EF1-BEBF-6EA40E140CF4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39" name="Oval">
              <a:extLst>
                <a:ext uri="{FF2B5EF4-FFF2-40B4-BE49-F238E27FC236}">
                  <a16:creationId xmlns:a16="http://schemas.microsoft.com/office/drawing/2014/main" id="{1201D250-160D-45E5-80F0-DB3994FE1485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48" name="Oval">
              <a:extLst>
                <a:ext uri="{FF2B5EF4-FFF2-40B4-BE49-F238E27FC236}">
                  <a16:creationId xmlns:a16="http://schemas.microsoft.com/office/drawing/2014/main" id="{FC429299-2CA1-43EB-9BBD-797BC625AF4E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750" name="그룹 749">
            <a:extLst>
              <a:ext uri="{FF2B5EF4-FFF2-40B4-BE49-F238E27FC236}">
                <a16:creationId xmlns:a16="http://schemas.microsoft.com/office/drawing/2014/main" id="{00D359A1-243A-4B40-B56A-C28C4E750732}"/>
              </a:ext>
            </a:extLst>
          </p:cNvPr>
          <p:cNvGrpSpPr/>
          <p:nvPr/>
        </p:nvGrpSpPr>
        <p:grpSpPr>
          <a:xfrm>
            <a:off x="2334177" y="3890136"/>
            <a:ext cx="39506" cy="140236"/>
            <a:chOff x="3334412" y="4749037"/>
            <a:chExt cx="39506" cy="140236"/>
          </a:xfrm>
        </p:grpSpPr>
        <p:sp>
          <p:nvSpPr>
            <p:cNvPr id="752" name="Oval">
              <a:extLst>
                <a:ext uri="{FF2B5EF4-FFF2-40B4-BE49-F238E27FC236}">
                  <a16:creationId xmlns:a16="http://schemas.microsoft.com/office/drawing/2014/main" id="{CF47B20B-6548-4BB9-BC4F-8182FC953696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53" name="Oval">
              <a:extLst>
                <a:ext uri="{FF2B5EF4-FFF2-40B4-BE49-F238E27FC236}">
                  <a16:creationId xmlns:a16="http://schemas.microsoft.com/office/drawing/2014/main" id="{C3B34F9A-AB9B-44BE-8055-638A5DF5BD4F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56" name="Oval">
              <a:extLst>
                <a:ext uri="{FF2B5EF4-FFF2-40B4-BE49-F238E27FC236}">
                  <a16:creationId xmlns:a16="http://schemas.microsoft.com/office/drawing/2014/main" id="{31DD7A50-174C-4DF5-9BB6-AC17AAE4E418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757" name="그룹 756">
            <a:extLst>
              <a:ext uri="{FF2B5EF4-FFF2-40B4-BE49-F238E27FC236}">
                <a16:creationId xmlns:a16="http://schemas.microsoft.com/office/drawing/2014/main" id="{26F6A311-2816-4E7D-8B68-82D34A528CEC}"/>
              </a:ext>
            </a:extLst>
          </p:cNvPr>
          <p:cNvGrpSpPr/>
          <p:nvPr/>
        </p:nvGrpSpPr>
        <p:grpSpPr>
          <a:xfrm>
            <a:off x="1493094" y="5378577"/>
            <a:ext cx="39506" cy="140236"/>
            <a:chOff x="3334412" y="4749037"/>
            <a:chExt cx="39506" cy="140236"/>
          </a:xfrm>
        </p:grpSpPr>
        <p:sp>
          <p:nvSpPr>
            <p:cNvPr id="758" name="Oval">
              <a:extLst>
                <a:ext uri="{FF2B5EF4-FFF2-40B4-BE49-F238E27FC236}">
                  <a16:creationId xmlns:a16="http://schemas.microsoft.com/office/drawing/2014/main" id="{F66B506B-5614-4622-A3CE-F6590700FFF4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59" name="Oval">
              <a:extLst>
                <a:ext uri="{FF2B5EF4-FFF2-40B4-BE49-F238E27FC236}">
                  <a16:creationId xmlns:a16="http://schemas.microsoft.com/office/drawing/2014/main" id="{243E7622-6922-4197-ACE5-DE1C37260DE1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60" name="Oval">
              <a:extLst>
                <a:ext uri="{FF2B5EF4-FFF2-40B4-BE49-F238E27FC236}">
                  <a16:creationId xmlns:a16="http://schemas.microsoft.com/office/drawing/2014/main" id="{D9CFEDC9-1DA8-41A6-9875-122E4DE8477D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761" name="그룹 760">
            <a:extLst>
              <a:ext uri="{FF2B5EF4-FFF2-40B4-BE49-F238E27FC236}">
                <a16:creationId xmlns:a16="http://schemas.microsoft.com/office/drawing/2014/main" id="{2D0C84C6-0DB2-4E4E-8DC0-473018A0BD2B}"/>
              </a:ext>
            </a:extLst>
          </p:cNvPr>
          <p:cNvGrpSpPr/>
          <p:nvPr/>
        </p:nvGrpSpPr>
        <p:grpSpPr>
          <a:xfrm>
            <a:off x="2998881" y="3152678"/>
            <a:ext cx="39506" cy="140236"/>
            <a:chOff x="3334412" y="4749037"/>
            <a:chExt cx="39506" cy="140236"/>
          </a:xfrm>
        </p:grpSpPr>
        <p:sp>
          <p:nvSpPr>
            <p:cNvPr id="762" name="Oval">
              <a:extLst>
                <a:ext uri="{FF2B5EF4-FFF2-40B4-BE49-F238E27FC236}">
                  <a16:creationId xmlns:a16="http://schemas.microsoft.com/office/drawing/2014/main" id="{0AF5C54B-9A13-4A15-ADC8-388803B5371A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63" name="Oval">
              <a:extLst>
                <a:ext uri="{FF2B5EF4-FFF2-40B4-BE49-F238E27FC236}">
                  <a16:creationId xmlns:a16="http://schemas.microsoft.com/office/drawing/2014/main" id="{4A48C80B-18BD-4B7A-8B9B-F7785C3B2802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764" name="Oval">
              <a:extLst>
                <a:ext uri="{FF2B5EF4-FFF2-40B4-BE49-F238E27FC236}">
                  <a16:creationId xmlns:a16="http://schemas.microsoft.com/office/drawing/2014/main" id="{5FEBCDBE-FE03-484B-9528-3E56118681D7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sp>
        <p:nvSpPr>
          <p:cNvPr id="787" name="Card">
            <a:extLst>
              <a:ext uri="{FF2B5EF4-FFF2-40B4-BE49-F238E27FC236}">
                <a16:creationId xmlns:a16="http://schemas.microsoft.com/office/drawing/2014/main" id="{4C7C4E47-66CE-4516-A9E5-57AB4E941445}"/>
              </a:ext>
            </a:extLst>
          </p:cNvPr>
          <p:cNvSpPr/>
          <p:nvPr/>
        </p:nvSpPr>
        <p:spPr>
          <a:xfrm>
            <a:off x="317459" y="2265317"/>
            <a:ext cx="3548333" cy="356400"/>
          </a:xfrm>
          <a:prstGeom prst="roundRect">
            <a:avLst>
              <a:gd name="adj" fmla="val 1433"/>
            </a:avLst>
          </a:prstGeom>
          <a:solidFill>
            <a:srgbClr val="FFFFFF"/>
          </a:solidFill>
          <a:ln w="6350">
            <a:noFill/>
          </a:ln>
          <a:effectLst>
            <a:outerShdw blurRad="508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89" name="그룹 788">
            <a:extLst>
              <a:ext uri="{FF2B5EF4-FFF2-40B4-BE49-F238E27FC236}">
                <a16:creationId xmlns:a16="http://schemas.microsoft.com/office/drawing/2014/main" id="{9B799238-A0B4-474F-AAF5-B62538AE2CE2}"/>
              </a:ext>
            </a:extLst>
          </p:cNvPr>
          <p:cNvGrpSpPr/>
          <p:nvPr/>
        </p:nvGrpSpPr>
        <p:grpSpPr>
          <a:xfrm>
            <a:off x="332470" y="2324396"/>
            <a:ext cx="3439430" cy="215444"/>
            <a:chOff x="3442963" y="6341570"/>
            <a:chExt cx="3439430" cy="215444"/>
          </a:xfrm>
        </p:grpSpPr>
        <p:grpSp>
          <p:nvGrpSpPr>
            <p:cNvPr id="796" name="그룹 795">
              <a:extLst>
                <a:ext uri="{FF2B5EF4-FFF2-40B4-BE49-F238E27FC236}">
                  <a16:creationId xmlns:a16="http://schemas.microsoft.com/office/drawing/2014/main" id="{68286F16-CC7A-41E6-880D-278E57122FD1}"/>
                </a:ext>
              </a:extLst>
            </p:cNvPr>
            <p:cNvGrpSpPr/>
            <p:nvPr/>
          </p:nvGrpSpPr>
          <p:grpSpPr>
            <a:xfrm>
              <a:off x="3442963" y="6341570"/>
              <a:ext cx="3340014" cy="215444"/>
              <a:chOff x="3442963" y="6341570"/>
              <a:chExt cx="3340014" cy="215444"/>
            </a:xfrm>
          </p:grpSpPr>
          <p:sp>
            <p:nvSpPr>
              <p:cNvPr id="798" name="Search Icon">
                <a:extLst>
                  <a:ext uri="{FF2B5EF4-FFF2-40B4-BE49-F238E27FC236}">
                    <a16:creationId xmlns:a16="http://schemas.microsoft.com/office/drawing/2014/main" id="{BC5272A9-75D3-4301-AA57-B897604D65C0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6671968" y="6393938"/>
                <a:ext cx="111009" cy="110708"/>
              </a:xfrm>
              <a:custGeom>
                <a:avLst/>
                <a:gdLst>
                  <a:gd name="T0" fmla="*/ 229 w 617"/>
                  <a:gd name="T1" fmla="*/ 388 h 617"/>
                  <a:gd name="T2" fmla="*/ 70 w 617"/>
                  <a:gd name="T3" fmla="*/ 229 h 617"/>
                  <a:gd name="T4" fmla="*/ 229 w 617"/>
                  <a:gd name="T5" fmla="*/ 70 h 617"/>
                  <a:gd name="T6" fmla="*/ 388 w 617"/>
                  <a:gd name="T7" fmla="*/ 229 h 617"/>
                  <a:gd name="T8" fmla="*/ 229 w 617"/>
                  <a:gd name="T9" fmla="*/ 388 h 617"/>
                  <a:gd name="T10" fmla="*/ 441 w 617"/>
                  <a:gd name="T11" fmla="*/ 388 h 617"/>
                  <a:gd name="T12" fmla="*/ 413 w 617"/>
                  <a:gd name="T13" fmla="*/ 388 h 617"/>
                  <a:gd name="T14" fmla="*/ 403 w 617"/>
                  <a:gd name="T15" fmla="*/ 378 h 617"/>
                  <a:gd name="T16" fmla="*/ 458 w 617"/>
                  <a:gd name="T17" fmla="*/ 229 h 617"/>
                  <a:gd name="T18" fmla="*/ 229 w 617"/>
                  <a:gd name="T19" fmla="*/ 0 h 617"/>
                  <a:gd name="T20" fmla="*/ 0 w 617"/>
                  <a:gd name="T21" fmla="*/ 229 h 617"/>
                  <a:gd name="T22" fmla="*/ 229 w 617"/>
                  <a:gd name="T23" fmla="*/ 458 h 617"/>
                  <a:gd name="T24" fmla="*/ 378 w 617"/>
                  <a:gd name="T25" fmla="*/ 403 h 617"/>
                  <a:gd name="T26" fmla="*/ 388 w 617"/>
                  <a:gd name="T27" fmla="*/ 413 h 617"/>
                  <a:gd name="T28" fmla="*/ 388 w 617"/>
                  <a:gd name="T29" fmla="*/ 441 h 617"/>
                  <a:gd name="T30" fmla="*/ 564 w 617"/>
                  <a:gd name="T31" fmla="*/ 617 h 617"/>
                  <a:gd name="T32" fmla="*/ 617 w 617"/>
                  <a:gd name="T33" fmla="*/ 564 h 617"/>
                  <a:gd name="T34" fmla="*/ 441 w 617"/>
                  <a:gd name="T35" fmla="*/ 388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7" h="617">
                    <a:moveTo>
                      <a:pt x="229" y="388"/>
                    </a:moveTo>
                    <a:cubicBezTo>
                      <a:pt x="141" y="388"/>
                      <a:pt x="70" y="317"/>
                      <a:pt x="70" y="229"/>
                    </a:cubicBezTo>
                    <a:cubicBezTo>
                      <a:pt x="70" y="141"/>
                      <a:pt x="141" y="70"/>
                      <a:pt x="229" y="70"/>
                    </a:cubicBezTo>
                    <a:cubicBezTo>
                      <a:pt x="317" y="70"/>
                      <a:pt x="388" y="141"/>
                      <a:pt x="388" y="229"/>
                    </a:cubicBezTo>
                    <a:cubicBezTo>
                      <a:pt x="388" y="317"/>
                      <a:pt x="317" y="388"/>
                      <a:pt x="229" y="388"/>
                    </a:cubicBezTo>
                    <a:moveTo>
                      <a:pt x="441" y="388"/>
                    </a:moveTo>
                    <a:lnTo>
                      <a:pt x="413" y="388"/>
                    </a:lnTo>
                    <a:lnTo>
                      <a:pt x="403" y="378"/>
                    </a:lnTo>
                    <a:cubicBezTo>
                      <a:pt x="438" y="338"/>
                      <a:pt x="458" y="286"/>
                      <a:pt x="458" y="229"/>
                    </a:cubicBezTo>
                    <a:cubicBezTo>
                      <a:pt x="458" y="102"/>
                      <a:pt x="356" y="0"/>
                      <a:pt x="229" y="0"/>
                    </a:cubicBezTo>
                    <a:cubicBezTo>
                      <a:pt x="102" y="0"/>
                      <a:pt x="0" y="102"/>
                      <a:pt x="0" y="229"/>
                    </a:cubicBezTo>
                    <a:cubicBezTo>
                      <a:pt x="0" y="356"/>
                      <a:pt x="102" y="458"/>
                      <a:pt x="229" y="458"/>
                    </a:cubicBezTo>
                    <a:cubicBezTo>
                      <a:pt x="286" y="458"/>
                      <a:pt x="338" y="437"/>
                      <a:pt x="378" y="403"/>
                    </a:cubicBezTo>
                    <a:lnTo>
                      <a:pt x="388" y="413"/>
                    </a:lnTo>
                    <a:lnTo>
                      <a:pt x="388" y="441"/>
                    </a:lnTo>
                    <a:lnTo>
                      <a:pt x="564" y="617"/>
                    </a:lnTo>
                    <a:lnTo>
                      <a:pt x="617" y="564"/>
                    </a:lnTo>
                    <a:lnTo>
                      <a:pt x="441" y="388"/>
                    </a:lnTo>
                    <a:close/>
                  </a:path>
                </a:pathLst>
              </a:custGeom>
              <a:solidFill>
                <a:srgbClr val="000000">
                  <a:alpha val="54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799" name="직사각형 798">
                <a:extLst>
                  <a:ext uri="{FF2B5EF4-FFF2-40B4-BE49-F238E27FC236}">
                    <a16:creationId xmlns:a16="http://schemas.microsoft.com/office/drawing/2014/main" id="{17941AEE-7662-41F4-88D6-45637DB8F658}"/>
                  </a:ext>
                </a:extLst>
              </p:cNvPr>
              <p:cNvSpPr/>
              <p:nvPr/>
            </p:nvSpPr>
            <p:spPr>
              <a:xfrm>
                <a:off x="3442963" y="6341570"/>
                <a:ext cx="837089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844083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대화내용 검색</a:t>
                </a:r>
                <a:endParaRPr kumimoji="1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797" name="Line">
              <a:extLst>
                <a:ext uri="{FF2B5EF4-FFF2-40B4-BE49-F238E27FC236}">
                  <a16:creationId xmlns:a16="http://schemas.microsoft.com/office/drawing/2014/main" id="{CDD3A6C9-2774-453F-9332-A9A337928797}"/>
                </a:ext>
              </a:extLst>
            </p:cNvPr>
            <p:cNvCxnSpPr>
              <a:cxnSpLocks/>
            </p:cNvCxnSpPr>
            <p:nvPr/>
          </p:nvCxnSpPr>
          <p:spPr>
            <a:xfrm>
              <a:off x="3498101" y="6550866"/>
              <a:ext cx="3384292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</a:ln>
            <a:effectLst/>
          </p:spPr>
        </p:cxnSp>
      </p:grpSp>
      <p:sp>
        <p:nvSpPr>
          <p:cNvPr id="898" name="직사각형 897">
            <a:extLst>
              <a:ext uri="{FF2B5EF4-FFF2-40B4-BE49-F238E27FC236}">
                <a16:creationId xmlns:a16="http://schemas.microsoft.com/office/drawing/2014/main" id="{3EA272D6-9A12-4D84-B1DA-2589B2769CF3}"/>
              </a:ext>
            </a:extLst>
          </p:cNvPr>
          <p:cNvSpPr/>
          <p:nvPr/>
        </p:nvSpPr>
        <p:spPr>
          <a:xfrm>
            <a:off x="5022227" y="1850828"/>
            <a:ext cx="3606647" cy="4826197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899" name="Scroll Indicator">
            <a:extLst>
              <a:ext uri="{FF2B5EF4-FFF2-40B4-BE49-F238E27FC236}">
                <a16:creationId xmlns:a16="http://schemas.microsoft.com/office/drawing/2014/main" id="{C947580F-66DA-4A66-9294-C35CA4908DBA}"/>
              </a:ext>
            </a:extLst>
          </p:cNvPr>
          <p:cNvGrpSpPr/>
          <p:nvPr/>
        </p:nvGrpSpPr>
        <p:grpSpPr>
          <a:xfrm>
            <a:off x="8562499" y="2673297"/>
            <a:ext cx="25400" cy="3168000"/>
            <a:chOff x="892175" y="1261242"/>
            <a:chExt cx="25400" cy="3016250"/>
          </a:xfrm>
        </p:grpSpPr>
        <p:cxnSp>
          <p:nvCxnSpPr>
            <p:cNvPr id="988" name="Track">
              <a:extLst>
                <a:ext uri="{FF2B5EF4-FFF2-40B4-BE49-F238E27FC236}">
                  <a16:creationId xmlns:a16="http://schemas.microsoft.com/office/drawing/2014/main" id="{3FD5B5F2-7BA8-4382-B9A7-484D571F20C4}"/>
                </a:ext>
              </a:extLst>
            </p:cNvPr>
            <p:cNvCxnSpPr/>
            <p:nvPr/>
          </p:nvCxnSpPr>
          <p:spPr>
            <a:xfrm>
              <a:off x="904875" y="1261242"/>
              <a:ext cx="0" cy="3016250"/>
            </a:xfrm>
            <a:prstGeom prst="line">
              <a:avLst/>
            </a:prstGeom>
            <a:ln w="6350">
              <a:solidFill>
                <a:srgbClr val="000000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9" name="Thumb">
              <a:extLst>
                <a:ext uri="{FF2B5EF4-FFF2-40B4-BE49-F238E27FC236}">
                  <a16:creationId xmlns:a16="http://schemas.microsoft.com/office/drawing/2014/main" id="{0E87BA11-24F0-4FB2-94A4-D7FB2B0FA87A}"/>
                </a:ext>
              </a:extLst>
            </p:cNvPr>
            <p:cNvSpPr/>
            <p:nvPr/>
          </p:nvSpPr>
          <p:spPr>
            <a:xfrm>
              <a:off x="892175" y="1718869"/>
              <a:ext cx="25400" cy="508000"/>
            </a:xfrm>
            <a:prstGeom prst="roundRect">
              <a:avLst/>
            </a:prstGeom>
            <a:solidFill>
              <a:srgbClr val="4D4D4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900" name="그룹 899">
            <a:extLst>
              <a:ext uri="{FF2B5EF4-FFF2-40B4-BE49-F238E27FC236}">
                <a16:creationId xmlns:a16="http://schemas.microsoft.com/office/drawing/2014/main" id="{6A9297AF-9BD1-4DDF-8FE4-631976963341}"/>
              </a:ext>
            </a:extLst>
          </p:cNvPr>
          <p:cNvGrpSpPr/>
          <p:nvPr/>
        </p:nvGrpSpPr>
        <p:grpSpPr>
          <a:xfrm>
            <a:off x="5105177" y="6373817"/>
            <a:ext cx="1862993" cy="225703"/>
            <a:chOff x="3390211" y="5837215"/>
            <a:chExt cx="1862993" cy="225703"/>
          </a:xfrm>
        </p:grpSpPr>
        <p:pic>
          <p:nvPicPr>
            <p:cNvPr id="979" name="그림 978">
              <a:extLst>
                <a:ext uri="{FF2B5EF4-FFF2-40B4-BE49-F238E27FC236}">
                  <a16:creationId xmlns:a16="http://schemas.microsoft.com/office/drawing/2014/main" id="{4D0720C9-5B16-4C12-B7F6-B03536E6B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76824" y="5871077"/>
              <a:ext cx="184381" cy="183600"/>
            </a:xfrm>
            <a:prstGeom prst="rect">
              <a:avLst/>
            </a:prstGeom>
          </p:spPr>
        </p:pic>
        <p:sp>
          <p:nvSpPr>
            <p:cNvPr id="980" name="Attachment">
              <a:extLst>
                <a:ext uri="{FF2B5EF4-FFF2-40B4-BE49-F238E27FC236}">
                  <a16:creationId xmlns:a16="http://schemas.microsoft.com/office/drawing/2014/main" id="{DE91D70A-D2D7-4921-AF16-FF572F81418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90211" y="5884498"/>
              <a:ext cx="144569" cy="133200"/>
            </a:xfrm>
            <a:custGeom>
              <a:avLst/>
              <a:gdLst>
                <a:gd name="T0" fmla="*/ 478 w 580"/>
                <a:gd name="T1" fmla="*/ 0 h 534"/>
                <a:gd name="T2" fmla="*/ 412 w 580"/>
                <a:gd name="T3" fmla="*/ 27 h 534"/>
                <a:gd name="T4" fmla="*/ 144 w 580"/>
                <a:gd name="T5" fmla="*/ 296 h 534"/>
                <a:gd name="T6" fmla="*/ 145 w 580"/>
                <a:gd name="T7" fmla="*/ 388 h 534"/>
                <a:gd name="T8" fmla="*/ 239 w 580"/>
                <a:gd name="T9" fmla="*/ 388 h 534"/>
                <a:gd name="T10" fmla="*/ 441 w 580"/>
                <a:gd name="T11" fmla="*/ 187 h 534"/>
                <a:gd name="T12" fmla="*/ 431 w 580"/>
                <a:gd name="T13" fmla="*/ 164 h 534"/>
                <a:gd name="T14" fmla="*/ 422 w 580"/>
                <a:gd name="T15" fmla="*/ 168 h 534"/>
                <a:gd name="T16" fmla="*/ 221 w 580"/>
                <a:gd name="T17" fmla="*/ 370 h 534"/>
                <a:gd name="T18" fmla="*/ 164 w 580"/>
                <a:gd name="T19" fmla="*/ 370 h 534"/>
                <a:gd name="T20" fmla="*/ 164 w 580"/>
                <a:gd name="T21" fmla="*/ 313 h 534"/>
                <a:gd name="T22" fmla="*/ 431 w 580"/>
                <a:gd name="T23" fmla="*/ 46 h 534"/>
                <a:gd name="T24" fmla="*/ 525 w 580"/>
                <a:gd name="T25" fmla="*/ 46 h 534"/>
                <a:gd name="T26" fmla="*/ 525 w 580"/>
                <a:gd name="T27" fmla="*/ 140 h 534"/>
                <a:gd name="T28" fmla="*/ 197 w 580"/>
                <a:gd name="T29" fmla="*/ 468 h 534"/>
                <a:gd name="T30" fmla="*/ 65 w 580"/>
                <a:gd name="T31" fmla="*/ 468 h 534"/>
                <a:gd name="T32" fmla="*/ 65 w 580"/>
                <a:gd name="T33" fmla="*/ 337 h 534"/>
                <a:gd name="T34" fmla="*/ 328 w 580"/>
                <a:gd name="T35" fmla="*/ 74 h 534"/>
                <a:gd name="T36" fmla="*/ 309 w 580"/>
                <a:gd name="T37" fmla="*/ 55 h 534"/>
                <a:gd name="T38" fmla="*/ 47 w 580"/>
                <a:gd name="T39" fmla="*/ 318 h 534"/>
                <a:gd name="T40" fmla="*/ 47 w 580"/>
                <a:gd name="T41" fmla="*/ 487 h 534"/>
                <a:gd name="T42" fmla="*/ 216 w 580"/>
                <a:gd name="T43" fmla="*/ 487 h 534"/>
                <a:gd name="T44" fmla="*/ 544 w 580"/>
                <a:gd name="T45" fmla="*/ 159 h 534"/>
                <a:gd name="T46" fmla="*/ 544 w 580"/>
                <a:gd name="T47" fmla="*/ 27 h 534"/>
                <a:gd name="T48" fmla="*/ 478 w 580"/>
                <a:gd name="T49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34">
                  <a:moveTo>
                    <a:pt x="478" y="0"/>
                  </a:moveTo>
                  <a:cubicBezTo>
                    <a:pt x="454" y="0"/>
                    <a:pt x="431" y="9"/>
                    <a:pt x="412" y="27"/>
                  </a:cubicBezTo>
                  <a:cubicBezTo>
                    <a:pt x="323" y="117"/>
                    <a:pt x="233" y="206"/>
                    <a:pt x="144" y="296"/>
                  </a:cubicBezTo>
                  <a:cubicBezTo>
                    <a:pt x="119" y="321"/>
                    <a:pt x="120" y="363"/>
                    <a:pt x="145" y="388"/>
                  </a:cubicBezTo>
                  <a:cubicBezTo>
                    <a:pt x="171" y="414"/>
                    <a:pt x="214" y="414"/>
                    <a:pt x="239" y="388"/>
                  </a:cubicBezTo>
                  <a:lnTo>
                    <a:pt x="441" y="187"/>
                  </a:lnTo>
                  <a:cubicBezTo>
                    <a:pt x="449" y="179"/>
                    <a:pt x="443" y="164"/>
                    <a:pt x="431" y="164"/>
                  </a:cubicBezTo>
                  <a:cubicBezTo>
                    <a:pt x="428" y="164"/>
                    <a:pt x="424" y="166"/>
                    <a:pt x="422" y="168"/>
                  </a:cubicBezTo>
                  <a:lnTo>
                    <a:pt x="221" y="370"/>
                  </a:lnTo>
                  <a:cubicBezTo>
                    <a:pt x="204" y="386"/>
                    <a:pt x="178" y="382"/>
                    <a:pt x="164" y="370"/>
                  </a:cubicBezTo>
                  <a:cubicBezTo>
                    <a:pt x="148" y="354"/>
                    <a:pt x="148" y="329"/>
                    <a:pt x="164" y="313"/>
                  </a:cubicBezTo>
                  <a:lnTo>
                    <a:pt x="431" y="46"/>
                  </a:lnTo>
                  <a:cubicBezTo>
                    <a:pt x="462" y="15"/>
                    <a:pt x="504" y="26"/>
                    <a:pt x="525" y="46"/>
                  </a:cubicBezTo>
                  <a:cubicBezTo>
                    <a:pt x="551" y="72"/>
                    <a:pt x="551" y="114"/>
                    <a:pt x="525" y="140"/>
                  </a:cubicBezTo>
                  <a:lnTo>
                    <a:pt x="197" y="468"/>
                  </a:lnTo>
                  <a:cubicBezTo>
                    <a:pt x="161" y="505"/>
                    <a:pt x="102" y="505"/>
                    <a:pt x="65" y="468"/>
                  </a:cubicBezTo>
                  <a:cubicBezTo>
                    <a:pt x="29" y="432"/>
                    <a:pt x="29" y="373"/>
                    <a:pt x="65" y="337"/>
                  </a:cubicBezTo>
                  <a:lnTo>
                    <a:pt x="328" y="74"/>
                  </a:lnTo>
                  <a:cubicBezTo>
                    <a:pt x="341" y="62"/>
                    <a:pt x="322" y="42"/>
                    <a:pt x="309" y="55"/>
                  </a:cubicBezTo>
                  <a:lnTo>
                    <a:pt x="47" y="318"/>
                  </a:lnTo>
                  <a:cubicBezTo>
                    <a:pt x="0" y="364"/>
                    <a:pt x="0" y="441"/>
                    <a:pt x="47" y="487"/>
                  </a:cubicBezTo>
                  <a:cubicBezTo>
                    <a:pt x="93" y="534"/>
                    <a:pt x="169" y="534"/>
                    <a:pt x="216" y="487"/>
                  </a:cubicBezTo>
                  <a:lnTo>
                    <a:pt x="544" y="159"/>
                  </a:lnTo>
                  <a:cubicBezTo>
                    <a:pt x="580" y="123"/>
                    <a:pt x="580" y="63"/>
                    <a:pt x="544" y="27"/>
                  </a:cubicBezTo>
                  <a:cubicBezTo>
                    <a:pt x="519" y="2"/>
                    <a:pt x="500" y="0"/>
                    <a:pt x="478" y="0"/>
                  </a:cubicBez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981" name="Medium Icons">
              <a:extLst>
                <a:ext uri="{FF2B5EF4-FFF2-40B4-BE49-F238E27FC236}">
                  <a16:creationId xmlns:a16="http://schemas.microsoft.com/office/drawing/2014/main" id="{7E49A893-8CF3-4F73-8F9E-4369DB1195B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611669" y="5884498"/>
              <a:ext cx="133201" cy="133200"/>
            </a:xfrm>
            <a:custGeom>
              <a:avLst/>
              <a:gdLst>
                <a:gd name="T0" fmla="*/ 667 w 667"/>
                <a:gd name="T1" fmla="*/ 667 h 667"/>
                <a:gd name="T2" fmla="*/ 27 w 667"/>
                <a:gd name="T3" fmla="*/ 27 h 667"/>
                <a:gd name="T4" fmla="*/ 255 w 667"/>
                <a:gd name="T5" fmla="*/ 181 h 667"/>
                <a:gd name="T6" fmla="*/ 125 w 667"/>
                <a:gd name="T7" fmla="*/ 124 h 667"/>
                <a:gd name="T8" fmla="*/ 27 w 667"/>
                <a:gd name="T9" fmla="*/ 191 h 667"/>
                <a:gd name="T10" fmla="*/ 640 w 667"/>
                <a:gd name="T11" fmla="*/ 27 h 667"/>
                <a:gd name="T12" fmla="*/ 347 w 667"/>
                <a:gd name="T13" fmla="*/ 277 h 667"/>
                <a:gd name="T14" fmla="*/ 493 w 667"/>
                <a:gd name="T15" fmla="*/ 60 h 667"/>
                <a:gd name="T16" fmla="*/ 426 w 667"/>
                <a:gd name="T17" fmla="*/ 147 h 667"/>
                <a:gd name="T18" fmla="*/ 379 w 667"/>
                <a:gd name="T19" fmla="*/ 174 h 667"/>
                <a:gd name="T20" fmla="*/ 464 w 667"/>
                <a:gd name="T21" fmla="*/ 241 h 667"/>
                <a:gd name="T22" fmla="*/ 574 w 667"/>
                <a:gd name="T23" fmla="*/ 255 h 667"/>
                <a:gd name="T24" fmla="*/ 607 w 667"/>
                <a:gd name="T25" fmla="*/ 174 h 667"/>
                <a:gd name="T26" fmla="*/ 574 w 667"/>
                <a:gd name="T27" fmla="*/ 93 h 667"/>
                <a:gd name="T28" fmla="*/ 253 w 667"/>
                <a:gd name="T29" fmla="*/ 81 h 667"/>
                <a:gd name="T30" fmla="*/ 280 w 667"/>
                <a:gd name="T31" fmla="*/ 107 h 667"/>
                <a:gd name="T32" fmla="*/ 546 w 667"/>
                <a:gd name="T33" fmla="*/ 174 h 667"/>
                <a:gd name="T34" fmla="*/ 493 w 667"/>
                <a:gd name="T35" fmla="*/ 122 h 667"/>
                <a:gd name="T36" fmla="*/ 194 w 667"/>
                <a:gd name="T37" fmla="*/ 232 h 667"/>
                <a:gd name="T38" fmla="*/ 320 w 667"/>
                <a:gd name="T39" fmla="*/ 321 h 667"/>
                <a:gd name="T40" fmla="*/ 114 w 667"/>
                <a:gd name="T41" fmla="*/ 152 h 667"/>
                <a:gd name="T42" fmla="*/ 320 w 667"/>
                <a:gd name="T43" fmla="*/ 641 h 667"/>
                <a:gd name="T44" fmla="*/ 347 w 667"/>
                <a:gd name="T45" fmla="*/ 347 h 667"/>
                <a:gd name="T46" fmla="*/ 347 w 667"/>
                <a:gd name="T47" fmla="*/ 641 h 667"/>
                <a:gd name="T48" fmla="*/ 202 w 667"/>
                <a:gd name="T49" fmla="*/ 378 h 667"/>
                <a:gd name="T50" fmla="*/ 132 w 667"/>
                <a:gd name="T51" fmla="*/ 386 h 667"/>
                <a:gd name="T52" fmla="*/ 81 w 667"/>
                <a:gd name="T53" fmla="*/ 470 h 667"/>
                <a:gd name="T54" fmla="*/ 79 w 667"/>
                <a:gd name="T55" fmla="*/ 560 h 667"/>
                <a:gd name="T56" fmla="*/ 183 w 667"/>
                <a:gd name="T57" fmla="*/ 610 h 667"/>
                <a:gd name="T58" fmla="*/ 225 w 667"/>
                <a:gd name="T59" fmla="*/ 576 h 667"/>
                <a:gd name="T60" fmla="*/ 290 w 667"/>
                <a:gd name="T61" fmla="*/ 514 h 667"/>
                <a:gd name="T62" fmla="*/ 255 w 667"/>
                <a:gd name="T63" fmla="*/ 431 h 667"/>
                <a:gd name="T64" fmla="*/ 427 w 667"/>
                <a:gd name="T65" fmla="*/ 387 h 667"/>
                <a:gd name="T66" fmla="*/ 453 w 667"/>
                <a:gd name="T67" fmla="*/ 414 h 667"/>
                <a:gd name="T68" fmla="*/ 218 w 667"/>
                <a:gd name="T69" fmla="*/ 406 h 667"/>
                <a:gd name="T70" fmla="*/ 225 w 667"/>
                <a:gd name="T71" fmla="*/ 465 h 667"/>
                <a:gd name="T72" fmla="*/ 264 w 667"/>
                <a:gd name="T73" fmla="*/ 507 h 667"/>
                <a:gd name="T74" fmla="*/ 211 w 667"/>
                <a:gd name="T75" fmla="*/ 532 h 667"/>
                <a:gd name="T76" fmla="*/ 191 w 667"/>
                <a:gd name="T77" fmla="*/ 578 h 667"/>
                <a:gd name="T78" fmla="*/ 145 w 667"/>
                <a:gd name="T79" fmla="*/ 549 h 667"/>
                <a:gd name="T80" fmla="*/ 92 w 667"/>
                <a:gd name="T81" fmla="*/ 537 h 667"/>
                <a:gd name="T82" fmla="*/ 105 w 667"/>
                <a:gd name="T83" fmla="*/ 483 h 667"/>
                <a:gd name="T84" fmla="*/ 101 w 667"/>
                <a:gd name="T85" fmla="*/ 447 h 667"/>
                <a:gd name="T86" fmla="*/ 155 w 667"/>
                <a:gd name="T87" fmla="*/ 424 h 667"/>
                <a:gd name="T88" fmla="*/ 190 w 667"/>
                <a:gd name="T89" fmla="*/ 410 h 667"/>
                <a:gd name="T90" fmla="*/ 514 w 667"/>
                <a:gd name="T91" fmla="*/ 441 h 667"/>
                <a:gd name="T92" fmla="*/ 373 w 667"/>
                <a:gd name="T93" fmla="*/ 550 h 667"/>
                <a:gd name="T94" fmla="*/ 613 w 667"/>
                <a:gd name="T95" fmla="*/ 541 h 667"/>
                <a:gd name="T96" fmla="*/ 193 w 667"/>
                <a:gd name="T97" fmla="*/ 443 h 667"/>
                <a:gd name="T98" fmla="*/ 167 w 667"/>
                <a:gd name="T99" fmla="*/ 485 h 667"/>
                <a:gd name="T100" fmla="*/ 177 w 667"/>
                <a:gd name="T101" fmla="*/ 534 h 667"/>
                <a:gd name="T102" fmla="*/ 176 w 667"/>
                <a:gd name="T103" fmla="*/ 484 h 667"/>
                <a:gd name="T104" fmla="*/ 514 w 667"/>
                <a:gd name="T105" fmla="*/ 467 h 667"/>
                <a:gd name="T106" fmla="*/ 563 w 667"/>
                <a:gd name="T107" fmla="*/ 510 h 667"/>
                <a:gd name="T108" fmla="*/ 424 w 667"/>
                <a:gd name="T109" fmla="*/ 574 h 667"/>
                <a:gd name="T110" fmla="*/ 432 w 667"/>
                <a:gd name="T111" fmla="*/ 525 h 667"/>
                <a:gd name="T112" fmla="*/ 476 w 667"/>
                <a:gd name="T113" fmla="*/ 49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7" h="667">
                  <a:moveTo>
                    <a:pt x="0" y="1"/>
                  </a:moveTo>
                  <a:cubicBezTo>
                    <a:pt x="0" y="231"/>
                    <a:pt x="0" y="426"/>
                    <a:pt x="0" y="667"/>
                  </a:cubicBezTo>
                  <a:cubicBezTo>
                    <a:pt x="222" y="667"/>
                    <a:pt x="444" y="667"/>
                    <a:pt x="667" y="667"/>
                  </a:cubicBezTo>
                  <a:cubicBezTo>
                    <a:pt x="667" y="445"/>
                    <a:pt x="667" y="223"/>
                    <a:pt x="667" y="1"/>
                  </a:cubicBezTo>
                  <a:cubicBezTo>
                    <a:pt x="444" y="0"/>
                    <a:pt x="222" y="1"/>
                    <a:pt x="0" y="1"/>
                  </a:cubicBezTo>
                  <a:close/>
                  <a:moveTo>
                    <a:pt x="27" y="27"/>
                  </a:moveTo>
                  <a:lnTo>
                    <a:pt x="320" y="27"/>
                  </a:lnTo>
                  <a:lnTo>
                    <a:pt x="320" y="242"/>
                  </a:lnTo>
                  <a:lnTo>
                    <a:pt x="255" y="181"/>
                  </a:lnTo>
                  <a:cubicBezTo>
                    <a:pt x="251" y="177"/>
                    <a:pt x="245" y="176"/>
                    <a:pt x="240" y="179"/>
                  </a:cubicBezTo>
                  <a:lnTo>
                    <a:pt x="191" y="203"/>
                  </a:lnTo>
                  <a:lnTo>
                    <a:pt x="125" y="124"/>
                  </a:lnTo>
                  <a:cubicBezTo>
                    <a:pt x="123" y="121"/>
                    <a:pt x="119" y="119"/>
                    <a:pt x="115" y="119"/>
                  </a:cubicBezTo>
                  <a:cubicBezTo>
                    <a:pt x="112" y="119"/>
                    <a:pt x="109" y="121"/>
                    <a:pt x="106" y="123"/>
                  </a:cubicBezTo>
                  <a:lnTo>
                    <a:pt x="27" y="191"/>
                  </a:lnTo>
                  <a:lnTo>
                    <a:pt x="27" y="27"/>
                  </a:lnTo>
                  <a:close/>
                  <a:moveTo>
                    <a:pt x="347" y="27"/>
                  </a:moveTo>
                  <a:lnTo>
                    <a:pt x="640" y="27"/>
                  </a:lnTo>
                  <a:lnTo>
                    <a:pt x="640" y="321"/>
                  </a:lnTo>
                  <a:lnTo>
                    <a:pt x="347" y="321"/>
                  </a:lnTo>
                  <a:lnTo>
                    <a:pt x="347" y="277"/>
                  </a:lnTo>
                  <a:cubicBezTo>
                    <a:pt x="347" y="275"/>
                    <a:pt x="347" y="273"/>
                    <a:pt x="347" y="270"/>
                  </a:cubicBezTo>
                  <a:lnTo>
                    <a:pt x="347" y="27"/>
                  </a:lnTo>
                  <a:close/>
                  <a:moveTo>
                    <a:pt x="493" y="60"/>
                  </a:moveTo>
                  <a:cubicBezTo>
                    <a:pt x="493" y="60"/>
                    <a:pt x="479" y="101"/>
                    <a:pt x="466" y="107"/>
                  </a:cubicBezTo>
                  <a:cubicBezTo>
                    <a:pt x="453" y="112"/>
                    <a:pt x="413" y="93"/>
                    <a:pt x="413" y="93"/>
                  </a:cubicBezTo>
                  <a:cubicBezTo>
                    <a:pt x="413" y="93"/>
                    <a:pt x="431" y="134"/>
                    <a:pt x="426" y="147"/>
                  </a:cubicBezTo>
                  <a:cubicBezTo>
                    <a:pt x="423" y="157"/>
                    <a:pt x="379" y="174"/>
                    <a:pt x="379" y="174"/>
                  </a:cubicBezTo>
                  <a:lnTo>
                    <a:pt x="380" y="174"/>
                  </a:lnTo>
                  <a:cubicBezTo>
                    <a:pt x="379" y="174"/>
                    <a:pt x="379" y="174"/>
                    <a:pt x="379" y="174"/>
                  </a:cubicBezTo>
                  <a:cubicBezTo>
                    <a:pt x="379" y="174"/>
                    <a:pt x="422" y="189"/>
                    <a:pt x="425" y="201"/>
                  </a:cubicBezTo>
                  <a:cubicBezTo>
                    <a:pt x="429" y="218"/>
                    <a:pt x="413" y="255"/>
                    <a:pt x="413" y="255"/>
                  </a:cubicBezTo>
                  <a:cubicBezTo>
                    <a:pt x="413" y="255"/>
                    <a:pt x="451" y="234"/>
                    <a:pt x="464" y="241"/>
                  </a:cubicBezTo>
                  <a:cubicBezTo>
                    <a:pt x="476" y="247"/>
                    <a:pt x="493" y="288"/>
                    <a:pt x="493" y="288"/>
                  </a:cubicBezTo>
                  <a:cubicBezTo>
                    <a:pt x="493" y="288"/>
                    <a:pt x="507" y="247"/>
                    <a:pt x="520" y="241"/>
                  </a:cubicBezTo>
                  <a:cubicBezTo>
                    <a:pt x="533" y="235"/>
                    <a:pt x="574" y="255"/>
                    <a:pt x="574" y="255"/>
                  </a:cubicBezTo>
                  <a:cubicBezTo>
                    <a:pt x="574" y="255"/>
                    <a:pt x="556" y="214"/>
                    <a:pt x="560" y="201"/>
                  </a:cubicBezTo>
                  <a:cubicBezTo>
                    <a:pt x="564" y="190"/>
                    <a:pt x="607" y="174"/>
                    <a:pt x="607" y="174"/>
                  </a:cubicBezTo>
                  <a:lnTo>
                    <a:pt x="607" y="174"/>
                  </a:lnTo>
                  <a:cubicBezTo>
                    <a:pt x="607" y="174"/>
                    <a:pt x="607" y="174"/>
                    <a:pt x="607" y="174"/>
                  </a:cubicBezTo>
                  <a:cubicBezTo>
                    <a:pt x="607" y="174"/>
                    <a:pt x="565" y="157"/>
                    <a:pt x="562" y="147"/>
                  </a:cubicBezTo>
                  <a:cubicBezTo>
                    <a:pt x="556" y="130"/>
                    <a:pt x="574" y="93"/>
                    <a:pt x="574" y="93"/>
                  </a:cubicBezTo>
                  <a:cubicBezTo>
                    <a:pt x="574" y="93"/>
                    <a:pt x="536" y="114"/>
                    <a:pt x="523" y="107"/>
                  </a:cubicBezTo>
                  <a:cubicBezTo>
                    <a:pt x="511" y="100"/>
                    <a:pt x="493" y="60"/>
                    <a:pt x="493" y="60"/>
                  </a:cubicBezTo>
                  <a:close/>
                  <a:moveTo>
                    <a:pt x="253" y="81"/>
                  </a:moveTo>
                  <a:cubicBezTo>
                    <a:pt x="239" y="81"/>
                    <a:pt x="227" y="93"/>
                    <a:pt x="227" y="107"/>
                  </a:cubicBezTo>
                  <a:cubicBezTo>
                    <a:pt x="227" y="122"/>
                    <a:pt x="239" y="134"/>
                    <a:pt x="253" y="134"/>
                  </a:cubicBezTo>
                  <a:cubicBezTo>
                    <a:pt x="268" y="134"/>
                    <a:pt x="280" y="122"/>
                    <a:pt x="280" y="107"/>
                  </a:cubicBezTo>
                  <a:cubicBezTo>
                    <a:pt x="280" y="93"/>
                    <a:pt x="268" y="81"/>
                    <a:pt x="253" y="81"/>
                  </a:cubicBezTo>
                  <a:close/>
                  <a:moveTo>
                    <a:pt x="493" y="122"/>
                  </a:moveTo>
                  <a:cubicBezTo>
                    <a:pt x="522" y="122"/>
                    <a:pt x="546" y="145"/>
                    <a:pt x="546" y="174"/>
                  </a:cubicBezTo>
                  <a:cubicBezTo>
                    <a:pt x="546" y="203"/>
                    <a:pt x="522" y="226"/>
                    <a:pt x="493" y="226"/>
                  </a:cubicBezTo>
                  <a:cubicBezTo>
                    <a:pt x="464" y="226"/>
                    <a:pt x="441" y="203"/>
                    <a:pt x="441" y="174"/>
                  </a:cubicBezTo>
                  <a:cubicBezTo>
                    <a:pt x="441" y="145"/>
                    <a:pt x="464" y="122"/>
                    <a:pt x="493" y="122"/>
                  </a:cubicBezTo>
                  <a:close/>
                  <a:moveTo>
                    <a:pt x="114" y="152"/>
                  </a:moveTo>
                  <a:lnTo>
                    <a:pt x="178" y="229"/>
                  </a:lnTo>
                  <a:cubicBezTo>
                    <a:pt x="181" y="233"/>
                    <a:pt x="188" y="235"/>
                    <a:pt x="194" y="232"/>
                  </a:cubicBezTo>
                  <a:lnTo>
                    <a:pt x="244" y="207"/>
                  </a:lnTo>
                  <a:lnTo>
                    <a:pt x="320" y="279"/>
                  </a:lnTo>
                  <a:lnTo>
                    <a:pt x="320" y="321"/>
                  </a:lnTo>
                  <a:lnTo>
                    <a:pt x="27" y="321"/>
                  </a:lnTo>
                  <a:lnTo>
                    <a:pt x="27" y="226"/>
                  </a:lnTo>
                  <a:lnTo>
                    <a:pt x="114" y="152"/>
                  </a:lnTo>
                  <a:close/>
                  <a:moveTo>
                    <a:pt x="27" y="347"/>
                  </a:moveTo>
                  <a:lnTo>
                    <a:pt x="320" y="347"/>
                  </a:lnTo>
                  <a:lnTo>
                    <a:pt x="320" y="641"/>
                  </a:lnTo>
                  <a:lnTo>
                    <a:pt x="27" y="641"/>
                  </a:lnTo>
                  <a:lnTo>
                    <a:pt x="27" y="347"/>
                  </a:lnTo>
                  <a:close/>
                  <a:moveTo>
                    <a:pt x="347" y="347"/>
                  </a:moveTo>
                  <a:lnTo>
                    <a:pt x="640" y="347"/>
                  </a:lnTo>
                  <a:lnTo>
                    <a:pt x="640" y="641"/>
                  </a:lnTo>
                  <a:lnTo>
                    <a:pt x="347" y="641"/>
                  </a:lnTo>
                  <a:lnTo>
                    <a:pt x="347" y="347"/>
                  </a:lnTo>
                  <a:close/>
                  <a:moveTo>
                    <a:pt x="210" y="377"/>
                  </a:moveTo>
                  <a:cubicBezTo>
                    <a:pt x="207" y="377"/>
                    <a:pt x="205" y="377"/>
                    <a:pt x="202" y="378"/>
                  </a:cubicBezTo>
                  <a:cubicBezTo>
                    <a:pt x="193" y="379"/>
                    <a:pt x="185" y="383"/>
                    <a:pt x="177" y="386"/>
                  </a:cubicBezTo>
                  <a:cubicBezTo>
                    <a:pt x="168" y="391"/>
                    <a:pt x="166" y="394"/>
                    <a:pt x="162" y="398"/>
                  </a:cubicBezTo>
                  <a:cubicBezTo>
                    <a:pt x="155" y="394"/>
                    <a:pt x="145" y="389"/>
                    <a:pt x="132" y="386"/>
                  </a:cubicBezTo>
                  <a:cubicBezTo>
                    <a:pt x="119" y="384"/>
                    <a:pt x="102" y="386"/>
                    <a:pt x="89" y="399"/>
                  </a:cubicBezTo>
                  <a:cubicBezTo>
                    <a:pt x="72" y="415"/>
                    <a:pt x="72" y="437"/>
                    <a:pt x="75" y="452"/>
                  </a:cubicBezTo>
                  <a:cubicBezTo>
                    <a:pt x="77" y="462"/>
                    <a:pt x="79" y="465"/>
                    <a:pt x="81" y="470"/>
                  </a:cubicBezTo>
                  <a:cubicBezTo>
                    <a:pt x="78" y="474"/>
                    <a:pt x="75" y="476"/>
                    <a:pt x="69" y="484"/>
                  </a:cubicBezTo>
                  <a:cubicBezTo>
                    <a:pt x="60" y="497"/>
                    <a:pt x="52" y="517"/>
                    <a:pt x="59" y="538"/>
                  </a:cubicBezTo>
                  <a:cubicBezTo>
                    <a:pt x="64" y="548"/>
                    <a:pt x="72" y="555"/>
                    <a:pt x="79" y="560"/>
                  </a:cubicBezTo>
                  <a:cubicBezTo>
                    <a:pt x="94" y="568"/>
                    <a:pt x="110" y="570"/>
                    <a:pt x="126" y="569"/>
                  </a:cubicBezTo>
                  <a:cubicBezTo>
                    <a:pt x="130" y="577"/>
                    <a:pt x="139" y="593"/>
                    <a:pt x="158" y="603"/>
                  </a:cubicBezTo>
                  <a:cubicBezTo>
                    <a:pt x="165" y="607"/>
                    <a:pt x="174" y="610"/>
                    <a:pt x="183" y="610"/>
                  </a:cubicBezTo>
                  <a:lnTo>
                    <a:pt x="183" y="610"/>
                  </a:lnTo>
                  <a:cubicBezTo>
                    <a:pt x="194" y="609"/>
                    <a:pt x="203" y="604"/>
                    <a:pt x="210" y="597"/>
                  </a:cubicBezTo>
                  <a:cubicBezTo>
                    <a:pt x="217" y="591"/>
                    <a:pt x="221" y="583"/>
                    <a:pt x="225" y="576"/>
                  </a:cubicBezTo>
                  <a:cubicBezTo>
                    <a:pt x="230" y="566"/>
                    <a:pt x="231" y="561"/>
                    <a:pt x="232" y="556"/>
                  </a:cubicBezTo>
                  <a:cubicBezTo>
                    <a:pt x="237" y="555"/>
                    <a:pt x="241" y="555"/>
                    <a:pt x="251" y="551"/>
                  </a:cubicBezTo>
                  <a:cubicBezTo>
                    <a:pt x="266" y="546"/>
                    <a:pt x="284" y="535"/>
                    <a:pt x="290" y="514"/>
                  </a:cubicBezTo>
                  <a:cubicBezTo>
                    <a:pt x="295" y="495"/>
                    <a:pt x="285" y="478"/>
                    <a:pt x="274" y="467"/>
                  </a:cubicBezTo>
                  <a:cubicBezTo>
                    <a:pt x="266" y="459"/>
                    <a:pt x="259" y="455"/>
                    <a:pt x="254" y="451"/>
                  </a:cubicBezTo>
                  <a:cubicBezTo>
                    <a:pt x="255" y="446"/>
                    <a:pt x="256" y="442"/>
                    <a:pt x="255" y="431"/>
                  </a:cubicBezTo>
                  <a:cubicBezTo>
                    <a:pt x="255" y="415"/>
                    <a:pt x="250" y="394"/>
                    <a:pt x="231" y="383"/>
                  </a:cubicBezTo>
                  <a:cubicBezTo>
                    <a:pt x="224" y="379"/>
                    <a:pt x="216" y="378"/>
                    <a:pt x="210" y="377"/>
                  </a:cubicBezTo>
                  <a:close/>
                  <a:moveTo>
                    <a:pt x="427" y="387"/>
                  </a:moveTo>
                  <a:cubicBezTo>
                    <a:pt x="412" y="387"/>
                    <a:pt x="400" y="399"/>
                    <a:pt x="400" y="414"/>
                  </a:cubicBezTo>
                  <a:cubicBezTo>
                    <a:pt x="400" y="429"/>
                    <a:pt x="412" y="441"/>
                    <a:pt x="427" y="441"/>
                  </a:cubicBezTo>
                  <a:cubicBezTo>
                    <a:pt x="441" y="441"/>
                    <a:pt x="453" y="429"/>
                    <a:pt x="453" y="414"/>
                  </a:cubicBezTo>
                  <a:cubicBezTo>
                    <a:pt x="453" y="399"/>
                    <a:pt x="441" y="387"/>
                    <a:pt x="427" y="387"/>
                  </a:cubicBezTo>
                  <a:close/>
                  <a:moveTo>
                    <a:pt x="212" y="404"/>
                  </a:moveTo>
                  <a:cubicBezTo>
                    <a:pt x="214" y="404"/>
                    <a:pt x="216" y="405"/>
                    <a:pt x="218" y="406"/>
                  </a:cubicBezTo>
                  <a:cubicBezTo>
                    <a:pt x="225" y="410"/>
                    <a:pt x="228" y="420"/>
                    <a:pt x="229" y="432"/>
                  </a:cubicBezTo>
                  <a:cubicBezTo>
                    <a:pt x="229" y="444"/>
                    <a:pt x="227" y="455"/>
                    <a:pt x="227" y="455"/>
                  </a:cubicBezTo>
                  <a:lnTo>
                    <a:pt x="225" y="465"/>
                  </a:lnTo>
                  <a:lnTo>
                    <a:pt x="234" y="469"/>
                  </a:lnTo>
                  <a:cubicBezTo>
                    <a:pt x="242" y="474"/>
                    <a:pt x="249" y="480"/>
                    <a:pt x="255" y="485"/>
                  </a:cubicBezTo>
                  <a:cubicBezTo>
                    <a:pt x="262" y="493"/>
                    <a:pt x="266" y="500"/>
                    <a:pt x="264" y="507"/>
                  </a:cubicBezTo>
                  <a:cubicBezTo>
                    <a:pt x="262" y="516"/>
                    <a:pt x="253" y="522"/>
                    <a:pt x="242" y="526"/>
                  </a:cubicBezTo>
                  <a:cubicBezTo>
                    <a:pt x="231" y="531"/>
                    <a:pt x="221" y="531"/>
                    <a:pt x="221" y="531"/>
                  </a:cubicBezTo>
                  <a:lnTo>
                    <a:pt x="211" y="532"/>
                  </a:lnTo>
                  <a:lnTo>
                    <a:pt x="209" y="542"/>
                  </a:lnTo>
                  <a:cubicBezTo>
                    <a:pt x="209" y="542"/>
                    <a:pt x="206" y="553"/>
                    <a:pt x="201" y="564"/>
                  </a:cubicBezTo>
                  <a:cubicBezTo>
                    <a:pt x="198" y="570"/>
                    <a:pt x="195" y="575"/>
                    <a:pt x="191" y="578"/>
                  </a:cubicBezTo>
                  <a:cubicBezTo>
                    <a:pt x="188" y="581"/>
                    <a:pt x="185" y="583"/>
                    <a:pt x="182" y="583"/>
                  </a:cubicBezTo>
                  <a:cubicBezTo>
                    <a:pt x="178" y="583"/>
                    <a:pt x="175" y="582"/>
                    <a:pt x="171" y="580"/>
                  </a:cubicBezTo>
                  <a:cubicBezTo>
                    <a:pt x="158" y="572"/>
                    <a:pt x="145" y="549"/>
                    <a:pt x="145" y="549"/>
                  </a:cubicBezTo>
                  <a:lnTo>
                    <a:pt x="141" y="540"/>
                  </a:lnTo>
                  <a:lnTo>
                    <a:pt x="131" y="541"/>
                  </a:lnTo>
                  <a:cubicBezTo>
                    <a:pt x="131" y="541"/>
                    <a:pt x="104" y="544"/>
                    <a:pt x="92" y="537"/>
                  </a:cubicBezTo>
                  <a:cubicBezTo>
                    <a:pt x="88" y="535"/>
                    <a:pt x="86" y="533"/>
                    <a:pt x="84" y="528"/>
                  </a:cubicBezTo>
                  <a:cubicBezTo>
                    <a:pt x="81" y="519"/>
                    <a:pt x="85" y="509"/>
                    <a:pt x="91" y="499"/>
                  </a:cubicBezTo>
                  <a:cubicBezTo>
                    <a:pt x="97" y="490"/>
                    <a:pt x="105" y="483"/>
                    <a:pt x="105" y="483"/>
                  </a:cubicBezTo>
                  <a:lnTo>
                    <a:pt x="114" y="476"/>
                  </a:lnTo>
                  <a:lnTo>
                    <a:pt x="108" y="467"/>
                  </a:lnTo>
                  <a:cubicBezTo>
                    <a:pt x="108" y="467"/>
                    <a:pt x="103" y="458"/>
                    <a:pt x="101" y="447"/>
                  </a:cubicBezTo>
                  <a:cubicBezTo>
                    <a:pt x="99" y="436"/>
                    <a:pt x="99" y="426"/>
                    <a:pt x="107" y="418"/>
                  </a:cubicBezTo>
                  <a:cubicBezTo>
                    <a:pt x="122" y="408"/>
                    <a:pt x="135" y="414"/>
                    <a:pt x="150" y="421"/>
                  </a:cubicBezTo>
                  <a:cubicBezTo>
                    <a:pt x="153" y="423"/>
                    <a:pt x="155" y="424"/>
                    <a:pt x="155" y="424"/>
                  </a:cubicBezTo>
                  <a:lnTo>
                    <a:pt x="164" y="430"/>
                  </a:lnTo>
                  <a:lnTo>
                    <a:pt x="172" y="423"/>
                  </a:lnTo>
                  <a:cubicBezTo>
                    <a:pt x="172" y="423"/>
                    <a:pt x="180" y="416"/>
                    <a:pt x="190" y="410"/>
                  </a:cubicBezTo>
                  <a:cubicBezTo>
                    <a:pt x="195" y="407"/>
                    <a:pt x="200" y="405"/>
                    <a:pt x="205" y="404"/>
                  </a:cubicBezTo>
                  <a:cubicBezTo>
                    <a:pt x="208" y="404"/>
                    <a:pt x="210" y="404"/>
                    <a:pt x="212" y="404"/>
                  </a:cubicBezTo>
                  <a:close/>
                  <a:moveTo>
                    <a:pt x="514" y="441"/>
                  </a:moveTo>
                  <a:cubicBezTo>
                    <a:pt x="494" y="441"/>
                    <a:pt x="476" y="451"/>
                    <a:pt x="463" y="466"/>
                  </a:cubicBezTo>
                  <a:cubicBezTo>
                    <a:pt x="440" y="467"/>
                    <a:pt x="421" y="481"/>
                    <a:pt x="412" y="501"/>
                  </a:cubicBezTo>
                  <a:cubicBezTo>
                    <a:pt x="390" y="507"/>
                    <a:pt x="373" y="526"/>
                    <a:pt x="373" y="550"/>
                  </a:cubicBezTo>
                  <a:cubicBezTo>
                    <a:pt x="373" y="578"/>
                    <a:pt x="396" y="601"/>
                    <a:pt x="424" y="601"/>
                  </a:cubicBezTo>
                  <a:lnTo>
                    <a:pt x="555" y="601"/>
                  </a:lnTo>
                  <a:cubicBezTo>
                    <a:pt x="587" y="601"/>
                    <a:pt x="613" y="574"/>
                    <a:pt x="613" y="541"/>
                  </a:cubicBezTo>
                  <a:cubicBezTo>
                    <a:pt x="613" y="518"/>
                    <a:pt x="598" y="499"/>
                    <a:pt x="577" y="489"/>
                  </a:cubicBezTo>
                  <a:cubicBezTo>
                    <a:pt x="569" y="461"/>
                    <a:pt x="544" y="441"/>
                    <a:pt x="514" y="441"/>
                  </a:cubicBezTo>
                  <a:close/>
                  <a:moveTo>
                    <a:pt x="193" y="443"/>
                  </a:moveTo>
                  <a:cubicBezTo>
                    <a:pt x="180" y="441"/>
                    <a:pt x="171" y="481"/>
                    <a:pt x="171" y="481"/>
                  </a:cubicBezTo>
                  <a:cubicBezTo>
                    <a:pt x="171" y="481"/>
                    <a:pt x="153" y="440"/>
                    <a:pt x="139" y="451"/>
                  </a:cubicBezTo>
                  <a:cubicBezTo>
                    <a:pt x="126" y="461"/>
                    <a:pt x="167" y="485"/>
                    <a:pt x="167" y="485"/>
                  </a:cubicBezTo>
                  <a:cubicBezTo>
                    <a:pt x="167" y="485"/>
                    <a:pt x="123" y="491"/>
                    <a:pt x="128" y="506"/>
                  </a:cubicBezTo>
                  <a:cubicBezTo>
                    <a:pt x="133" y="521"/>
                    <a:pt x="169" y="490"/>
                    <a:pt x="169" y="490"/>
                  </a:cubicBezTo>
                  <a:cubicBezTo>
                    <a:pt x="169" y="490"/>
                    <a:pt x="160" y="537"/>
                    <a:pt x="177" y="534"/>
                  </a:cubicBezTo>
                  <a:cubicBezTo>
                    <a:pt x="194" y="531"/>
                    <a:pt x="175" y="490"/>
                    <a:pt x="175" y="490"/>
                  </a:cubicBezTo>
                  <a:cubicBezTo>
                    <a:pt x="175" y="490"/>
                    <a:pt x="217" y="513"/>
                    <a:pt x="219" y="496"/>
                  </a:cubicBezTo>
                  <a:cubicBezTo>
                    <a:pt x="222" y="479"/>
                    <a:pt x="176" y="484"/>
                    <a:pt x="176" y="484"/>
                  </a:cubicBezTo>
                  <a:cubicBezTo>
                    <a:pt x="176" y="484"/>
                    <a:pt x="211" y="453"/>
                    <a:pt x="196" y="444"/>
                  </a:cubicBezTo>
                  <a:cubicBezTo>
                    <a:pt x="195" y="444"/>
                    <a:pt x="194" y="444"/>
                    <a:pt x="193" y="443"/>
                  </a:cubicBezTo>
                  <a:close/>
                  <a:moveTo>
                    <a:pt x="514" y="467"/>
                  </a:moveTo>
                  <a:cubicBezTo>
                    <a:pt x="533" y="467"/>
                    <a:pt x="549" y="481"/>
                    <a:pt x="553" y="500"/>
                  </a:cubicBezTo>
                  <a:lnTo>
                    <a:pt x="555" y="508"/>
                  </a:lnTo>
                  <a:lnTo>
                    <a:pt x="563" y="510"/>
                  </a:lnTo>
                  <a:cubicBezTo>
                    <a:pt x="577" y="514"/>
                    <a:pt x="587" y="526"/>
                    <a:pt x="587" y="541"/>
                  </a:cubicBezTo>
                  <a:cubicBezTo>
                    <a:pt x="587" y="560"/>
                    <a:pt x="572" y="574"/>
                    <a:pt x="555" y="574"/>
                  </a:cubicBezTo>
                  <a:lnTo>
                    <a:pt x="424" y="574"/>
                  </a:lnTo>
                  <a:cubicBezTo>
                    <a:pt x="411" y="574"/>
                    <a:pt x="400" y="563"/>
                    <a:pt x="400" y="550"/>
                  </a:cubicBezTo>
                  <a:cubicBezTo>
                    <a:pt x="400" y="537"/>
                    <a:pt x="410" y="526"/>
                    <a:pt x="422" y="526"/>
                  </a:cubicBezTo>
                  <a:lnTo>
                    <a:pt x="432" y="525"/>
                  </a:lnTo>
                  <a:lnTo>
                    <a:pt x="434" y="516"/>
                  </a:lnTo>
                  <a:cubicBezTo>
                    <a:pt x="438" y="501"/>
                    <a:pt x="451" y="491"/>
                    <a:pt x="467" y="492"/>
                  </a:cubicBezTo>
                  <a:lnTo>
                    <a:pt x="476" y="493"/>
                  </a:lnTo>
                  <a:lnTo>
                    <a:pt x="480" y="486"/>
                  </a:lnTo>
                  <a:cubicBezTo>
                    <a:pt x="487" y="475"/>
                    <a:pt x="500" y="467"/>
                    <a:pt x="514" y="467"/>
                  </a:cubicBez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982" name="Crop">
              <a:extLst>
                <a:ext uri="{FF2B5EF4-FFF2-40B4-BE49-F238E27FC236}">
                  <a16:creationId xmlns:a16="http://schemas.microsoft.com/office/drawing/2014/main" id="{99A47E22-C060-4CDC-B714-A5F7C8FFE27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821759" y="5884498"/>
              <a:ext cx="134681" cy="133200"/>
            </a:xfrm>
            <a:custGeom>
              <a:avLst/>
              <a:gdLst>
                <a:gd name="T0" fmla="*/ 80 w 587"/>
                <a:gd name="T1" fmla="*/ 0 h 587"/>
                <a:gd name="T2" fmla="*/ 67 w 587"/>
                <a:gd name="T3" fmla="*/ 13 h 587"/>
                <a:gd name="T4" fmla="*/ 67 w 587"/>
                <a:gd name="T5" fmla="*/ 67 h 587"/>
                <a:gd name="T6" fmla="*/ 14 w 587"/>
                <a:gd name="T7" fmla="*/ 67 h 587"/>
                <a:gd name="T8" fmla="*/ 0 w 587"/>
                <a:gd name="T9" fmla="*/ 80 h 587"/>
                <a:gd name="T10" fmla="*/ 0 w 587"/>
                <a:gd name="T11" fmla="*/ 160 h 587"/>
                <a:gd name="T12" fmla="*/ 14 w 587"/>
                <a:gd name="T13" fmla="*/ 173 h 587"/>
                <a:gd name="T14" fmla="*/ 67 w 587"/>
                <a:gd name="T15" fmla="*/ 173 h 587"/>
                <a:gd name="T16" fmla="*/ 67 w 587"/>
                <a:gd name="T17" fmla="*/ 507 h 587"/>
                <a:gd name="T18" fmla="*/ 80 w 587"/>
                <a:gd name="T19" fmla="*/ 520 h 587"/>
                <a:gd name="T20" fmla="*/ 414 w 587"/>
                <a:gd name="T21" fmla="*/ 520 h 587"/>
                <a:gd name="T22" fmla="*/ 414 w 587"/>
                <a:gd name="T23" fmla="*/ 573 h 587"/>
                <a:gd name="T24" fmla="*/ 427 w 587"/>
                <a:gd name="T25" fmla="*/ 587 h 587"/>
                <a:gd name="T26" fmla="*/ 507 w 587"/>
                <a:gd name="T27" fmla="*/ 587 h 587"/>
                <a:gd name="T28" fmla="*/ 520 w 587"/>
                <a:gd name="T29" fmla="*/ 573 h 587"/>
                <a:gd name="T30" fmla="*/ 520 w 587"/>
                <a:gd name="T31" fmla="*/ 520 h 587"/>
                <a:gd name="T32" fmla="*/ 574 w 587"/>
                <a:gd name="T33" fmla="*/ 520 h 587"/>
                <a:gd name="T34" fmla="*/ 587 w 587"/>
                <a:gd name="T35" fmla="*/ 507 h 587"/>
                <a:gd name="T36" fmla="*/ 587 w 587"/>
                <a:gd name="T37" fmla="*/ 427 h 587"/>
                <a:gd name="T38" fmla="*/ 574 w 587"/>
                <a:gd name="T39" fmla="*/ 413 h 587"/>
                <a:gd name="T40" fmla="*/ 174 w 587"/>
                <a:gd name="T41" fmla="*/ 413 h 587"/>
                <a:gd name="T42" fmla="*/ 174 w 587"/>
                <a:gd name="T43" fmla="*/ 13 h 587"/>
                <a:gd name="T44" fmla="*/ 160 w 587"/>
                <a:gd name="T45" fmla="*/ 0 h 587"/>
                <a:gd name="T46" fmla="*/ 80 w 587"/>
                <a:gd name="T47" fmla="*/ 0 h 587"/>
                <a:gd name="T48" fmla="*/ 94 w 587"/>
                <a:gd name="T49" fmla="*/ 27 h 587"/>
                <a:gd name="T50" fmla="*/ 147 w 587"/>
                <a:gd name="T51" fmla="*/ 27 h 587"/>
                <a:gd name="T52" fmla="*/ 147 w 587"/>
                <a:gd name="T53" fmla="*/ 427 h 587"/>
                <a:gd name="T54" fmla="*/ 160 w 587"/>
                <a:gd name="T55" fmla="*/ 440 h 587"/>
                <a:gd name="T56" fmla="*/ 560 w 587"/>
                <a:gd name="T57" fmla="*/ 440 h 587"/>
                <a:gd name="T58" fmla="*/ 560 w 587"/>
                <a:gd name="T59" fmla="*/ 493 h 587"/>
                <a:gd name="T60" fmla="*/ 94 w 587"/>
                <a:gd name="T61" fmla="*/ 493 h 587"/>
                <a:gd name="T62" fmla="*/ 94 w 587"/>
                <a:gd name="T63" fmla="*/ 27 h 587"/>
                <a:gd name="T64" fmla="*/ 200 w 587"/>
                <a:gd name="T65" fmla="*/ 67 h 587"/>
                <a:gd name="T66" fmla="*/ 200 w 587"/>
                <a:gd name="T67" fmla="*/ 93 h 587"/>
                <a:gd name="T68" fmla="*/ 494 w 587"/>
                <a:gd name="T69" fmla="*/ 93 h 587"/>
                <a:gd name="T70" fmla="*/ 494 w 587"/>
                <a:gd name="T71" fmla="*/ 387 h 587"/>
                <a:gd name="T72" fmla="*/ 520 w 587"/>
                <a:gd name="T73" fmla="*/ 387 h 587"/>
                <a:gd name="T74" fmla="*/ 520 w 587"/>
                <a:gd name="T75" fmla="*/ 80 h 587"/>
                <a:gd name="T76" fmla="*/ 507 w 587"/>
                <a:gd name="T77" fmla="*/ 67 h 587"/>
                <a:gd name="T78" fmla="*/ 200 w 587"/>
                <a:gd name="T79" fmla="*/ 67 h 587"/>
                <a:gd name="T80" fmla="*/ 27 w 587"/>
                <a:gd name="T81" fmla="*/ 93 h 587"/>
                <a:gd name="T82" fmla="*/ 67 w 587"/>
                <a:gd name="T83" fmla="*/ 93 h 587"/>
                <a:gd name="T84" fmla="*/ 67 w 587"/>
                <a:gd name="T85" fmla="*/ 147 h 587"/>
                <a:gd name="T86" fmla="*/ 27 w 587"/>
                <a:gd name="T87" fmla="*/ 147 h 587"/>
                <a:gd name="T88" fmla="*/ 27 w 587"/>
                <a:gd name="T89" fmla="*/ 93 h 587"/>
                <a:gd name="T90" fmla="*/ 200 w 587"/>
                <a:gd name="T91" fmla="*/ 147 h 587"/>
                <a:gd name="T92" fmla="*/ 200 w 587"/>
                <a:gd name="T93" fmla="*/ 173 h 587"/>
                <a:gd name="T94" fmla="*/ 414 w 587"/>
                <a:gd name="T95" fmla="*/ 173 h 587"/>
                <a:gd name="T96" fmla="*/ 414 w 587"/>
                <a:gd name="T97" fmla="*/ 387 h 587"/>
                <a:gd name="T98" fmla="*/ 440 w 587"/>
                <a:gd name="T99" fmla="*/ 387 h 587"/>
                <a:gd name="T100" fmla="*/ 440 w 587"/>
                <a:gd name="T101" fmla="*/ 160 h 587"/>
                <a:gd name="T102" fmla="*/ 427 w 587"/>
                <a:gd name="T103" fmla="*/ 147 h 587"/>
                <a:gd name="T104" fmla="*/ 200 w 587"/>
                <a:gd name="T105" fmla="*/ 147 h 587"/>
                <a:gd name="T106" fmla="*/ 440 w 587"/>
                <a:gd name="T107" fmla="*/ 520 h 587"/>
                <a:gd name="T108" fmla="*/ 494 w 587"/>
                <a:gd name="T109" fmla="*/ 520 h 587"/>
                <a:gd name="T110" fmla="*/ 494 w 587"/>
                <a:gd name="T111" fmla="*/ 560 h 587"/>
                <a:gd name="T112" fmla="*/ 440 w 587"/>
                <a:gd name="T113" fmla="*/ 560 h 587"/>
                <a:gd name="T114" fmla="*/ 440 w 587"/>
                <a:gd name="T115" fmla="*/ 52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7" h="587">
                  <a:moveTo>
                    <a:pt x="80" y="0"/>
                  </a:moveTo>
                  <a:cubicBezTo>
                    <a:pt x="73" y="0"/>
                    <a:pt x="67" y="6"/>
                    <a:pt x="67" y="13"/>
                  </a:cubicBezTo>
                  <a:lnTo>
                    <a:pt x="67" y="67"/>
                  </a:lnTo>
                  <a:lnTo>
                    <a:pt x="14" y="67"/>
                  </a:lnTo>
                  <a:cubicBezTo>
                    <a:pt x="6" y="67"/>
                    <a:pt x="0" y="73"/>
                    <a:pt x="0" y="80"/>
                  </a:cubicBezTo>
                  <a:lnTo>
                    <a:pt x="0" y="160"/>
                  </a:lnTo>
                  <a:cubicBezTo>
                    <a:pt x="0" y="167"/>
                    <a:pt x="6" y="173"/>
                    <a:pt x="14" y="173"/>
                  </a:cubicBezTo>
                  <a:lnTo>
                    <a:pt x="67" y="173"/>
                  </a:lnTo>
                  <a:lnTo>
                    <a:pt x="67" y="507"/>
                  </a:lnTo>
                  <a:cubicBezTo>
                    <a:pt x="67" y="514"/>
                    <a:pt x="73" y="520"/>
                    <a:pt x="80" y="520"/>
                  </a:cubicBezTo>
                  <a:lnTo>
                    <a:pt x="414" y="520"/>
                  </a:lnTo>
                  <a:lnTo>
                    <a:pt x="414" y="573"/>
                  </a:lnTo>
                  <a:cubicBezTo>
                    <a:pt x="414" y="581"/>
                    <a:pt x="420" y="587"/>
                    <a:pt x="427" y="587"/>
                  </a:cubicBezTo>
                  <a:lnTo>
                    <a:pt x="507" y="587"/>
                  </a:lnTo>
                  <a:cubicBezTo>
                    <a:pt x="514" y="587"/>
                    <a:pt x="520" y="581"/>
                    <a:pt x="520" y="573"/>
                  </a:cubicBezTo>
                  <a:lnTo>
                    <a:pt x="520" y="520"/>
                  </a:lnTo>
                  <a:lnTo>
                    <a:pt x="574" y="520"/>
                  </a:lnTo>
                  <a:cubicBezTo>
                    <a:pt x="581" y="520"/>
                    <a:pt x="587" y="514"/>
                    <a:pt x="587" y="507"/>
                  </a:cubicBezTo>
                  <a:lnTo>
                    <a:pt x="587" y="427"/>
                  </a:lnTo>
                  <a:cubicBezTo>
                    <a:pt x="587" y="419"/>
                    <a:pt x="581" y="413"/>
                    <a:pt x="574" y="413"/>
                  </a:cubicBezTo>
                  <a:lnTo>
                    <a:pt x="174" y="413"/>
                  </a:lnTo>
                  <a:lnTo>
                    <a:pt x="174" y="13"/>
                  </a:lnTo>
                  <a:cubicBezTo>
                    <a:pt x="174" y="6"/>
                    <a:pt x="168" y="0"/>
                    <a:pt x="160" y="0"/>
                  </a:cubicBezTo>
                  <a:lnTo>
                    <a:pt x="80" y="0"/>
                  </a:lnTo>
                  <a:close/>
                  <a:moveTo>
                    <a:pt x="94" y="27"/>
                  </a:moveTo>
                  <a:lnTo>
                    <a:pt x="147" y="27"/>
                  </a:lnTo>
                  <a:lnTo>
                    <a:pt x="147" y="427"/>
                  </a:lnTo>
                  <a:cubicBezTo>
                    <a:pt x="147" y="434"/>
                    <a:pt x="153" y="440"/>
                    <a:pt x="160" y="440"/>
                  </a:cubicBezTo>
                  <a:lnTo>
                    <a:pt x="560" y="440"/>
                  </a:lnTo>
                  <a:lnTo>
                    <a:pt x="560" y="493"/>
                  </a:lnTo>
                  <a:lnTo>
                    <a:pt x="94" y="493"/>
                  </a:lnTo>
                  <a:lnTo>
                    <a:pt x="94" y="27"/>
                  </a:lnTo>
                  <a:close/>
                  <a:moveTo>
                    <a:pt x="200" y="67"/>
                  </a:moveTo>
                  <a:cubicBezTo>
                    <a:pt x="182" y="66"/>
                    <a:pt x="182" y="94"/>
                    <a:pt x="200" y="93"/>
                  </a:cubicBezTo>
                  <a:lnTo>
                    <a:pt x="494" y="93"/>
                  </a:lnTo>
                  <a:lnTo>
                    <a:pt x="494" y="387"/>
                  </a:lnTo>
                  <a:cubicBezTo>
                    <a:pt x="493" y="405"/>
                    <a:pt x="521" y="405"/>
                    <a:pt x="520" y="387"/>
                  </a:cubicBezTo>
                  <a:lnTo>
                    <a:pt x="520" y="80"/>
                  </a:lnTo>
                  <a:cubicBezTo>
                    <a:pt x="520" y="73"/>
                    <a:pt x="514" y="67"/>
                    <a:pt x="507" y="67"/>
                  </a:cubicBezTo>
                  <a:lnTo>
                    <a:pt x="200" y="67"/>
                  </a:lnTo>
                  <a:close/>
                  <a:moveTo>
                    <a:pt x="27" y="93"/>
                  </a:moveTo>
                  <a:lnTo>
                    <a:pt x="67" y="93"/>
                  </a:lnTo>
                  <a:lnTo>
                    <a:pt x="67" y="147"/>
                  </a:lnTo>
                  <a:lnTo>
                    <a:pt x="27" y="147"/>
                  </a:lnTo>
                  <a:lnTo>
                    <a:pt x="27" y="93"/>
                  </a:lnTo>
                  <a:close/>
                  <a:moveTo>
                    <a:pt x="200" y="147"/>
                  </a:moveTo>
                  <a:cubicBezTo>
                    <a:pt x="182" y="146"/>
                    <a:pt x="182" y="174"/>
                    <a:pt x="200" y="173"/>
                  </a:cubicBezTo>
                  <a:lnTo>
                    <a:pt x="414" y="173"/>
                  </a:lnTo>
                  <a:lnTo>
                    <a:pt x="414" y="387"/>
                  </a:lnTo>
                  <a:cubicBezTo>
                    <a:pt x="413" y="405"/>
                    <a:pt x="441" y="405"/>
                    <a:pt x="440" y="387"/>
                  </a:cubicBezTo>
                  <a:lnTo>
                    <a:pt x="440" y="160"/>
                  </a:lnTo>
                  <a:cubicBezTo>
                    <a:pt x="440" y="153"/>
                    <a:pt x="434" y="147"/>
                    <a:pt x="427" y="147"/>
                  </a:cubicBezTo>
                  <a:lnTo>
                    <a:pt x="200" y="147"/>
                  </a:lnTo>
                  <a:close/>
                  <a:moveTo>
                    <a:pt x="440" y="520"/>
                  </a:moveTo>
                  <a:lnTo>
                    <a:pt x="494" y="520"/>
                  </a:lnTo>
                  <a:lnTo>
                    <a:pt x="494" y="560"/>
                  </a:lnTo>
                  <a:lnTo>
                    <a:pt x="440" y="560"/>
                  </a:lnTo>
                  <a:lnTo>
                    <a:pt x="440" y="520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983" name="그래픽 982" descr="채우기 없는 활짝 웃는 얼굴">
              <a:extLst>
                <a:ext uri="{FF2B5EF4-FFF2-40B4-BE49-F238E27FC236}">
                  <a16:creationId xmlns:a16="http://schemas.microsoft.com/office/drawing/2014/main" id="{E2C7C433-C06F-4996-94DD-E21EC6FD3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33329" y="5862544"/>
              <a:ext cx="177108" cy="177108"/>
            </a:xfrm>
            <a:prstGeom prst="rect">
              <a:avLst/>
            </a:prstGeom>
          </p:spPr>
        </p:pic>
        <p:pic>
          <p:nvPicPr>
            <p:cNvPr id="984" name="그래픽 983" descr="전자 메일">
              <a:extLst>
                <a:ext uri="{FF2B5EF4-FFF2-40B4-BE49-F238E27FC236}">
                  <a16:creationId xmlns:a16="http://schemas.microsoft.com/office/drawing/2014/main" id="{3C8C560E-54C7-4B89-9C87-6657E182E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254611" y="5852232"/>
              <a:ext cx="176400" cy="176400"/>
            </a:xfrm>
            <a:prstGeom prst="rect">
              <a:avLst/>
            </a:prstGeom>
          </p:spPr>
        </p:pic>
        <p:grpSp>
          <p:nvGrpSpPr>
            <p:cNvPr id="985" name="그룹 984">
              <a:extLst>
                <a:ext uri="{FF2B5EF4-FFF2-40B4-BE49-F238E27FC236}">
                  <a16:creationId xmlns:a16="http://schemas.microsoft.com/office/drawing/2014/main" id="{11BBA837-DF98-45D9-A487-BE82ACDF06B8}"/>
                </a:ext>
              </a:extLst>
            </p:cNvPr>
            <p:cNvGrpSpPr/>
            <p:nvPr/>
          </p:nvGrpSpPr>
          <p:grpSpPr>
            <a:xfrm>
              <a:off x="4707018" y="5837215"/>
              <a:ext cx="546186" cy="225703"/>
              <a:chOff x="5252133" y="3145256"/>
              <a:chExt cx="546186" cy="225703"/>
            </a:xfrm>
          </p:grpSpPr>
          <p:sp>
            <p:nvSpPr>
              <p:cNvPr id="986" name="Text Box">
                <a:extLst>
                  <a:ext uri="{FF2B5EF4-FFF2-40B4-BE49-F238E27FC236}">
                    <a16:creationId xmlns:a16="http://schemas.microsoft.com/office/drawing/2014/main" id="{1D258138-60B4-4EC8-BC15-30CAF4258FC7}"/>
                  </a:ext>
                </a:extLst>
              </p:cNvPr>
              <p:cNvSpPr/>
              <p:nvPr/>
            </p:nvSpPr>
            <p:spPr>
              <a:xfrm>
                <a:off x="5252133" y="3145256"/>
                <a:ext cx="546186" cy="22570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50800" rIns="91440" bIns="508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  <a:sym typeface="Arial"/>
                  </a:rPr>
                  <a:t>GAMS</a:t>
                </a:r>
              </a:p>
            </p:txBody>
          </p:sp>
          <p:sp>
            <p:nvSpPr>
              <p:cNvPr id="987" name="Add">
                <a:extLst>
                  <a:ext uri="{FF2B5EF4-FFF2-40B4-BE49-F238E27FC236}">
                    <a16:creationId xmlns:a16="http://schemas.microsoft.com/office/drawing/2014/main" id="{2732CC71-3382-42B8-8982-3F8253C9CE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95097" y="3205895"/>
                <a:ext cx="104424" cy="104424"/>
              </a:xfrm>
              <a:custGeom>
                <a:avLst/>
                <a:gdLst>
                  <a:gd name="T0" fmla="*/ 29 w 66"/>
                  <a:gd name="T1" fmla="*/ 0 h 66"/>
                  <a:gd name="T2" fmla="*/ 29 w 66"/>
                  <a:gd name="T3" fmla="*/ 29 h 66"/>
                  <a:gd name="T4" fmla="*/ 0 w 66"/>
                  <a:gd name="T5" fmla="*/ 29 h 66"/>
                  <a:gd name="T6" fmla="*/ 0 w 66"/>
                  <a:gd name="T7" fmla="*/ 37 h 66"/>
                  <a:gd name="T8" fmla="*/ 29 w 66"/>
                  <a:gd name="T9" fmla="*/ 37 h 66"/>
                  <a:gd name="T10" fmla="*/ 29 w 66"/>
                  <a:gd name="T11" fmla="*/ 66 h 66"/>
                  <a:gd name="T12" fmla="*/ 37 w 66"/>
                  <a:gd name="T13" fmla="*/ 66 h 66"/>
                  <a:gd name="T14" fmla="*/ 37 w 66"/>
                  <a:gd name="T15" fmla="*/ 37 h 66"/>
                  <a:gd name="T16" fmla="*/ 66 w 66"/>
                  <a:gd name="T17" fmla="*/ 37 h 66"/>
                  <a:gd name="T18" fmla="*/ 66 w 66"/>
                  <a:gd name="T19" fmla="*/ 29 h 66"/>
                  <a:gd name="T20" fmla="*/ 37 w 66"/>
                  <a:gd name="T21" fmla="*/ 29 h 66"/>
                  <a:gd name="T22" fmla="*/ 37 w 66"/>
                  <a:gd name="T23" fmla="*/ 0 h 66"/>
                  <a:gd name="T24" fmla="*/ 29 w 66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66">
                    <a:moveTo>
                      <a:pt x="29" y="0"/>
                    </a:moveTo>
                    <a:lnTo>
                      <a:pt x="29" y="29"/>
                    </a:lnTo>
                    <a:lnTo>
                      <a:pt x="0" y="29"/>
                    </a:lnTo>
                    <a:lnTo>
                      <a:pt x="0" y="37"/>
                    </a:lnTo>
                    <a:lnTo>
                      <a:pt x="29" y="37"/>
                    </a:lnTo>
                    <a:lnTo>
                      <a:pt x="29" y="66"/>
                    </a:lnTo>
                    <a:lnTo>
                      <a:pt x="37" y="66"/>
                    </a:lnTo>
                    <a:lnTo>
                      <a:pt x="37" y="37"/>
                    </a:lnTo>
                    <a:lnTo>
                      <a:pt x="66" y="37"/>
                    </a:lnTo>
                    <a:lnTo>
                      <a:pt x="66" y="29"/>
                    </a:lnTo>
                    <a:lnTo>
                      <a:pt x="37" y="29"/>
                    </a:lnTo>
                    <a:lnTo>
                      <a:pt x="37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</p:grpSp>
      <p:grpSp>
        <p:nvGrpSpPr>
          <p:cNvPr id="901" name="그룹 900">
            <a:extLst>
              <a:ext uri="{FF2B5EF4-FFF2-40B4-BE49-F238E27FC236}">
                <a16:creationId xmlns:a16="http://schemas.microsoft.com/office/drawing/2014/main" id="{E48A33FC-B7FB-45FD-A330-005120BF627A}"/>
              </a:ext>
            </a:extLst>
          </p:cNvPr>
          <p:cNvGrpSpPr/>
          <p:nvPr/>
        </p:nvGrpSpPr>
        <p:grpSpPr>
          <a:xfrm>
            <a:off x="5096106" y="5953940"/>
            <a:ext cx="3393731" cy="353684"/>
            <a:chOff x="3303952" y="5684291"/>
            <a:chExt cx="6322065" cy="353684"/>
          </a:xfrm>
        </p:grpSpPr>
        <p:cxnSp>
          <p:nvCxnSpPr>
            <p:cNvPr id="977" name="Line">
              <a:extLst>
                <a:ext uri="{FF2B5EF4-FFF2-40B4-BE49-F238E27FC236}">
                  <a16:creationId xmlns:a16="http://schemas.microsoft.com/office/drawing/2014/main" id="{625C1ED2-9046-4481-8EF8-3BFA15793B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03952" y="5684291"/>
              <a:ext cx="6314400" cy="0"/>
            </a:xfrm>
            <a:prstGeom prst="line">
              <a:avLst/>
            </a:prstGeom>
            <a:ln w="63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8" name="Line">
              <a:extLst>
                <a:ext uri="{FF2B5EF4-FFF2-40B4-BE49-F238E27FC236}">
                  <a16:creationId xmlns:a16="http://schemas.microsoft.com/office/drawing/2014/main" id="{3B255190-973D-4FC0-8996-055DD7DB5B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11618" y="6037975"/>
              <a:ext cx="6314399" cy="0"/>
            </a:xfrm>
            <a:prstGeom prst="line">
              <a:avLst/>
            </a:prstGeom>
            <a:ln w="6350">
              <a:solidFill>
                <a:srgbClr val="DDDD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2" name="직사각형 901">
            <a:extLst>
              <a:ext uri="{FF2B5EF4-FFF2-40B4-BE49-F238E27FC236}">
                <a16:creationId xmlns:a16="http://schemas.microsoft.com/office/drawing/2014/main" id="{150F97FB-826E-42A4-B595-F5C1392DED77}"/>
              </a:ext>
            </a:extLst>
          </p:cNvPr>
          <p:cNvSpPr/>
          <p:nvPr/>
        </p:nvSpPr>
        <p:spPr>
          <a:xfrm>
            <a:off x="5098087" y="5924913"/>
            <a:ext cx="3170501" cy="310164"/>
          </a:xfrm>
          <a:prstGeom prst="rect">
            <a:avLst/>
          </a:prstGeom>
          <a:noFill/>
          <a:ln w="3175" cap="flat" cmpd="sng" algn="ctr">
            <a:noFill/>
            <a:prstDash val="dashDot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ko-KR" alt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메시지를 입력하세요</a:t>
            </a:r>
            <a:r>
              <a:rPr kumimoji="1" lang="en-US" altLang="ko-K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.</a:t>
            </a:r>
          </a:p>
        </p:txBody>
      </p:sp>
      <p:pic>
        <p:nvPicPr>
          <p:cNvPr id="903" name="그래픽 902" descr="방향">
            <a:extLst>
              <a:ext uri="{FF2B5EF4-FFF2-40B4-BE49-F238E27FC236}">
                <a16:creationId xmlns:a16="http://schemas.microsoft.com/office/drawing/2014/main" id="{8E0BE182-07C5-4B99-A54B-8A98142AEE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22851" y="6019491"/>
            <a:ext cx="244874" cy="244874"/>
          </a:xfrm>
          <a:prstGeom prst="rect">
            <a:avLst/>
          </a:prstGeom>
        </p:spPr>
      </p:pic>
      <p:sp>
        <p:nvSpPr>
          <p:cNvPr id="904" name="TextBox 903">
            <a:extLst>
              <a:ext uri="{FF2B5EF4-FFF2-40B4-BE49-F238E27FC236}">
                <a16:creationId xmlns:a16="http://schemas.microsoft.com/office/drawing/2014/main" id="{9FCEDE38-E2DA-4B6C-9275-C5FA9480443F}"/>
              </a:ext>
            </a:extLst>
          </p:cNvPr>
          <p:cNvSpPr txBox="1"/>
          <p:nvPr/>
        </p:nvSpPr>
        <p:spPr>
          <a:xfrm>
            <a:off x="5063079" y="1931111"/>
            <a:ext cx="356051" cy="22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#5</a:t>
            </a:r>
            <a:endParaRPr kumimoji="0" lang="ko-KR" altLang="en-US" sz="9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05" name="직사각형 904">
            <a:extLst>
              <a:ext uri="{FF2B5EF4-FFF2-40B4-BE49-F238E27FC236}">
                <a16:creationId xmlns:a16="http://schemas.microsoft.com/office/drawing/2014/main" id="{BA0A2D14-000C-4E5D-8142-F1A82D1BD368}"/>
              </a:ext>
            </a:extLst>
          </p:cNvPr>
          <p:cNvSpPr/>
          <p:nvPr/>
        </p:nvSpPr>
        <p:spPr>
          <a:xfrm>
            <a:off x="5382101" y="1929995"/>
            <a:ext cx="2037605" cy="2308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[</a:t>
            </a: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원조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] </a:t>
            </a:r>
            <a:r>
              <a:rPr kumimoji="1" lang="ko-KR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프로젝트 </a:t>
            </a:r>
            <a:r>
              <a:rPr kumimoji="1" lang="ko-KR" alt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공지방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(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17</a:t>
            </a:r>
            <a:r>
              <a:rPr kumimoji="1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Arial"/>
                <a:sym typeface="Arial"/>
              </a:rPr>
              <a:t>)</a:t>
            </a:r>
          </a:p>
        </p:txBody>
      </p:sp>
      <p:grpSp>
        <p:nvGrpSpPr>
          <p:cNvPr id="906" name="그룹 905">
            <a:extLst>
              <a:ext uri="{FF2B5EF4-FFF2-40B4-BE49-F238E27FC236}">
                <a16:creationId xmlns:a16="http://schemas.microsoft.com/office/drawing/2014/main" id="{12D5D8B7-2EAE-44D3-BA20-50BF662BB9BE}"/>
              </a:ext>
            </a:extLst>
          </p:cNvPr>
          <p:cNvGrpSpPr/>
          <p:nvPr/>
        </p:nvGrpSpPr>
        <p:grpSpPr>
          <a:xfrm>
            <a:off x="5094710" y="1898402"/>
            <a:ext cx="294018" cy="294018"/>
            <a:chOff x="8012889" y="4125622"/>
            <a:chExt cx="336634" cy="336634"/>
          </a:xfrm>
        </p:grpSpPr>
        <p:sp>
          <p:nvSpPr>
            <p:cNvPr id="975" name="Background">
              <a:extLst>
                <a:ext uri="{FF2B5EF4-FFF2-40B4-BE49-F238E27FC236}">
                  <a16:creationId xmlns:a16="http://schemas.microsoft.com/office/drawing/2014/main" id="{F2CF2EFB-5B50-4328-9F1E-F205CB31B8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12889" y="4125622"/>
              <a:ext cx="336634" cy="336634"/>
            </a:xfrm>
            <a:prstGeom prst="ellipse">
              <a:avLst/>
            </a:prstGeom>
            <a:solidFill>
              <a:srgbClr val="8F8F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976" name="그래픽 975" descr="모임">
              <a:extLst>
                <a:ext uri="{FF2B5EF4-FFF2-40B4-BE49-F238E27FC236}">
                  <a16:creationId xmlns:a16="http://schemas.microsoft.com/office/drawing/2014/main" id="{ADBED09E-1DFE-4CC2-A370-3B4F23BB2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019099" y="4137634"/>
              <a:ext cx="323498" cy="323498"/>
            </a:xfrm>
            <a:prstGeom prst="rect">
              <a:avLst/>
            </a:prstGeom>
          </p:spPr>
        </p:pic>
      </p:grpSp>
      <p:sp>
        <p:nvSpPr>
          <p:cNvPr id="907" name="직사각형 906">
            <a:extLst>
              <a:ext uri="{FF2B5EF4-FFF2-40B4-BE49-F238E27FC236}">
                <a16:creationId xmlns:a16="http://schemas.microsoft.com/office/drawing/2014/main" id="{EA6C756C-0626-45B4-B7EA-EEDC726DE91A}"/>
              </a:ext>
            </a:extLst>
          </p:cNvPr>
          <p:cNvSpPr/>
          <p:nvPr/>
        </p:nvSpPr>
        <p:spPr>
          <a:xfrm flipV="1">
            <a:off x="5022227" y="1849510"/>
            <a:ext cx="3606647" cy="391803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62" b="0" i="0" u="none" strike="noStrike" kern="1200" cap="none" spc="0" normalizeH="0" baseline="0" noProof="0" dirty="0">
              <a:ln>
                <a:solidFill>
                  <a:srgbClr val="7F7F7F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Arial"/>
              <a:sym typeface="Arial"/>
            </a:endParaRPr>
          </a:p>
        </p:txBody>
      </p:sp>
      <p:grpSp>
        <p:nvGrpSpPr>
          <p:cNvPr id="908" name="그룹 907">
            <a:extLst>
              <a:ext uri="{FF2B5EF4-FFF2-40B4-BE49-F238E27FC236}">
                <a16:creationId xmlns:a16="http://schemas.microsoft.com/office/drawing/2014/main" id="{BA056B31-BDE9-4B36-B576-1C318C3D684A}"/>
              </a:ext>
            </a:extLst>
          </p:cNvPr>
          <p:cNvGrpSpPr/>
          <p:nvPr/>
        </p:nvGrpSpPr>
        <p:grpSpPr>
          <a:xfrm>
            <a:off x="7588608" y="1937411"/>
            <a:ext cx="851322" cy="216000"/>
            <a:chOff x="6516231" y="1383762"/>
            <a:chExt cx="851322" cy="216000"/>
          </a:xfrm>
        </p:grpSpPr>
        <p:grpSp>
          <p:nvGrpSpPr>
            <p:cNvPr id="967" name="그룹 966">
              <a:extLst>
                <a:ext uri="{FF2B5EF4-FFF2-40B4-BE49-F238E27FC236}">
                  <a16:creationId xmlns:a16="http://schemas.microsoft.com/office/drawing/2014/main" id="{6B5BA47B-0267-4325-B5D2-7F0A7B07664D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 flipV="1">
              <a:off x="7054482" y="1414619"/>
              <a:ext cx="43465" cy="154286"/>
              <a:chOff x="5926346" y="2651966"/>
              <a:chExt cx="264312" cy="928828"/>
            </a:xfrm>
            <a:solidFill>
              <a:srgbClr val="FFFFFF">
                <a:lumMod val="50000"/>
              </a:srgbClr>
            </a:solidFill>
          </p:grpSpPr>
          <p:sp>
            <p:nvSpPr>
              <p:cNvPr id="972" name="Oval">
                <a:extLst>
                  <a:ext uri="{FF2B5EF4-FFF2-40B4-BE49-F238E27FC236}">
                    <a16:creationId xmlns:a16="http://schemas.microsoft.com/office/drawing/2014/main" id="{A7B1013E-325D-405A-86D7-BA539001B8B6}"/>
                  </a:ext>
                </a:extLst>
              </p:cNvPr>
              <p:cNvSpPr/>
              <p:nvPr/>
            </p:nvSpPr>
            <p:spPr>
              <a:xfrm flipV="1">
                <a:off x="5926346" y="2651966"/>
                <a:ext cx="264312" cy="264312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973" name="Oval">
                <a:extLst>
                  <a:ext uri="{FF2B5EF4-FFF2-40B4-BE49-F238E27FC236}">
                    <a16:creationId xmlns:a16="http://schemas.microsoft.com/office/drawing/2014/main" id="{2A430B4C-947C-45EF-AA5D-56631EF251FD}"/>
                  </a:ext>
                </a:extLst>
              </p:cNvPr>
              <p:cNvSpPr/>
              <p:nvPr/>
            </p:nvSpPr>
            <p:spPr>
              <a:xfrm flipV="1">
                <a:off x="5926346" y="2984225"/>
                <a:ext cx="264312" cy="26431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  <p:sp>
            <p:nvSpPr>
              <p:cNvPr id="974" name="Oval">
                <a:extLst>
                  <a:ext uri="{FF2B5EF4-FFF2-40B4-BE49-F238E27FC236}">
                    <a16:creationId xmlns:a16="http://schemas.microsoft.com/office/drawing/2014/main" id="{BDF2AB76-B7F2-426B-916F-C799079FF773}"/>
                  </a:ext>
                </a:extLst>
              </p:cNvPr>
              <p:cNvSpPr/>
              <p:nvPr/>
            </p:nvSpPr>
            <p:spPr>
              <a:xfrm flipV="1">
                <a:off x="5926346" y="3316482"/>
                <a:ext cx="264312" cy="264312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  <a:sym typeface="Arial"/>
                </a:endParaRPr>
              </a:p>
            </p:txBody>
          </p:sp>
        </p:grpSp>
        <p:sp>
          <p:nvSpPr>
            <p:cNvPr id="968" name="Star">
              <a:extLst>
                <a:ext uri="{FF2B5EF4-FFF2-40B4-BE49-F238E27FC236}">
                  <a16:creationId xmlns:a16="http://schemas.microsoft.com/office/drawing/2014/main" id="{DDE8F60D-C205-40CB-8742-2CA47F5A650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792147" y="1414619"/>
              <a:ext cx="160852" cy="154286"/>
            </a:xfrm>
            <a:custGeom>
              <a:avLst/>
              <a:gdLst>
                <a:gd name="T0" fmla="*/ 322 w 644"/>
                <a:gd name="T1" fmla="*/ 0 h 612"/>
                <a:gd name="T2" fmla="*/ 237 w 644"/>
                <a:gd name="T3" fmla="*/ 221 h 612"/>
                <a:gd name="T4" fmla="*/ 0 w 644"/>
                <a:gd name="T5" fmla="*/ 233 h 612"/>
                <a:gd name="T6" fmla="*/ 184 w 644"/>
                <a:gd name="T7" fmla="*/ 383 h 612"/>
                <a:gd name="T8" fmla="*/ 123 w 644"/>
                <a:gd name="T9" fmla="*/ 612 h 612"/>
                <a:gd name="T10" fmla="*/ 322 w 644"/>
                <a:gd name="T11" fmla="*/ 483 h 612"/>
                <a:gd name="T12" fmla="*/ 521 w 644"/>
                <a:gd name="T13" fmla="*/ 612 h 612"/>
                <a:gd name="T14" fmla="*/ 460 w 644"/>
                <a:gd name="T15" fmla="*/ 383 h 612"/>
                <a:gd name="T16" fmla="*/ 644 w 644"/>
                <a:gd name="T17" fmla="*/ 233 h 612"/>
                <a:gd name="T18" fmla="*/ 407 w 644"/>
                <a:gd name="T19" fmla="*/ 221 h 612"/>
                <a:gd name="T20" fmla="*/ 322 w 644"/>
                <a:gd name="T21" fmla="*/ 0 h 612"/>
                <a:gd name="T22" fmla="*/ 322 w 644"/>
                <a:gd name="T23" fmla="*/ 74 h 612"/>
                <a:gd name="T24" fmla="*/ 389 w 644"/>
                <a:gd name="T25" fmla="*/ 246 h 612"/>
                <a:gd name="T26" fmla="*/ 573 w 644"/>
                <a:gd name="T27" fmla="*/ 256 h 612"/>
                <a:gd name="T28" fmla="*/ 430 w 644"/>
                <a:gd name="T29" fmla="*/ 373 h 612"/>
                <a:gd name="T30" fmla="*/ 477 w 644"/>
                <a:gd name="T31" fmla="*/ 552 h 612"/>
                <a:gd name="T32" fmla="*/ 322 w 644"/>
                <a:gd name="T33" fmla="*/ 451 h 612"/>
                <a:gd name="T34" fmla="*/ 167 w 644"/>
                <a:gd name="T35" fmla="*/ 552 h 612"/>
                <a:gd name="T36" fmla="*/ 214 w 644"/>
                <a:gd name="T37" fmla="*/ 373 h 612"/>
                <a:gd name="T38" fmla="*/ 71 w 644"/>
                <a:gd name="T39" fmla="*/ 256 h 612"/>
                <a:gd name="T40" fmla="*/ 255 w 644"/>
                <a:gd name="T41" fmla="*/ 246 h 612"/>
                <a:gd name="T42" fmla="*/ 322 w 644"/>
                <a:gd name="T43" fmla="*/ 74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44" h="612">
                  <a:moveTo>
                    <a:pt x="322" y="0"/>
                  </a:moveTo>
                  <a:cubicBezTo>
                    <a:pt x="294" y="73"/>
                    <a:pt x="265" y="147"/>
                    <a:pt x="237" y="221"/>
                  </a:cubicBezTo>
                  <a:lnTo>
                    <a:pt x="0" y="233"/>
                  </a:lnTo>
                  <a:lnTo>
                    <a:pt x="184" y="383"/>
                  </a:lnTo>
                  <a:lnTo>
                    <a:pt x="123" y="612"/>
                  </a:lnTo>
                  <a:lnTo>
                    <a:pt x="322" y="483"/>
                  </a:lnTo>
                  <a:lnTo>
                    <a:pt x="521" y="612"/>
                  </a:lnTo>
                  <a:lnTo>
                    <a:pt x="460" y="383"/>
                  </a:lnTo>
                  <a:lnTo>
                    <a:pt x="644" y="233"/>
                  </a:lnTo>
                  <a:lnTo>
                    <a:pt x="407" y="221"/>
                  </a:lnTo>
                  <a:lnTo>
                    <a:pt x="322" y="0"/>
                  </a:lnTo>
                  <a:close/>
                  <a:moveTo>
                    <a:pt x="322" y="74"/>
                  </a:moveTo>
                  <a:lnTo>
                    <a:pt x="389" y="246"/>
                  </a:lnTo>
                  <a:lnTo>
                    <a:pt x="573" y="256"/>
                  </a:lnTo>
                  <a:lnTo>
                    <a:pt x="430" y="373"/>
                  </a:lnTo>
                  <a:lnTo>
                    <a:pt x="477" y="552"/>
                  </a:lnTo>
                  <a:lnTo>
                    <a:pt x="322" y="451"/>
                  </a:lnTo>
                  <a:lnTo>
                    <a:pt x="167" y="552"/>
                  </a:lnTo>
                  <a:lnTo>
                    <a:pt x="214" y="373"/>
                  </a:lnTo>
                  <a:lnTo>
                    <a:pt x="71" y="256"/>
                  </a:lnTo>
                  <a:lnTo>
                    <a:pt x="255" y="246"/>
                  </a:lnTo>
                  <a:lnTo>
                    <a:pt x="322" y="74"/>
                  </a:lnTo>
                  <a:close/>
                </a:path>
              </a:pathLst>
            </a:custGeom>
            <a:solidFill>
              <a:srgbClr val="5F5F5F"/>
            </a:solidFill>
            <a:ln w="9525">
              <a:solidFill>
                <a:srgbClr val="FFFFFF">
                  <a:lumMod val="5000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pic>
          <p:nvPicPr>
            <p:cNvPr id="969" name="그래픽 968" descr="신호음 장치">
              <a:extLst>
                <a:ext uri="{FF2B5EF4-FFF2-40B4-BE49-F238E27FC236}">
                  <a16:creationId xmlns:a16="http://schemas.microsoft.com/office/drawing/2014/main" id="{D917FBF9-FE71-481F-B3DB-0F994EA7F5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516231" y="1383762"/>
              <a:ext cx="215999" cy="216000"/>
            </a:xfrm>
            <a:prstGeom prst="rect">
              <a:avLst/>
            </a:prstGeom>
          </p:spPr>
        </p:pic>
        <p:sp>
          <p:nvSpPr>
            <p:cNvPr id="970" name="Hamburger Button">
              <a:extLst>
                <a:ext uri="{FF2B5EF4-FFF2-40B4-BE49-F238E27FC236}">
                  <a16:creationId xmlns:a16="http://schemas.microsoft.com/office/drawing/2014/main" id="{E1130369-B162-4A17-B149-C81277DC0C4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87553" y="1438323"/>
              <a:ext cx="180000" cy="106878"/>
            </a:xfrm>
            <a:custGeom>
              <a:avLst/>
              <a:gdLst>
                <a:gd name="T0" fmla="*/ 0 w 564"/>
                <a:gd name="T1" fmla="*/ 0 h 310"/>
                <a:gd name="T2" fmla="*/ 0 w 564"/>
                <a:gd name="T3" fmla="*/ 28 h 310"/>
                <a:gd name="T4" fmla="*/ 564 w 564"/>
                <a:gd name="T5" fmla="*/ 28 h 310"/>
                <a:gd name="T6" fmla="*/ 564 w 564"/>
                <a:gd name="T7" fmla="*/ 0 h 310"/>
                <a:gd name="T8" fmla="*/ 0 w 564"/>
                <a:gd name="T9" fmla="*/ 0 h 310"/>
                <a:gd name="T10" fmla="*/ 0 w 564"/>
                <a:gd name="T11" fmla="*/ 141 h 310"/>
                <a:gd name="T12" fmla="*/ 0 w 564"/>
                <a:gd name="T13" fmla="*/ 169 h 310"/>
                <a:gd name="T14" fmla="*/ 564 w 564"/>
                <a:gd name="T15" fmla="*/ 169 h 310"/>
                <a:gd name="T16" fmla="*/ 564 w 564"/>
                <a:gd name="T17" fmla="*/ 141 h 310"/>
                <a:gd name="T18" fmla="*/ 0 w 564"/>
                <a:gd name="T19" fmla="*/ 141 h 310"/>
                <a:gd name="T20" fmla="*/ 0 w 564"/>
                <a:gd name="T21" fmla="*/ 282 h 310"/>
                <a:gd name="T22" fmla="*/ 0 w 564"/>
                <a:gd name="T23" fmla="*/ 310 h 310"/>
                <a:gd name="T24" fmla="*/ 564 w 564"/>
                <a:gd name="T25" fmla="*/ 310 h 310"/>
                <a:gd name="T26" fmla="*/ 564 w 564"/>
                <a:gd name="T27" fmla="*/ 282 h 310"/>
                <a:gd name="T28" fmla="*/ 0 w 564"/>
                <a:gd name="T29" fmla="*/ 28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4" h="310">
                  <a:moveTo>
                    <a:pt x="0" y="0"/>
                  </a:moveTo>
                  <a:lnTo>
                    <a:pt x="0" y="28"/>
                  </a:lnTo>
                  <a:lnTo>
                    <a:pt x="564" y="28"/>
                  </a:lnTo>
                  <a:lnTo>
                    <a:pt x="564" y="0"/>
                  </a:lnTo>
                  <a:lnTo>
                    <a:pt x="0" y="0"/>
                  </a:lnTo>
                  <a:close/>
                  <a:moveTo>
                    <a:pt x="0" y="141"/>
                  </a:moveTo>
                  <a:lnTo>
                    <a:pt x="0" y="169"/>
                  </a:lnTo>
                  <a:lnTo>
                    <a:pt x="564" y="169"/>
                  </a:lnTo>
                  <a:lnTo>
                    <a:pt x="564" y="141"/>
                  </a:lnTo>
                  <a:lnTo>
                    <a:pt x="0" y="141"/>
                  </a:lnTo>
                  <a:close/>
                  <a:moveTo>
                    <a:pt x="0" y="282"/>
                  </a:moveTo>
                  <a:lnTo>
                    <a:pt x="0" y="310"/>
                  </a:lnTo>
                  <a:lnTo>
                    <a:pt x="564" y="310"/>
                  </a:lnTo>
                  <a:lnTo>
                    <a:pt x="564" y="282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FFFFFF">
                <a:lumMod val="50000"/>
              </a:srgbClr>
            </a:solidFill>
            <a:ln w="0">
              <a:solidFill>
                <a:srgbClr val="FFFFFF">
                  <a:lumMod val="50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909" name="그룹 908">
            <a:extLst>
              <a:ext uri="{FF2B5EF4-FFF2-40B4-BE49-F238E27FC236}">
                <a16:creationId xmlns:a16="http://schemas.microsoft.com/office/drawing/2014/main" id="{CE8F7BEF-1F14-4148-AA9F-D95617C0A289}"/>
              </a:ext>
            </a:extLst>
          </p:cNvPr>
          <p:cNvGrpSpPr/>
          <p:nvPr/>
        </p:nvGrpSpPr>
        <p:grpSpPr>
          <a:xfrm>
            <a:off x="6589817" y="3688271"/>
            <a:ext cx="1936200" cy="667339"/>
            <a:chOff x="5302354" y="2529723"/>
            <a:chExt cx="1936200" cy="667339"/>
          </a:xfrm>
        </p:grpSpPr>
        <p:pic>
          <p:nvPicPr>
            <p:cNvPr id="964" name="그림 963">
              <a:extLst>
                <a:ext uri="{FF2B5EF4-FFF2-40B4-BE49-F238E27FC236}">
                  <a16:creationId xmlns:a16="http://schemas.microsoft.com/office/drawing/2014/main" id="{578D05D2-F510-4579-AE39-D0F9E4369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850500" y="2529723"/>
              <a:ext cx="1388054" cy="638946"/>
            </a:xfrm>
            <a:prstGeom prst="rect">
              <a:avLst/>
            </a:prstGeom>
          </p:spPr>
        </p:pic>
        <p:sp>
          <p:nvSpPr>
            <p:cNvPr id="965" name="직사각형 964">
              <a:extLst>
                <a:ext uri="{FF2B5EF4-FFF2-40B4-BE49-F238E27FC236}">
                  <a16:creationId xmlns:a16="http://schemas.microsoft.com/office/drawing/2014/main" id="{49233E54-8470-4EA1-98FA-79CCBD32076F}"/>
                </a:ext>
              </a:extLst>
            </p:cNvPr>
            <p:cNvSpPr/>
            <p:nvPr/>
          </p:nvSpPr>
          <p:spPr>
            <a:xfrm>
              <a:off x="5302354" y="2997007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오후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12:47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6" name="직사각형 965">
              <a:extLst>
                <a:ext uri="{FF2B5EF4-FFF2-40B4-BE49-F238E27FC236}">
                  <a16:creationId xmlns:a16="http://schemas.microsoft.com/office/drawing/2014/main" id="{EFF1C9D8-AD91-48AB-8A3C-1DE9A4D9598F}"/>
                </a:ext>
              </a:extLst>
            </p:cNvPr>
            <p:cNvSpPr/>
            <p:nvPr/>
          </p:nvSpPr>
          <p:spPr>
            <a:xfrm>
              <a:off x="5682265" y="2860699"/>
              <a:ext cx="234360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3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10" name="그룹 909">
            <a:extLst>
              <a:ext uri="{FF2B5EF4-FFF2-40B4-BE49-F238E27FC236}">
                <a16:creationId xmlns:a16="http://schemas.microsoft.com/office/drawing/2014/main" id="{F67FCAFF-128B-49F9-A47C-A715D6D37C0E}"/>
              </a:ext>
            </a:extLst>
          </p:cNvPr>
          <p:cNvGrpSpPr/>
          <p:nvPr/>
        </p:nvGrpSpPr>
        <p:grpSpPr>
          <a:xfrm>
            <a:off x="7189569" y="4436410"/>
            <a:ext cx="1305119" cy="511020"/>
            <a:chOff x="5902106" y="3594092"/>
            <a:chExt cx="1305119" cy="511020"/>
          </a:xfrm>
        </p:grpSpPr>
        <p:pic>
          <p:nvPicPr>
            <p:cNvPr id="960" name="Picture 2" descr="MS 팀즈 이미지 검색결과">
              <a:extLst>
                <a:ext uri="{FF2B5EF4-FFF2-40B4-BE49-F238E27FC236}">
                  <a16:creationId xmlns:a16="http://schemas.microsoft.com/office/drawing/2014/main" id="{FEA1FBDE-C1C8-49EF-88DD-E5B6AAF88D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1639" y="3594092"/>
              <a:ext cx="705586" cy="46953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61" name="그룹 960">
              <a:extLst>
                <a:ext uri="{FF2B5EF4-FFF2-40B4-BE49-F238E27FC236}">
                  <a16:creationId xmlns:a16="http://schemas.microsoft.com/office/drawing/2014/main" id="{7BF152AE-8807-4E71-880C-43CEC58DE827}"/>
                </a:ext>
              </a:extLst>
            </p:cNvPr>
            <p:cNvGrpSpPr/>
            <p:nvPr/>
          </p:nvGrpSpPr>
          <p:grpSpPr>
            <a:xfrm>
              <a:off x="5902106" y="3768749"/>
              <a:ext cx="614271" cy="336363"/>
              <a:chOff x="5569954" y="2860699"/>
              <a:chExt cx="614271" cy="336363"/>
            </a:xfrm>
          </p:grpSpPr>
          <p:sp>
            <p:nvSpPr>
              <p:cNvPr id="962" name="직사각형 961">
                <a:extLst>
                  <a:ext uri="{FF2B5EF4-FFF2-40B4-BE49-F238E27FC236}">
                    <a16:creationId xmlns:a16="http://schemas.microsoft.com/office/drawing/2014/main" id="{5C77352E-82FF-45C0-8291-E636D5F4A92E}"/>
                  </a:ext>
                </a:extLst>
              </p:cNvPr>
              <p:cNvSpPr/>
              <p:nvPr/>
            </p:nvSpPr>
            <p:spPr>
              <a:xfrm>
                <a:off x="5569954" y="2997007"/>
                <a:ext cx="61427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</a:rPr>
                  <a:t>오후 </a:t>
                </a: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</a:rPr>
                  <a:t>12:50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3" name="직사각형 962">
                <a:extLst>
                  <a:ext uri="{FF2B5EF4-FFF2-40B4-BE49-F238E27FC236}">
                    <a16:creationId xmlns:a16="http://schemas.microsoft.com/office/drawing/2014/main" id="{44DA0863-9CBB-4F70-A88F-0627A4968849}"/>
                  </a:ext>
                </a:extLst>
              </p:cNvPr>
              <p:cNvSpPr/>
              <p:nvPr/>
            </p:nvSpPr>
            <p:spPr>
              <a:xfrm>
                <a:off x="5949865" y="2860699"/>
                <a:ext cx="234360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Segoe UI" panose="020B0502040204020203" pitchFamily="34" charset="0"/>
                  </a:rPr>
                  <a:t>3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911" name="그룹 910">
            <a:extLst>
              <a:ext uri="{FF2B5EF4-FFF2-40B4-BE49-F238E27FC236}">
                <a16:creationId xmlns:a16="http://schemas.microsoft.com/office/drawing/2014/main" id="{FB128678-3E41-4A8F-9E7B-7DA368B5B28C}"/>
              </a:ext>
            </a:extLst>
          </p:cNvPr>
          <p:cNvGrpSpPr/>
          <p:nvPr/>
        </p:nvGrpSpPr>
        <p:grpSpPr>
          <a:xfrm>
            <a:off x="5046012" y="2642406"/>
            <a:ext cx="2555960" cy="950743"/>
            <a:chOff x="3350728" y="2024317"/>
            <a:chExt cx="2555960" cy="950743"/>
          </a:xfrm>
        </p:grpSpPr>
        <p:sp>
          <p:nvSpPr>
            <p:cNvPr id="954" name="직사각형 953">
              <a:extLst>
                <a:ext uri="{FF2B5EF4-FFF2-40B4-BE49-F238E27FC236}">
                  <a16:creationId xmlns:a16="http://schemas.microsoft.com/office/drawing/2014/main" id="{B1444AAA-7A30-47AF-BA22-D03B7C8E85ED}"/>
                </a:ext>
              </a:extLst>
            </p:cNvPr>
            <p:cNvSpPr/>
            <p:nvPr/>
          </p:nvSpPr>
          <p:spPr>
            <a:xfrm>
              <a:off x="3788796" y="2024317"/>
              <a:ext cx="729687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김용주 </a:t>
              </a: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(</a:t>
              </a:r>
              <a:r>
                <a:rPr kumimoji="1" lang="ko-KR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이사</a:t>
              </a:r>
              <a:r>
                <a:rPr kumimoji="1" lang="en-US" altLang="ko-K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)</a:t>
              </a:r>
              <a:endPara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955" name="그룹 954">
              <a:extLst>
                <a:ext uri="{FF2B5EF4-FFF2-40B4-BE49-F238E27FC236}">
                  <a16:creationId xmlns:a16="http://schemas.microsoft.com/office/drawing/2014/main" id="{9FDE4071-0C82-4680-88C1-EC6656F214E2}"/>
                </a:ext>
              </a:extLst>
            </p:cNvPr>
            <p:cNvGrpSpPr/>
            <p:nvPr/>
          </p:nvGrpSpPr>
          <p:grpSpPr>
            <a:xfrm>
              <a:off x="3820051" y="2197412"/>
              <a:ext cx="1741921" cy="777648"/>
              <a:chOff x="8495017" y="1854960"/>
              <a:chExt cx="1067182" cy="777648"/>
            </a:xfrm>
          </p:grpSpPr>
          <p:sp>
            <p:nvSpPr>
              <p:cNvPr id="958" name="Message">
                <a:extLst>
                  <a:ext uri="{FF2B5EF4-FFF2-40B4-BE49-F238E27FC236}">
                    <a16:creationId xmlns:a16="http://schemas.microsoft.com/office/drawing/2014/main" id="{B1C67131-ED46-4118-90FC-3D5047AA4AFF}"/>
                  </a:ext>
                </a:extLst>
              </p:cNvPr>
              <p:cNvSpPr/>
              <p:nvPr/>
            </p:nvSpPr>
            <p:spPr>
              <a:xfrm>
                <a:off x="8535502" y="1860851"/>
                <a:ext cx="1026697" cy="771757"/>
              </a:xfrm>
              <a:prstGeom prst="roundRect">
                <a:avLst>
                  <a:gd name="adj" fmla="val 9504"/>
                </a:avLst>
              </a:prstGeom>
              <a:solidFill>
                <a:srgbClr val="2DA2BF">
                  <a:lumMod val="20000"/>
                  <a:lumOff val="80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none" lIns="45720" tIns="18288" rIns="45720" bIns="18288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안녕하세요</a:t>
                </a:r>
                <a:r>
                  <a:rPr kumimoji="0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! </a:t>
                </a: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주간</a:t>
                </a: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보고서</a:t>
                </a: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를 </a:t>
                </a:r>
                <a:endPara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금일까지 전달해 주시기 바랍니다</a:t>
                </a:r>
                <a:r>
                  <a:rPr kumimoji="0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50" charset="-127"/>
                    <a:cs typeface="Segoe UI" panose="020B0502040204020203" pitchFamily="34" charset="0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Segoe UI" panose="020B0502040204020203" pitchFamily="34" charset="0"/>
                  </a:rPr>
                  <a:t>Hello! Give me the weekly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Segoe UI" panose="020B0502040204020203" pitchFamily="34" charset="0"/>
                  </a:rPr>
                  <a:t>report today.</a:t>
                </a:r>
              </a:p>
            </p:txBody>
          </p:sp>
          <p:sp>
            <p:nvSpPr>
              <p:cNvPr id="959" name="Tip">
                <a:extLst>
                  <a:ext uri="{FF2B5EF4-FFF2-40B4-BE49-F238E27FC236}">
                    <a16:creationId xmlns:a16="http://schemas.microsoft.com/office/drawing/2014/main" id="{977DFFD8-B574-4AB5-8941-C447A4EE020E}"/>
                  </a:ext>
                </a:extLst>
              </p:cNvPr>
              <p:cNvSpPr>
                <a:spLocks/>
              </p:cNvSpPr>
              <p:nvPr/>
            </p:nvSpPr>
            <p:spPr bwMode="auto">
              <a:xfrm rot="745075" flipH="1">
                <a:off x="8495017" y="1854960"/>
                <a:ext cx="93664" cy="123825"/>
              </a:xfrm>
              <a:custGeom>
                <a:avLst/>
                <a:gdLst>
                  <a:gd name="T0" fmla="*/ 63 w 120"/>
                  <a:gd name="T1" fmla="*/ 0 h 164"/>
                  <a:gd name="T2" fmla="*/ 0 w 120"/>
                  <a:gd name="T3" fmla="*/ 129 h 164"/>
                  <a:gd name="T4" fmla="*/ 120 w 120"/>
                  <a:gd name="T5" fmla="*/ 164 h 164"/>
                  <a:gd name="T6" fmla="*/ 63 w 120"/>
                  <a:gd name="T7" fmla="*/ 75 h 164"/>
                  <a:gd name="T8" fmla="*/ 63 w 120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4">
                    <a:moveTo>
                      <a:pt x="63" y="0"/>
                    </a:moveTo>
                    <a:cubicBezTo>
                      <a:pt x="63" y="52"/>
                      <a:pt x="38" y="99"/>
                      <a:pt x="0" y="129"/>
                    </a:cubicBezTo>
                    <a:cubicBezTo>
                      <a:pt x="35" y="150"/>
                      <a:pt x="76" y="163"/>
                      <a:pt x="120" y="164"/>
                    </a:cubicBezTo>
                    <a:cubicBezTo>
                      <a:pt x="86" y="148"/>
                      <a:pt x="63" y="114"/>
                      <a:pt x="63" y="75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3EEF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pic>
          <p:nvPicPr>
            <p:cNvPr id="956" name="그림 955">
              <a:extLst>
                <a:ext uri="{FF2B5EF4-FFF2-40B4-BE49-F238E27FC236}">
                  <a16:creationId xmlns:a16="http://schemas.microsoft.com/office/drawing/2014/main" id="{2C5C0905-CCE2-4E84-83F0-4159D8DA7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350728" y="2188740"/>
              <a:ext cx="457200" cy="438150"/>
            </a:xfrm>
            <a:prstGeom prst="ellipse">
              <a:avLst/>
            </a:prstGeom>
          </p:spPr>
        </p:pic>
        <p:cxnSp>
          <p:nvCxnSpPr>
            <p:cNvPr id="957" name="Line">
              <a:extLst>
                <a:ext uri="{FF2B5EF4-FFF2-40B4-BE49-F238E27FC236}">
                  <a16:creationId xmlns:a16="http://schemas.microsoft.com/office/drawing/2014/main" id="{6AC10E1C-8B05-458E-9BF4-E17AE921FC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55724" y="2583289"/>
              <a:ext cx="1950964" cy="0"/>
            </a:xfrm>
            <a:prstGeom prst="line">
              <a:avLst/>
            </a:prstGeom>
            <a:noFill/>
            <a:ln w="28575" cap="flat" cmpd="sng" algn="ctr">
              <a:solidFill>
                <a:srgbClr val="FFFFFF">
                  <a:lumMod val="95000"/>
                </a:srgbClr>
              </a:solidFill>
              <a:prstDash val="solid"/>
            </a:ln>
            <a:effectLst/>
          </p:spPr>
        </p:cxnSp>
      </p:grpSp>
      <p:grpSp>
        <p:nvGrpSpPr>
          <p:cNvPr id="912" name="그룹 911">
            <a:extLst>
              <a:ext uri="{FF2B5EF4-FFF2-40B4-BE49-F238E27FC236}">
                <a16:creationId xmlns:a16="http://schemas.microsoft.com/office/drawing/2014/main" id="{FA6AFDDF-6A9F-46FF-98FD-0C6D49F1AF5B}"/>
              </a:ext>
            </a:extLst>
          </p:cNvPr>
          <p:cNvGrpSpPr/>
          <p:nvPr/>
        </p:nvGrpSpPr>
        <p:grpSpPr>
          <a:xfrm>
            <a:off x="7634889" y="3292915"/>
            <a:ext cx="614271" cy="336363"/>
            <a:chOff x="5397954" y="3929103"/>
            <a:chExt cx="614271" cy="336363"/>
          </a:xfrm>
        </p:grpSpPr>
        <p:sp>
          <p:nvSpPr>
            <p:cNvPr id="952" name="직사각형 951">
              <a:extLst>
                <a:ext uri="{FF2B5EF4-FFF2-40B4-BE49-F238E27FC236}">
                  <a16:creationId xmlns:a16="http://schemas.microsoft.com/office/drawing/2014/main" id="{CCA8EB6B-7E31-421C-9BA3-9D7A08AB2D94}"/>
                </a:ext>
              </a:extLst>
            </p:cNvPr>
            <p:cNvSpPr/>
            <p:nvPr/>
          </p:nvSpPr>
          <p:spPr>
            <a:xfrm>
              <a:off x="5397954" y="4065411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오전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10:35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53" name="직사각형 952">
              <a:extLst>
                <a:ext uri="{FF2B5EF4-FFF2-40B4-BE49-F238E27FC236}">
                  <a16:creationId xmlns:a16="http://schemas.microsoft.com/office/drawing/2014/main" id="{BB2D9175-18C0-4584-A4E5-A6CDD814652C}"/>
                </a:ext>
              </a:extLst>
            </p:cNvPr>
            <p:cNvSpPr/>
            <p:nvPr/>
          </p:nvSpPr>
          <p:spPr>
            <a:xfrm>
              <a:off x="5397954" y="3929103"/>
              <a:ext cx="234360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3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913" name="Picture 6" descr="성조기 마크 이미지 검색결과">
            <a:extLst>
              <a:ext uri="{FF2B5EF4-FFF2-40B4-BE49-F238E27FC236}">
                <a16:creationId xmlns:a16="http://schemas.microsoft.com/office/drawing/2014/main" id="{A643E4F0-5FAB-4EEB-9947-60D77BE91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625" y="3342743"/>
            <a:ext cx="218923" cy="11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4" name="Picture 4" descr="태극마크 이미지 검색결과">
            <a:extLst>
              <a:ext uri="{FF2B5EF4-FFF2-40B4-BE49-F238E27FC236}">
                <a16:creationId xmlns:a16="http://schemas.microsoft.com/office/drawing/2014/main" id="{254D74C4-4610-4FE7-B751-84E923755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1" t="21023" r="2314" b="27501"/>
          <a:stretch/>
        </p:blipFill>
        <p:spPr bwMode="auto">
          <a:xfrm>
            <a:off x="7397658" y="2875227"/>
            <a:ext cx="220648" cy="22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15" name="그룹 914">
            <a:extLst>
              <a:ext uri="{FF2B5EF4-FFF2-40B4-BE49-F238E27FC236}">
                <a16:creationId xmlns:a16="http://schemas.microsoft.com/office/drawing/2014/main" id="{34A7B938-D6A8-4BA0-A24C-AB1A85E8FB34}"/>
              </a:ext>
            </a:extLst>
          </p:cNvPr>
          <p:cNvGrpSpPr/>
          <p:nvPr/>
        </p:nvGrpSpPr>
        <p:grpSpPr>
          <a:xfrm>
            <a:off x="6345435" y="5010040"/>
            <a:ext cx="2188766" cy="843173"/>
            <a:chOff x="9102258" y="2720366"/>
            <a:chExt cx="1664526" cy="843173"/>
          </a:xfrm>
        </p:grpSpPr>
        <p:sp>
          <p:nvSpPr>
            <p:cNvPr id="950" name="Message">
              <a:extLst>
                <a:ext uri="{FF2B5EF4-FFF2-40B4-BE49-F238E27FC236}">
                  <a16:creationId xmlns:a16="http://schemas.microsoft.com/office/drawing/2014/main" id="{C82D7290-7136-4E4A-BC94-9332A266B592}"/>
                </a:ext>
              </a:extLst>
            </p:cNvPr>
            <p:cNvSpPr/>
            <p:nvPr/>
          </p:nvSpPr>
          <p:spPr>
            <a:xfrm>
              <a:off x="9102258" y="2720366"/>
              <a:ext cx="1641663" cy="813102"/>
            </a:xfrm>
            <a:prstGeom prst="roundRect">
              <a:avLst>
                <a:gd name="adj" fmla="val 8739"/>
              </a:avLst>
            </a:prstGeom>
            <a:solidFill>
              <a:srgbClr val="EB641B">
                <a:lumMod val="20000"/>
                <a:lumOff val="8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45720" tIns="18288" rIns="45720" bIns="18288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김용주 이사님 안녕하세요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!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금일 내로 </a:t>
              </a:r>
              <a:r>
                <a:rPr kumimoji="0" lang="ko-KR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보고서</a:t>
              </a:r>
              <a:r>
                <a:rPr kumimoji="0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 드리겠습니다</a:t>
              </a:r>
              <a:r>
                <a:rPr kumimoji="0" lang="en-US" altLang="ko-K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맑은 고딕" panose="020B0503020000020004" pitchFamily="50" charset="-127"/>
                  <a:cs typeface="Segoe UI" panose="020B0502040204020203" pitchFamily="34" charset="0"/>
                </a:rPr>
                <a:t>!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/>
                <a:ea typeface="+mn-ea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Hello, manager Kim!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64646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I’ll give it to you within the day!</a:t>
              </a:r>
            </a:p>
          </p:txBody>
        </p:sp>
        <p:sp>
          <p:nvSpPr>
            <p:cNvPr id="951" name="Tip">
              <a:extLst>
                <a:ext uri="{FF2B5EF4-FFF2-40B4-BE49-F238E27FC236}">
                  <a16:creationId xmlns:a16="http://schemas.microsoft.com/office/drawing/2014/main" id="{6AC05114-6AFB-408B-B30E-C4E5BE7C5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6296" y="3439714"/>
              <a:ext cx="90488" cy="123825"/>
            </a:xfrm>
            <a:custGeom>
              <a:avLst/>
              <a:gdLst>
                <a:gd name="T0" fmla="*/ 63 w 120"/>
                <a:gd name="T1" fmla="*/ 0 h 164"/>
                <a:gd name="T2" fmla="*/ 0 w 120"/>
                <a:gd name="T3" fmla="*/ 129 h 164"/>
                <a:gd name="T4" fmla="*/ 120 w 120"/>
                <a:gd name="T5" fmla="*/ 164 h 164"/>
                <a:gd name="T6" fmla="*/ 63 w 120"/>
                <a:gd name="T7" fmla="*/ 75 h 164"/>
                <a:gd name="T8" fmla="*/ 63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63" y="0"/>
                  </a:moveTo>
                  <a:cubicBezTo>
                    <a:pt x="63" y="52"/>
                    <a:pt x="38" y="99"/>
                    <a:pt x="0" y="129"/>
                  </a:cubicBezTo>
                  <a:cubicBezTo>
                    <a:pt x="35" y="150"/>
                    <a:pt x="76" y="163"/>
                    <a:pt x="120" y="164"/>
                  </a:cubicBezTo>
                  <a:cubicBezTo>
                    <a:pt x="86" y="148"/>
                    <a:pt x="63" y="114"/>
                    <a:pt x="63" y="75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EB641B">
                <a:lumMod val="20000"/>
                <a:lumOff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916" name="Line">
            <a:extLst>
              <a:ext uri="{FF2B5EF4-FFF2-40B4-BE49-F238E27FC236}">
                <a16:creationId xmlns:a16="http://schemas.microsoft.com/office/drawing/2014/main" id="{25640FCA-66E6-4E59-B561-13B17C43E4A9}"/>
              </a:ext>
            </a:extLst>
          </p:cNvPr>
          <p:cNvCxnSpPr>
            <a:cxnSpLocks/>
          </p:cNvCxnSpPr>
          <p:nvPr/>
        </p:nvCxnSpPr>
        <p:spPr bwMode="auto">
          <a:xfrm>
            <a:off x="6459026" y="5422802"/>
            <a:ext cx="1931031" cy="0"/>
          </a:xfrm>
          <a:prstGeom prst="line">
            <a:avLst/>
          </a:prstGeom>
          <a:noFill/>
          <a:ln w="28575" cap="flat" cmpd="sng" algn="ctr">
            <a:solidFill>
              <a:srgbClr val="FFFFFF">
                <a:lumMod val="95000"/>
              </a:srgbClr>
            </a:solidFill>
            <a:prstDash val="solid"/>
          </a:ln>
          <a:effectLst/>
        </p:spPr>
      </p:cxnSp>
      <p:pic>
        <p:nvPicPr>
          <p:cNvPr id="917" name="Picture 6" descr="성조기 마크 이미지 검색결과">
            <a:extLst>
              <a:ext uri="{FF2B5EF4-FFF2-40B4-BE49-F238E27FC236}">
                <a16:creationId xmlns:a16="http://schemas.microsoft.com/office/drawing/2014/main" id="{5DBA16BA-3BD1-4C34-9728-8A059EF35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939" y="5583962"/>
            <a:ext cx="218923" cy="11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8" name="Picture 4" descr="태극마크 이미지 검색결과">
            <a:extLst>
              <a:ext uri="{FF2B5EF4-FFF2-40B4-BE49-F238E27FC236}">
                <a16:creationId xmlns:a16="http://schemas.microsoft.com/office/drawing/2014/main" id="{E58B53BD-125B-4776-9BCE-73675CE826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1" t="21023" r="2314" b="27501"/>
          <a:stretch/>
        </p:blipFill>
        <p:spPr bwMode="auto">
          <a:xfrm>
            <a:off x="8147972" y="5116446"/>
            <a:ext cx="220648" cy="22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19" name="그룹 918">
            <a:extLst>
              <a:ext uri="{FF2B5EF4-FFF2-40B4-BE49-F238E27FC236}">
                <a16:creationId xmlns:a16="http://schemas.microsoft.com/office/drawing/2014/main" id="{3D227C5E-D17B-48E6-8441-8D33BF0AE120}"/>
              </a:ext>
            </a:extLst>
          </p:cNvPr>
          <p:cNvGrpSpPr/>
          <p:nvPr/>
        </p:nvGrpSpPr>
        <p:grpSpPr>
          <a:xfrm>
            <a:off x="5749513" y="5539537"/>
            <a:ext cx="614271" cy="336363"/>
            <a:chOff x="5514008" y="3894430"/>
            <a:chExt cx="614271" cy="336363"/>
          </a:xfrm>
        </p:grpSpPr>
        <p:sp>
          <p:nvSpPr>
            <p:cNvPr id="948" name="직사각형 947">
              <a:extLst>
                <a:ext uri="{FF2B5EF4-FFF2-40B4-BE49-F238E27FC236}">
                  <a16:creationId xmlns:a16="http://schemas.microsoft.com/office/drawing/2014/main" id="{F645E268-10AB-4F96-90F6-004F56EB16B0}"/>
                </a:ext>
              </a:extLst>
            </p:cNvPr>
            <p:cNvSpPr/>
            <p:nvPr/>
          </p:nvSpPr>
          <p:spPr>
            <a:xfrm>
              <a:off x="5514008" y="4030738"/>
              <a:ext cx="61427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오후 </a:t>
              </a: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01:10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9" name="직사각형 948">
              <a:extLst>
                <a:ext uri="{FF2B5EF4-FFF2-40B4-BE49-F238E27FC236}">
                  <a16:creationId xmlns:a16="http://schemas.microsoft.com/office/drawing/2014/main" id="{5409CAAF-03F9-4167-9994-3571BADE4773}"/>
                </a:ext>
              </a:extLst>
            </p:cNvPr>
            <p:cNvSpPr/>
            <p:nvPr/>
          </p:nvSpPr>
          <p:spPr>
            <a:xfrm>
              <a:off x="5893919" y="3894430"/>
              <a:ext cx="234360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Segoe UI" panose="020B0502040204020203" pitchFamily="34" charset="0"/>
                </a:rPr>
                <a:t>3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20" name="그룹 919">
            <a:extLst>
              <a:ext uri="{FF2B5EF4-FFF2-40B4-BE49-F238E27FC236}">
                <a16:creationId xmlns:a16="http://schemas.microsoft.com/office/drawing/2014/main" id="{4092FDD5-C473-4F62-A7B2-3AB7E0074DE8}"/>
              </a:ext>
            </a:extLst>
          </p:cNvPr>
          <p:cNvGrpSpPr/>
          <p:nvPr/>
        </p:nvGrpSpPr>
        <p:grpSpPr>
          <a:xfrm>
            <a:off x="7671477" y="4493133"/>
            <a:ext cx="39506" cy="140236"/>
            <a:chOff x="3334412" y="4749037"/>
            <a:chExt cx="39506" cy="140236"/>
          </a:xfrm>
        </p:grpSpPr>
        <p:sp>
          <p:nvSpPr>
            <p:cNvPr id="945" name="Oval">
              <a:extLst>
                <a:ext uri="{FF2B5EF4-FFF2-40B4-BE49-F238E27FC236}">
                  <a16:creationId xmlns:a16="http://schemas.microsoft.com/office/drawing/2014/main" id="{22912252-9815-42DA-8E37-A9B09B337BB4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46" name="Oval">
              <a:extLst>
                <a:ext uri="{FF2B5EF4-FFF2-40B4-BE49-F238E27FC236}">
                  <a16:creationId xmlns:a16="http://schemas.microsoft.com/office/drawing/2014/main" id="{9347BEEA-8F5F-4006-B2E3-61118E52BE0A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47" name="Oval">
              <a:extLst>
                <a:ext uri="{FF2B5EF4-FFF2-40B4-BE49-F238E27FC236}">
                  <a16:creationId xmlns:a16="http://schemas.microsoft.com/office/drawing/2014/main" id="{D2CA601D-190C-4AB1-8969-3494E6294BA8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921" name="그룹 920">
            <a:extLst>
              <a:ext uri="{FF2B5EF4-FFF2-40B4-BE49-F238E27FC236}">
                <a16:creationId xmlns:a16="http://schemas.microsoft.com/office/drawing/2014/main" id="{2E5F8A24-20FB-4F6B-90C2-68354E15FFD8}"/>
              </a:ext>
            </a:extLst>
          </p:cNvPr>
          <p:cNvGrpSpPr/>
          <p:nvPr/>
        </p:nvGrpSpPr>
        <p:grpSpPr>
          <a:xfrm>
            <a:off x="7068102" y="3890136"/>
            <a:ext cx="39506" cy="140236"/>
            <a:chOff x="3334412" y="4749037"/>
            <a:chExt cx="39506" cy="140236"/>
          </a:xfrm>
        </p:grpSpPr>
        <p:sp>
          <p:nvSpPr>
            <p:cNvPr id="942" name="Oval">
              <a:extLst>
                <a:ext uri="{FF2B5EF4-FFF2-40B4-BE49-F238E27FC236}">
                  <a16:creationId xmlns:a16="http://schemas.microsoft.com/office/drawing/2014/main" id="{72D00746-F0A6-455B-8B79-D5CC3FC5F14C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43" name="Oval">
              <a:extLst>
                <a:ext uri="{FF2B5EF4-FFF2-40B4-BE49-F238E27FC236}">
                  <a16:creationId xmlns:a16="http://schemas.microsoft.com/office/drawing/2014/main" id="{5E7348E8-A99D-4BA9-99AB-7D796B4E9B64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44" name="Oval">
              <a:extLst>
                <a:ext uri="{FF2B5EF4-FFF2-40B4-BE49-F238E27FC236}">
                  <a16:creationId xmlns:a16="http://schemas.microsoft.com/office/drawing/2014/main" id="{CBC54B31-D856-4E0E-A735-3E2623C4629F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922" name="그룹 921">
            <a:extLst>
              <a:ext uri="{FF2B5EF4-FFF2-40B4-BE49-F238E27FC236}">
                <a16:creationId xmlns:a16="http://schemas.microsoft.com/office/drawing/2014/main" id="{99042AAC-FF1D-4CCF-B91C-C54BD024E1C2}"/>
              </a:ext>
            </a:extLst>
          </p:cNvPr>
          <p:cNvGrpSpPr/>
          <p:nvPr/>
        </p:nvGrpSpPr>
        <p:grpSpPr>
          <a:xfrm>
            <a:off x="6227019" y="5378577"/>
            <a:ext cx="39506" cy="140236"/>
            <a:chOff x="3334412" y="4749037"/>
            <a:chExt cx="39506" cy="140236"/>
          </a:xfrm>
        </p:grpSpPr>
        <p:sp>
          <p:nvSpPr>
            <p:cNvPr id="939" name="Oval">
              <a:extLst>
                <a:ext uri="{FF2B5EF4-FFF2-40B4-BE49-F238E27FC236}">
                  <a16:creationId xmlns:a16="http://schemas.microsoft.com/office/drawing/2014/main" id="{FFFAD4F3-21D4-4191-B700-8935A06866E8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40" name="Oval">
              <a:extLst>
                <a:ext uri="{FF2B5EF4-FFF2-40B4-BE49-F238E27FC236}">
                  <a16:creationId xmlns:a16="http://schemas.microsoft.com/office/drawing/2014/main" id="{D916DC66-0AFB-43EE-94C6-440EF3F4041D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41" name="Oval">
              <a:extLst>
                <a:ext uri="{FF2B5EF4-FFF2-40B4-BE49-F238E27FC236}">
                  <a16:creationId xmlns:a16="http://schemas.microsoft.com/office/drawing/2014/main" id="{F8EBECA7-43CD-4AB7-A905-A6E355628B35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923" name="그룹 922">
            <a:extLst>
              <a:ext uri="{FF2B5EF4-FFF2-40B4-BE49-F238E27FC236}">
                <a16:creationId xmlns:a16="http://schemas.microsoft.com/office/drawing/2014/main" id="{22189BA9-B0D0-4153-BF78-4C71A5C3EF93}"/>
              </a:ext>
            </a:extLst>
          </p:cNvPr>
          <p:cNvGrpSpPr/>
          <p:nvPr/>
        </p:nvGrpSpPr>
        <p:grpSpPr>
          <a:xfrm>
            <a:off x="7732806" y="3152678"/>
            <a:ext cx="39506" cy="140236"/>
            <a:chOff x="3334412" y="4749037"/>
            <a:chExt cx="39506" cy="140236"/>
          </a:xfrm>
        </p:grpSpPr>
        <p:sp>
          <p:nvSpPr>
            <p:cNvPr id="936" name="Oval">
              <a:extLst>
                <a:ext uri="{FF2B5EF4-FFF2-40B4-BE49-F238E27FC236}">
                  <a16:creationId xmlns:a16="http://schemas.microsoft.com/office/drawing/2014/main" id="{7AB238A3-497D-464B-BC9E-07CA86D28B31}"/>
                </a:ext>
              </a:extLst>
            </p:cNvPr>
            <p:cNvSpPr/>
            <p:nvPr/>
          </p:nvSpPr>
          <p:spPr>
            <a:xfrm rot="10800000" flipH="1">
              <a:off x="3334412" y="474903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37" name="Oval">
              <a:extLst>
                <a:ext uri="{FF2B5EF4-FFF2-40B4-BE49-F238E27FC236}">
                  <a16:creationId xmlns:a16="http://schemas.microsoft.com/office/drawing/2014/main" id="{18F8E292-B0C6-41A6-8F05-0CE7C1E61039}"/>
                </a:ext>
              </a:extLst>
            </p:cNvPr>
            <p:cNvSpPr/>
            <p:nvPr/>
          </p:nvSpPr>
          <p:spPr>
            <a:xfrm rot="10800000" flipH="1">
              <a:off x="3334412" y="4799202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938" name="Oval">
              <a:extLst>
                <a:ext uri="{FF2B5EF4-FFF2-40B4-BE49-F238E27FC236}">
                  <a16:creationId xmlns:a16="http://schemas.microsoft.com/office/drawing/2014/main" id="{A6013CCC-480F-4CDB-B547-C66FDA229289}"/>
                </a:ext>
              </a:extLst>
            </p:cNvPr>
            <p:cNvSpPr/>
            <p:nvPr/>
          </p:nvSpPr>
          <p:spPr>
            <a:xfrm rot="10800000" flipH="1">
              <a:off x="3334412" y="4849367"/>
              <a:ext cx="39506" cy="39906"/>
            </a:xfrm>
            <a:prstGeom prst="ellipse">
              <a:avLst/>
            </a:prstGeom>
            <a:solidFill>
              <a:srgbClr val="FFFFFF">
                <a:lumMod val="50000"/>
              </a:srgbClr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88C26901-9257-48B9-8427-DF42598B061F}"/>
              </a:ext>
            </a:extLst>
          </p:cNvPr>
          <p:cNvGrpSpPr/>
          <p:nvPr/>
        </p:nvGrpSpPr>
        <p:grpSpPr>
          <a:xfrm>
            <a:off x="2524011" y="1908425"/>
            <a:ext cx="294548" cy="294548"/>
            <a:chOff x="9020902" y="1174340"/>
            <a:chExt cx="294548" cy="294548"/>
          </a:xfrm>
        </p:grpSpPr>
        <p:sp>
          <p:nvSpPr>
            <p:cNvPr id="996" name="Oval">
              <a:extLst>
                <a:ext uri="{FF2B5EF4-FFF2-40B4-BE49-F238E27FC236}">
                  <a16:creationId xmlns:a16="http://schemas.microsoft.com/office/drawing/2014/main" id="{1D2D4895-FBE9-4EEA-9E28-E96268528E38}"/>
                </a:ext>
              </a:extLst>
            </p:cNvPr>
            <p:cNvSpPr/>
            <p:nvPr/>
          </p:nvSpPr>
          <p:spPr>
            <a:xfrm>
              <a:off x="9020902" y="1174340"/>
              <a:ext cx="294548" cy="2945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997" name="Search Icon">
              <a:extLst>
                <a:ext uri="{FF2B5EF4-FFF2-40B4-BE49-F238E27FC236}">
                  <a16:creationId xmlns:a16="http://schemas.microsoft.com/office/drawing/2014/main" id="{2739C6F6-E7A2-4249-903B-07FE866DE89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95980" y="1228860"/>
              <a:ext cx="144392" cy="144000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1001" name="그룹 1000">
            <a:extLst>
              <a:ext uri="{FF2B5EF4-FFF2-40B4-BE49-F238E27FC236}">
                <a16:creationId xmlns:a16="http://schemas.microsoft.com/office/drawing/2014/main" id="{02EF78FD-C3C1-4ABE-8347-3CCB28A3C27B}"/>
              </a:ext>
            </a:extLst>
          </p:cNvPr>
          <p:cNvGrpSpPr/>
          <p:nvPr/>
        </p:nvGrpSpPr>
        <p:grpSpPr>
          <a:xfrm>
            <a:off x="7277339" y="1908425"/>
            <a:ext cx="294548" cy="294548"/>
            <a:chOff x="9020902" y="1174340"/>
            <a:chExt cx="294548" cy="294548"/>
          </a:xfrm>
        </p:grpSpPr>
        <p:sp>
          <p:nvSpPr>
            <p:cNvPr id="1002" name="Oval">
              <a:extLst>
                <a:ext uri="{FF2B5EF4-FFF2-40B4-BE49-F238E27FC236}">
                  <a16:creationId xmlns:a16="http://schemas.microsoft.com/office/drawing/2014/main" id="{48977DDA-279C-41B8-9495-72FE56BE9DAE}"/>
                </a:ext>
              </a:extLst>
            </p:cNvPr>
            <p:cNvSpPr/>
            <p:nvPr/>
          </p:nvSpPr>
          <p:spPr>
            <a:xfrm>
              <a:off x="9020902" y="1174340"/>
              <a:ext cx="294548" cy="2945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  <p:sp>
          <p:nvSpPr>
            <p:cNvPr id="1003" name="Search Icon">
              <a:extLst>
                <a:ext uri="{FF2B5EF4-FFF2-40B4-BE49-F238E27FC236}">
                  <a16:creationId xmlns:a16="http://schemas.microsoft.com/office/drawing/2014/main" id="{EAA7D802-1459-4E2C-91C6-0653CCB2487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95980" y="1228860"/>
              <a:ext cx="144392" cy="144000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7F7F7F"/>
            </a:solidFill>
            <a:ln w="0">
              <a:solidFill>
                <a:srgbClr val="7F7F7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1010" name="Card">
            <a:extLst>
              <a:ext uri="{FF2B5EF4-FFF2-40B4-BE49-F238E27FC236}">
                <a16:creationId xmlns:a16="http://schemas.microsoft.com/office/drawing/2014/main" id="{CC24B412-4EEC-4976-8526-8D2772AA716A}"/>
              </a:ext>
            </a:extLst>
          </p:cNvPr>
          <p:cNvSpPr/>
          <p:nvPr/>
        </p:nvSpPr>
        <p:spPr>
          <a:xfrm>
            <a:off x="5051384" y="2265317"/>
            <a:ext cx="3548333" cy="607423"/>
          </a:xfrm>
          <a:prstGeom prst="roundRect">
            <a:avLst>
              <a:gd name="adj" fmla="val 1433"/>
            </a:avLst>
          </a:prstGeom>
          <a:solidFill>
            <a:srgbClr val="FFFFFF"/>
          </a:solidFill>
          <a:ln w="6350">
            <a:noFill/>
          </a:ln>
          <a:effectLst>
            <a:outerShdw blurRad="50800" dist="12700" dir="5400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012" name="그룹 1011">
            <a:extLst>
              <a:ext uri="{FF2B5EF4-FFF2-40B4-BE49-F238E27FC236}">
                <a16:creationId xmlns:a16="http://schemas.microsoft.com/office/drawing/2014/main" id="{87B4126E-32B4-49A8-9EA5-209BF6224DAE}"/>
              </a:ext>
            </a:extLst>
          </p:cNvPr>
          <p:cNvGrpSpPr/>
          <p:nvPr/>
        </p:nvGrpSpPr>
        <p:grpSpPr>
          <a:xfrm>
            <a:off x="5066395" y="2324396"/>
            <a:ext cx="3445145" cy="215444"/>
            <a:chOff x="3442963" y="6341570"/>
            <a:chExt cx="3445145" cy="215444"/>
          </a:xfrm>
        </p:grpSpPr>
        <p:sp>
          <p:nvSpPr>
            <p:cNvPr id="1019" name="직사각형 1018">
              <a:extLst>
                <a:ext uri="{FF2B5EF4-FFF2-40B4-BE49-F238E27FC236}">
                  <a16:creationId xmlns:a16="http://schemas.microsoft.com/office/drawing/2014/main" id="{71D636FB-EC3F-4CDF-8905-90C4A6017986}"/>
                </a:ext>
              </a:extLst>
            </p:cNvPr>
            <p:cNvSpPr/>
            <p:nvPr/>
          </p:nvSpPr>
          <p:spPr>
            <a:xfrm>
              <a:off x="3442963" y="6341570"/>
              <a:ext cx="4924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844083" fontAlgn="base" latinLnBrk="1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kumimoji="1" lang="ko-KR" altLang="en-US" sz="800" b="1" kern="1200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보고서</a:t>
              </a:r>
            </a:p>
          </p:txBody>
        </p:sp>
        <p:cxnSp>
          <p:nvCxnSpPr>
            <p:cNvPr id="1020" name="Line">
              <a:extLst>
                <a:ext uri="{FF2B5EF4-FFF2-40B4-BE49-F238E27FC236}">
                  <a16:creationId xmlns:a16="http://schemas.microsoft.com/office/drawing/2014/main" id="{1D0A1294-5361-45E4-9D70-69B3E941B1CC}"/>
                </a:ext>
              </a:extLst>
            </p:cNvPr>
            <p:cNvCxnSpPr>
              <a:cxnSpLocks/>
            </p:cNvCxnSpPr>
            <p:nvPr/>
          </p:nvCxnSpPr>
          <p:spPr>
            <a:xfrm>
              <a:off x="3498101" y="6550866"/>
              <a:ext cx="3390007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</a:ln>
            <a:effectLst/>
          </p:spPr>
        </p:cxnSp>
      </p:grpSp>
      <p:sp>
        <p:nvSpPr>
          <p:cNvPr id="1014" name="직사각형 1013">
            <a:extLst>
              <a:ext uri="{FF2B5EF4-FFF2-40B4-BE49-F238E27FC236}">
                <a16:creationId xmlns:a16="http://schemas.microsoft.com/office/drawing/2014/main" id="{11AD766A-9A5C-4DDB-A617-70C29313CE07}"/>
              </a:ext>
            </a:extLst>
          </p:cNvPr>
          <p:cNvSpPr/>
          <p:nvPr/>
        </p:nvSpPr>
        <p:spPr>
          <a:xfrm>
            <a:off x="5051384" y="2583106"/>
            <a:ext cx="264522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44083" fontAlgn="base" latinLnBrk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ko-KR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kumimoji="1" lang="ko-KR" altLang="en-US" sz="9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보고서</a:t>
            </a:r>
            <a:r>
              <a:rPr kumimoji="1" lang="en-US" altLang="ko-KR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kumimoji="1" lang="ko-KR" altLang="en-US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대한 </a:t>
            </a:r>
            <a:r>
              <a:rPr kumimoji="1" lang="en-US" altLang="ko-KR" sz="9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r>
              <a:rPr kumimoji="1" lang="ko-KR" altLang="en-US" sz="9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</a:t>
            </a:r>
            <a:r>
              <a:rPr kumimoji="1" lang="ko-KR" altLang="en-US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검색결과가 있습니다</a:t>
            </a:r>
            <a:r>
              <a:rPr kumimoji="1" lang="en-US" altLang="ko-KR" sz="900" kern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1" lang="ko-KR" altLang="en-US" sz="900" kern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15" name="사각형: 둥근 모서리 1014">
            <a:extLst>
              <a:ext uri="{FF2B5EF4-FFF2-40B4-BE49-F238E27FC236}">
                <a16:creationId xmlns:a16="http://schemas.microsoft.com/office/drawing/2014/main" id="{2C350700-510F-49B8-ADBD-2E9D5ED507BE}"/>
              </a:ext>
            </a:extLst>
          </p:cNvPr>
          <p:cNvSpPr/>
          <p:nvPr/>
        </p:nvSpPr>
        <p:spPr>
          <a:xfrm>
            <a:off x="7708965" y="2584222"/>
            <a:ext cx="792000" cy="22860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44083" fontAlgn="base" latinLnBrk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en-US" altLang="ko-KR" sz="800" b="1" kern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kumimoji="1" lang="en-US" altLang="ko-KR" sz="800" b="1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/n    </a:t>
            </a:r>
            <a:r>
              <a:rPr kumimoji="1" lang="ko-KR" altLang="en-US" sz="800" b="1" kern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▼△      </a:t>
            </a:r>
            <a:endParaRPr kumimoji="1" lang="ko-KR" altLang="en-US" sz="1800" kern="1200" dirty="0"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1021" name="그룹 1020">
            <a:extLst>
              <a:ext uri="{FF2B5EF4-FFF2-40B4-BE49-F238E27FC236}">
                <a16:creationId xmlns:a16="http://schemas.microsoft.com/office/drawing/2014/main" id="{A82D05FC-3551-4E13-87F7-97846F01A8C3}"/>
              </a:ext>
            </a:extLst>
          </p:cNvPr>
          <p:cNvGrpSpPr/>
          <p:nvPr/>
        </p:nvGrpSpPr>
        <p:grpSpPr>
          <a:xfrm>
            <a:off x="7264320" y="2333889"/>
            <a:ext cx="331104" cy="184666"/>
            <a:chOff x="5675586" y="1905670"/>
            <a:chExt cx="331104" cy="184666"/>
          </a:xfrm>
        </p:grpSpPr>
        <p:sp>
          <p:nvSpPr>
            <p:cNvPr id="1022" name="Search Icon">
              <a:extLst>
                <a:ext uri="{FF2B5EF4-FFF2-40B4-BE49-F238E27FC236}">
                  <a16:creationId xmlns:a16="http://schemas.microsoft.com/office/drawing/2014/main" id="{ED059445-DDA0-4EAA-BD97-8E159CF855D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895681" y="1956685"/>
              <a:ext cx="111009" cy="110708"/>
            </a:xfrm>
            <a:custGeom>
              <a:avLst/>
              <a:gdLst>
                <a:gd name="T0" fmla="*/ 229 w 617"/>
                <a:gd name="T1" fmla="*/ 388 h 617"/>
                <a:gd name="T2" fmla="*/ 70 w 617"/>
                <a:gd name="T3" fmla="*/ 229 h 617"/>
                <a:gd name="T4" fmla="*/ 229 w 617"/>
                <a:gd name="T5" fmla="*/ 70 h 617"/>
                <a:gd name="T6" fmla="*/ 388 w 617"/>
                <a:gd name="T7" fmla="*/ 229 h 617"/>
                <a:gd name="T8" fmla="*/ 229 w 617"/>
                <a:gd name="T9" fmla="*/ 388 h 617"/>
                <a:gd name="T10" fmla="*/ 441 w 617"/>
                <a:gd name="T11" fmla="*/ 388 h 617"/>
                <a:gd name="T12" fmla="*/ 413 w 617"/>
                <a:gd name="T13" fmla="*/ 388 h 617"/>
                <a:gd name="T14" fmla="*/ 403 w 617"/>
                <a:gd name="T15" fmla="*/ 378 h 617"/>
                <a:gd name="T16" fmla="*/ 458 w 617"/>
                <a:gd name="T17" fmla="*/ 229 h 617"/>
                <a:gd name="T18" fmla="*/ 229 w 617"/>
                <a:gd name="T19" fmla="*/ 0 h 617"/>
                <a:gd name="T20" fmla="*/ 0 w 617"/>
                <a:gd name="T21" fmla="*/ 229 h 617"/>
                <a:gd name="T22" fmla="*/ 229 w 617"/>
                <a:gd name="T23" fmla="*/ 458 h 617"/>
                <a:gd name="T24" fmla="*/ 378 w 617"/>
                <a:gd name="T25" fmla="*/ 403 h 617"/>
                <a:gd name="T26" fmla="*/ 388 w 617"/>
                <a:gd name="T27" fmla="*/ 413 h 617"/>
                <a:gd name="T28" fmla="*/ 388 w 617"/>
                <a:gd name="T29" fmla="*/ 441 h 617"/>
                <a:gd name="T30" fmla="*/ 564 w 617"/>
                <a:gd name="T31" fmla="*/ 617 h 617"/>
                <a:gd name="T32" fmla="*/ 617 w 617"/>
                <a:gd name="T33" fmla="*/ 564 h 617"/>
                <a:gd name="T34" fmla="*/ 441 w 617"/>
                <a:gd name="T35" fmla="*/ 38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7" h="617">
                  <a:moveTo>
                    <a:pt x="229" y="388"/>
                  </a:moveTo>
                  <a:cubicBezTo>
                    <a:pt x="141" y="388"/>
                    <a:pt x="70" y="317"/>
                    <a:pt x="70" y="229"/>
                  </a:cubicBezTo>
                  <a:cubicBezTo>
                    <a:pt x="70" y="141"/>
                    <a:pt x="141" y="70"/>
                    <a:pt x="229" y="70"/>
                  </a:cubicBezTo>
                  <a:cubicBezTo>
                    <a:pt x="317" y="70"/>
                    <a:pt x="388" y="141"/>
                    <a:pt x="388" y="229"/>
                  </a:cubicBezTo>
                  <a:cubicBezTo>
                    <a:pt x="388" y="317"/>
                    <a:pt x="317" y="388"/>
                    <a:pt x="229" y="388"/>
                  </a:cubicBezTo>
                  <a:moveTo>
                    <a:pt x="441" y="388"/>
                  </a:moveTo>
                  <a:lnTo>
                    <a:pt x="413" y="388"/>
                  </a:lnTo>
                  <a:lnTo>
                    <a:pt x="403" y="378"/>
                  </a:lnTo>
                  <a:cubicBezTo>
                    <a:pt x="438" y="338"/>
                    <a:pt x="458" y="286"/>
                    <a:pt x="458" y="229"/>
                  </a:cubicBezTo>
                  <a:cubicBezTo>
                    <a:pt x="458" y="102"/>
                    <a:pt x="356" y="0"/>
                    <a:pt x="229" y="0"/>
                  </a:cubicBezTo>
                  <a:cubicBezTo>
                    <a:pt x="102" y="0"/>
                    <a:pt x="0" y="102"/>
                    <a:pt x="0" y="229"/>
                  </a:cubicBezTo>
                  <a:cubicBezTo>
                    <a:pt x="0" y="356"/>
                    <a:pt x="102" y="458"/>
                    <a:pt x="229" y="458"/>
                  </a:cubicBezTo>
                  <a:cubicBezTo>
                    <a:pt x="286" y="458"/>
                    <a:pt x="338" y="437"/>
                    <a:pt x="378" y="403"/>
                  </a:cubicBezTo>
                  <a:lnTo>
                    <a:pt x="388" y="413"/>
                  </a:lnTo>
                  <a:lnTo>
                    <a:pt x="388" y="441"/>
                  </a:lnTo>
                  <a:lnTo>
                    <a:pt x="564" y="617"/>
                  </a:lnTo>
                  <a:lnTo>
                    <a:pt x="617" y="564"/>
                  </a:lnTo>
                  <a:lnTo>
                    <a:pt x="441" y="388"/>
                  </a:lnTo>
                  <a:close/>
                </a:path>
              </a:pathLst>
            </a:custGeom>
            <a:solidFill>
              <a:srgbClr val="000000">
                <a:alpha val="54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23" name="직사각형 1022">
              <a:extLst>
                <a:ext uri="{FF2B5EF4-FFF2-40B4-BE49-F238E27FC236}">
                  <a16:creationId xmlns:a16="http://schemas.microsoft.com/office/drawing/2014/main" id="{978EA29F-1D00-4D00-8936-62C18EE561A7}"/>
                </a:ext>
              </a:extLst>
            </p:cNvPr>
            <p:cNvSpPr/>
            <p:nvPr/>
          </p:nvSpPr>
          <p:spPr>
            <a:xfrm>
              <a:off x="5675586" y="1905670"/>
              <a:ext cx="234360" cy="18466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altLang="ko-KR" sz="600" b="1" noProof="1">
                  <a:solidFill>
                    <a:schemeClr val="tx1"/>
                  </a:solidFill>
                  <a:latin typeface="Segoe UI" panose="020B0502040204020203" pitchFamily="34" charset="0"/>
                  <a:ea typeface="맑은 고딕" panose="020B0503020000020004" pitchFamily="50" charset="-127"/>
                  <a:cs typeface="Segoe UI" panose="020B0502040204020203" pitchFamily="34" charset="0"/>
                </a:rPr>
                <a:t>X</a:t>
              </a: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F1D484C4-D4B0-4967-9874-B3673537A700}"/>
              </a:ext>
            </a:extLst>
          </p:cNvPr>
          <p:cNvGrpSpPr/>
          <p:nvPr/>
        </p:nvGrpSpPr>
        <p:grpSpPr>
          <a:xfrm>
            <a:off x="7663876" y="2324396"/>
            <a:ext cx="844432" cy="215444"/>
            <a:chOff x="7663876" y="2324396"/>
            <a:chExt cx="844432" cy="215444"/>
          </a:xfrm>
        </p:grpSpPr>
        <p:sp>
          <p:nvSpPr>
            <p:cNvPr id="1018" name="Arrow Down" descr="&lt;SmartSettings&gt;&lt;SmartResize anchorLeft=&quot;None&quot; anchorTop=&quot;Non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9E2EB706-6E55-472E-BB22-E5DD8CCD41EE}"/>
                </a:ext>
              </a:extLst>
            </p:cNvPr>
            <p:cNvSpPr>
              <a:spLocks noChangeAspect="1"/>
            </p:cNvSpPr>
            <p:nvPr>
              <p:custDataLst>
                <p:tags r:id="rId2"/>
              </p:custDataLst>
            </p:nvPr>
          </p:nvSpPr>
          <p:spPr bwMode="auto">
            <a:xfrm flipH="1">
              <a:off x="8374905" y="2414030"/>
              <a:ext cx="64008" cy="36177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solidFill>
              <a:srgbClr val="FFFFFF"/>
            </a:solidFill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16" name="직사각형 1015">
              <a:extLst>
                <a:ext uri="{FF2B5EF4-FFF2-40B4-BE49-F238E27FC236}">
                  <a16:creationId xmlns:a16="http://schemas.microsoft.com/office/drawing/2014/main" id="{17F13CC0-D61E-4382-9806-FC09E51A22CE}"/>
                </a:ext>
              </a:extLst>
            </p:cNvPr>
            <p:cNvSpPr/>
            <p:nvPr/>
          </p:nvSpPr>
          <p:spPr>
            <a:xfrm>
              <a:off x="7663876" y="2324396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844083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모든 멤버</a:t>
              </a:r>
              <a:endParaRPr kumimoji="1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cxnSp>
          <p:nvCxnSpPr>
            <p:cNvPr id="1036" name="Line">
              <a:extLst>
                <a:ext uri="{FF2B5EF4-FFF2-40B4-BE49-F238E27FC236}">
                  <a16:creationId xmlns:a16="http://schemas.microsoft.com/office/drawing/2014/main" id="{88102412-B275-4514-AD43-8D1319B76C36}"/>
                </a:ext>
              </a:extLst>
            </p:cNvPr>
            <p:cNvCxnSpPr>
              <a:cxnSpLocks/>
            </p:cNvCxnSpPr>
            <p:nvPr/>
          </p:nvCxnSpPr>
          <p:spPr>
            <a:xfrm>
              <a:off x="7715250" y="2533692"/>
              <a:ext cx="793058" cy="0"/>
            </a:xfrm>
            <a:prstGeom prst="line">
              <a:avLst/>
            </a:prstGeom>
            <a:noFill/>
            <a:ln w="6350" cap="flat" cmpd="sng" algn="ctr">
              <a:solidFill>
                <a:srgbClr val="808080"/>
              </a:solidFill>
              <a:prstDash val="solid"/>
            </a:ln>
            <a:effectLst/>
          </p:spPr>
        </p:cxnSp>
      </p:grpSp>
      <p:sp>
        <p:nvSpPr>
          <p:cNvPr id="1045" name="직사각형 1044">
            <a:extLst>
              <a:ext uri="{FF2B5EF4-FFF2-40B4-BE49-F238E27FC236}">
                <a16:creationId xmlns:a16="http://schemas.microsoft.com/office/drawing/2014/main" id="{4E55B441-B59C-4F0F-A6B7-1059348DF19E}"/>
              </a:ext>
            </a:extLst>
          </p:cNvPr>
          <p:cNvSpPr/>
          <p:nvPr/>
        </p:nvSpPr>
        <p:spPr>
          <a:xfrm>
            <a:off x="4953000" y="738569"/>
            <a:ext cx="1935301" cy="41549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기본</a:t>
            </a:r>
            <a:r>
              <a: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마우스 오버</a:t>
            </a:r>
            <a:r>
              <a:rPr kumimoji="1" lang="en-US" altLang="ko-KR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,</a:t>
            </a:r>
          </a:p>
          <a:p>
            <a:pPr lvl="0">
              <a:defRPr/>
            </a:pPr>
            <a:r>
              <a:rPr kumimoji="1" lang="ko-KR" altLang="en-US" sz="1050" b="1" kern="1200" dirty="0">
                <a:solidFill>
                  <a:srgbClr val="464646"/>
                </a:solidFill>
                <a:latin typeface="맑은 고딕"/>
                <a:ea typeface="맑은 고딕" panose="020B0503020000020004" pitchFamily="50" charset="-127"/>
              </a:rPr>
              <a:t>오픈 상태에 따른 버튼 정의</a:t>
            </a:r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FC8D1B60-F578-4074-A059-28A546A61A9F}"/>
              </a:ext>
            </a:extLst>
          </p:cNvPr>
          <p:cNvCxnSpPr/>
          <p:nvPr/>
        </p:nvCxnSpPr>
        <p:spPr>
          <a:xfrm>
            <a:off x="6810375" y="676275"/>
            <a:ext cx="0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E3EC9094-EF0D-406F-BA89-3D313FAA4387}"/>
              </a:ext>
            </a:extLst>
          </p:cNvPr>
          <p:cNvSpPr/>
          <p:nvPr/>
        </p:nvSpPr>
        <p:spPr>
          <a:xfrm>
            <a:off x="4953000" y="571501"/>
            <a:ext cx="4562475" cy="9906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48" name="그래픽 1047" descr="반시계 방향으로 굽은 화살표">
            <a:extLst>
              <a:ext uri="{FF2B5EF4-FFF2-40B4-BE49-F238E27FC236}">
                <a16:creationId xmlns:a16="http://schemas.microsoft.com/office/drawing/2014/main" id="{F2C8A0C8-5655-4009-8846-FF8340AFF74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20234510">
            <a:off x="6862523" y="1264819"/>
            <a:ext cx="660436" cy="660436"/>
          </a:xfrm>
          <a:prstGeom prst="rect">
            <a:avLst/>
          </a:prstGeom>
        </p:spPr>
      </p:pic>
      <p:cxnSp>
        <p:nvCxnSpPr>
          <p:cNvPr id="1050" name="Line">
            <a:extLst>
              <a:ext uri="{FF2B5EF4-FFF2-40B4-BE49-F238E27FC236}">
                <a16:creationId xmlns:a16="http://schemas.microsoft.com/office/drawing/2014/main" id="{73BAF6A3-3F50-4D12-B01E-2BD510BE3403}"/>
              </a:ext>
            </a:extLst>
          </p:cNvPr>
          <p:cNvCxnSpPr>
            <a:cxnSpLocks/>
          </p:cNvCxnSpPr>
          <p:nvPr/>
        </p:nvCxnSpPr>
        <p:spPr>
          <a:xfrm>
            <a:off x="7715250" y="2809917"/>
            <a:ext cx="793058" cy="0"/>
          </a:xfrm>
          <a:prstGeom prst="line">
            <a:avLst/>
          </a:prstGeom>
          <a:noFill/>
          <a:ln w="6350" cap="flat" cmpd="sng" algn="ctr">
            <a:solidFill>
              <a:srgbClr val="808080"/>
            </a:solidFill>
            <a:prstDash val="solid"/>
          </a:ln>
          <a:effectLst/>
        </p:spPr>
      </p:cxnSp>
      <p:cxnSp>
        <p:nvCxnSpPr>
          <p:cNvPr id="1051" name="Separator" descr="&lt;SmartSettings&gt;&lt;SmartResize anchorLeft=&quot;None&quot; anchorTop=&quot;Absolut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807EFA7B-D81E-4666-B04F-91776AB2801C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77826" y="2311752"/>
            <a:ext cx="0" cy="19649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3518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KtI3F8MHYEq/MZRUgBXuzSze1zu7dAS9wcXRD2t1UMU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KtI3F8MHYEq/MZRUgBXuzSze1zu7dAS9wcXRD2t1UMU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KtI3F8MHYEq/MZRUgBXuzSze1zu7dAS9wcXRD2t1UMU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KtI3F8MHYEq/MZRUgBXuzSze1zu7dAS9wcXRD2t1UMU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KtI3F8MHYEq/MZRUgBXuzSze1zu7dAS9wcXRD2t1UMU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qrgBSaGW9H5XhBk6FvsoHeHKR7KZlzlqN8OQDH8Ex1U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qrgBSaGW9H5XhBk6FvsoHeHKR7KZlzlqN8OQDH8Ex1U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qrgBSaGW9H5XhBk6FvsoHeHKR7KZlzlqN8OQDH8Ex1U=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qrgBSaGW9H5XhBk6FvsoHeHKR7KZlzlqN8OQDH8Ex1U=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qrgBSaGW9H5XhBk6FvsoHeHKR7KZlzlqN8OQDH8Ex1U=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qrgBSaGW9H5XhBk6FvsoHeHKR7KZlzlqN8OQDH8Ex1U=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XeDFoAUYg6HjsbYlv2TXlpA+GBJ8aBvQTUjOfR6E1g=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DSg7uxH1Z/iSOkBSMZyie/SGkHlLE2okQSpqFhp1Ac=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DSg7uxH1Z/iSOkBSMZyie/SGkHlLE2okQSpqFhp1Ac=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DSg7uxH1Z/iSOkBSMZyie/SGkHlLE2okQSpqFhp1Ac=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KtI3F8MHYEq/MZRUgBXuzSze1zu7dAS9wcXRD2t1UMU=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3Koezp0l3A49TMn/FcGOwjA2sdgY4HBEe4T/h6Lf3o=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3Koezp0l3A49TMn/FcGOwjA2sdgY4HBEe4T/h6Lf3o=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DSg7uxH1Z/iSOkBSMZyie/SGkHlLE2okQSpqFhp1Ac=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DSg7uxH1Z/iSOkBSMZyie/SGkHlLE2okQSpqFhp1Ac=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IDSg7uxH1Z/iSOkBSMZyie/SGkHlLE2okQSpqFhp1Ac=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b7Itmd1aqznr4+iyVo+u7urz2wKsUxYk2d/yp6tiDrs=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15635</TotalTime>
  <Words>3228</Words>
  <Application>Microsoft Office PowerPoint</Application>
  <PresentationFormat>A4 용지(210x297mm)</PresentationFormat>
  <Paragraphs>1202</Paragraphs>
  <Slides>28</Slides>
  <Notes>26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28</vt:i4>
      </vt:variant>
    </vt:vector>
  </HeadingPairs>
  <TitlesOfParts>
    <vt:vector size="37" baseType="lpstr">
      <vt:lpstr>LG스마트체 Regular</vt:lpstr>
      <vt:lpstr>맑은 고딕</vt:lpstr>
      <vt:lpstr>맑은 고딕</vt:lpstr>
      <vt:lpstr>맑은 고딕 (본문)</vt:lpstr>
      <vt:lpstr>Arial</vt:lpstr>
      <vt:lpstr>Segoe UI</vt:lpstr>
      <vt:lpstr>Wingdings</vt:lpstr>
      <vt:lpstr>1_Office 테마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김주희 (차장) (주)젬텍 (goodtc@cnspartner.com, )</dc:creator>
  <cp:lastModifiedBy>김주희 (차장) (주)젬텍 (goodtc@cnspartner.com, )</cp:lastModifiedBy>
  <cp:revision>538</cp:revision>
  <dcterms:created xsi:type="dcterms:W3CDTF">2020-02-27T08:25:08Z</dcterms:created>
  <dcterms:modified xsi:type="dcterms:W3CDTF">2020-03-26T00:44:42Z</dcterms:modified>
</cp:coreProperties>
</file>