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3460847215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(2020.10.26~2020.10.30)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(2020.11.02~2020.11.06)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 및 배포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통화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작성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 및 배포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Server API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</Words>
  <Application>Microsoft Office PowerPoint</Application>
  <PresentationFormat>화면 슬라이드 쇼(4:3)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127</cp:revision>
  <dcterms:created xsi:type="dcterms:W3CDTF">2019-06-14T05:49:41Z</dcterms:created>
  <dcterms:modified xsi:type="dcterms:W3CDTF">2020-10-30T09:01:56Z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