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311280" y="491760"/>
            <a:ext cx="2502971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박병</a:t>
            </a:r>
            <a:r>
              <a:rPr lang="ko-KR" alt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은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주간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업무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보고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39" name="Table 2"/>
          <p:cNvGraphicFramePr/>
          <p:nvPr>
            <p:extLst>
              <p:ext uri="{D42A27DB-BD31-4B8C-83A1-F6EECF244321}">
                <p14:modId xmlns:p14="http://schemas.microsoft.com/office/powerpoint/2010/main" val="3281618074"/>
              </p:ext>
            </p:extLst>
          </p:nvPr>
        </p:nvGraphicFramePr>
        <p:xfrm>
          <a:off x="395640" y="1124640"/>
          <a:ext cx="8352720" cy="3857520"/>
        </p:xfrm>
        <a:graphic>
          <a:graphicData uri="http://schemas.openxmlformats.org/drawingml/2006/table">
            <a:tbl>
              <a:tblPr/>
              <a:tblGrid>
                <a:gridCol w="417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전주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(2020.10.19~2020.10.23)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금주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(2020.10.26~2020.10.30)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4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대상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LF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이슈 리스트 수정 및 배포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CRM Pro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통화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API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연동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Web Project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컴포넌트 작성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대상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LF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이슈 리스트 수정 및 배포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CRM Pro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OCX API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연동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Server API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연동 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Electron Project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Web Project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컴포넌트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57</Words>
  <Application>Microsoft Office PowerPoint</Application>
  <PresentationFormat>화면 슬라이드 쇼(4:3)</PresentationFormat>
  <Paragraphs>17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Symbol</vt:lpstr>
      <vt:lpstr>Wingdings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User</dc:creator>
  <dc:description/>
  <cp:lastModifiedBy>박병은 (책임) (주)젬텍 (geekdev@cnspartner.com,  )</cp:lastModifiedBy>
  <cp:revision>125</cp:revision>
  <dcterms:created xsi:type="dcterms:W3CDTF">2019-06-14T05:49:41Z</dcterms:created>
  <dcterms:modified xsi:type="dcterms:W3CDTF">2020-10-26T04:31:45Z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화면 슬라이드 쇼(4:3)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