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1"/>
  </p:notesMasterIdLst>
  <p:handoutMasterIdLst>
    <p:handoutMasterId r:id="rId52"/>
  </p:handoutMasterIdLst>
  <p:sldIdLst>
    <p:sldId id="1206" r:id="rId2"/>
    <p:sldId id="1208" r:id="rId3"/>
    <p:sldId id="1220" r:id="rId4"/>
    <p:sldId id="1225" r:id="rId5"/>
    <p:sldId id="1229" r:id="rId6"/>
    <p:sldId id="1230" r:id="rId7"/>
    <p:sldId id="1231" r:id="rId8"/>
    <p:sldId id="1232" r:id="rId9"/>
    <p:sldId id="1233" r:id="rId10"/>
    <p:sldId id="1234" r:id="rId11"/>
    <p:sldId id="1235" r:id="rId12"/>
    <p:sldId id="1237" r:id="rId13"/>
    <p:sldId id="1238" r:id="rId14"/>
    <p:sldId id="1214" r:id="rId15"/>
    <p:sldId id="1227" r:id="rId16"/>
    <p:sldId id="1242" r:id="rId17"/>
    <p:sldId id="1341" r:id="rId18"/>
    <p:sldId id="1236" r:id="rId19"/>
    <p:sldId id="1239" r:id="rId20"/>
    <p:sldId id="1240" r:id="rId21"/>
    <p:sldId id="1241" r:id="rId22"/>
    <p:sldId id="1342" r:id="rId23"/>
    <p:sldId id="1366" r:id="rId24"/>
    <p:sldId id="1351" r:id="rId25"/>
    <p:sldId id="1343" r:id="rId26"/>
    <p:sldId id="1345" r:id="rId27"/>
    <p:sldId id="1346" r:id="rId28"/>
    <p:sldId id="1347" r:id="rId29"/>
    <p:sldId id="1348" r:id="rId30"/>
    <p:sldId id="1349" r:id="rId31"/>
    <p:sldId id="1350" r:id="rId32"/>
    <p:sldId id="1352" r:id="rId33"/>
    <p:sldId id="1353" r:id="rId34"/>
    <p:sldId id="1355" r:id="rId35"/>
    <p:sldId id="1354" r:id="rId36"/>
    <p:sldId id="1367" r:id="rId37"/>
    <p:sldId id="1368" r:id="rId38"/>
    <p:sldId id="1369" r:id="rId39"/>
    <p:sldId id="1356" r:id="rId40"/>
    <p:sldId id="1357" r:id="rId41"/>
    <p:sldId id="1358" r:id="rId42"/>
    <p:sldId id="1359" r:id="rId43"/>
    <p:sldId id="1360" r:id="rId44"/>
    <p:sldId id="1361" r:id="rId45"/>
    <p:sldId id="1362" r:id="rId46"/>
    <p:sldId id="1363" r:id="rId47"/>
    <p:sldId id="1364" r:id="rId48"/>
    <p:sldId id="1365" r:id="rId49"/>
    <p:sldId id="874" r:id="rId50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F2F2F2"/>
    <a:srgbClr val="F6F6F6"/>
    <a:srgbClr val="FAFAFA"/>
    <a:srgbClr val="FFCCFF"/>
    <a:srgbClr val="33CCCC"/>
    <a:srgbClr val="3366FF"/>
    <a:srgbClr val="6BBD2D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58" autoAdjust="0"/>
    <p:restoredTop sz="96982" autoAdjust="0"/>
  </p:normalViewPr>
  <p:slideViewPr>
    <p:cSldViewPr>
      <p:cViewPr varScale="1">
        <p:scale>
          <a:sx n="99" d="100"/>
          <a:sy n="99" d="100"/>
        </p:scale>
        <p:origin x="102" y="162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2020-08-26 Wed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2020-08-26 Wed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600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4848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1876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253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137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3604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7024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2617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687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25918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64589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269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0293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5921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435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67003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85464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676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93901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6624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24785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00759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1892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48821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16536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03750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04408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1360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45203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  <p:pic>
        <p:nvPicPr>
          <p:cNvPr id="24" name="Picture 2" descr="D:\Desktop\cndf.png">
            <a:extLst>
              <a:ext uri="{FF2B5EF4-FFF2-40B4-BE49-F238E27FC236}">
                <a16:creationId xmlns:a16="http://schemas.microsoft.com/office/drawing/2014/main" id="{A9CAE164-EB15-4620-9085-E46DC701D0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985448" y="6524625"/>
            <a:ext cx="598576" cy="16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61785574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SCO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2020-08-26 Wed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2020-08-12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2020-08-12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 err="1">
                <a:latin typeface="+mj-ea"/>
              </a:rPr>
              <a:t>CNDFactory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CRM Pro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650067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0.0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2020-08-12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박병은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6266A88F-612B-49DC-A3B5-48FFF2B1D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88080EE-99E7-4FBD-9C7A-A28CE126676C}"/>
              </a:ext>
            </a:extLst>
          </p:cNvPr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4B061119-687D-4149-B9D0-25A18A4A231B}"/>
              </a:ext>
            </a:extLst>
          </p:cNvPr>
          <p:cNvSpPr/>
          <p:nvPr/>
        </p:nvSpPr>
        <p:spPr>
          <a:xfrm>
            <a:off x="4448944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회사</a:t>
            </a:r>
          </a:p>
        </p:txBody>
      </p:sp>
      <p:cxnSp>
        <p:nvCxnSpPr>
          <p:cNvPr id="48" name="꺾인 연결선 104">
            <a:extLst>
              <a:ext uri="{FF2B5EF4-FFF2-40B4-BE49-F238E27FC236}">
                <a16:creationId xmlns:a16="http://schemas.microsoft.com/office/drawing/2014/main" id="{46D5DFDA-8D5D-4830-A2E0-DE646BCDE13D}"/>
              </a:ext>
            </a:extLst>
          </p:cNvPr>
          <p:cNvCxnSpPr>
            <a:stCxn id="69" idx="2"/>
            <a:endCxn id="68" idx="0"/>
          </p:cNvCxnSpPr>
          <p:nvPr/>
        </p:nvCxnSpPr>
        <p:spPr>
          <a:xfrm rot="5400000">
            <a:off x="2687420" y="1924238"/>
            <a:ext cx="1120858" cy="398636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A7767AF9-E913-49A2-9249-DF5723C145BE}"/>
              </a:ext>
            </a:extLst>
          </p:cNvPr>
          <p:cNvGrpSpPr/>
          <p:nvPr/>
        </p:nvGrpSpPr>
        <p:grpSpPr>
          <a:xfrm>
            <a:off x="3152800" y="1541492"/>
            <a:ext cx="3543207" cy="603738"/>
            <a:chOff x="2144688" y="1541492"/>
            <a:chExt cx="3543207" cy="603738"/>
          </a:xfrm>
        </p:grpSpPr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4E0C0361-0AC0-4011-BF67-EED2F9FEC66C}"/>
                </a:ext>
              </a:extLst>
            </p:cNvPr>
            <p:cNvGrpSpPr/>
            <p:nvPr/>
          </p:nvGrpSpPr>
          <p:grpSpPr>
            <a:xfrm>
              <a:off x="2144688" y="1541492"/>
              <a:ext cx="698558" cy="215444"/>
              <a:chOff x="2571460" y="1230830"/>
              <a:chExt cx="698558" cy="215444"/>
            </a:xfrm>
          </p:grpSpPr>
          <p:sp>
            <p:nvSpPr>
              <p:cNvPr id="53" name="직사각형 52">
                <a:extLst>
                  <a:ext uri="{FF2B5EF4-FFF2-40B4-BE49-F238E27FC236}">
                    <a16:creationId xmlns:a16="http://schemas.microsoft.com/office/drawing/2014/main" id="{9CE026F2-2A07-4587-AEB3-D669F1FCFADB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직사각형 53">
                <a:extLst>
                  <a:ext uri="{FF2B5EF4-FFF2-40B4-BE49-F238E27FC236}">
                    <a16:creationId xmlns:a16="http://schemas.microsoft.com/office/drawing/2014/main" id="{984D6E8D-049E-4E54-9699-2DF1EAA7A481}"/>
                  </a:ext>
                </a:extLst>
              </p:cNvPr>
              <p:cNvSpPr/>
              <p:nvPr/>
            </p:nvSpPr>
            <p:spPr>
              <a:xfrm>
                <a:off x="2626433" y="1230830"/>
                <a:ext cx="58862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전화기 </a:t>
                </a:r>
                <a:r>
                  <a:rPr lang="en-US" altLang="ko-KR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</a:t>
                </a:r>
                <a:endPara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D265952C-1687-460A-96CB-1F503389D383}"/>
                </a:ext>
              </a:extLst>
            </p:cNvPr>
            <p:cNvGrpSpPr/>
            <p:nvPr/>
          </p:nvGrpSpPr>
          <p:grpSpPr>
            <a:xfrm>
              <a:off x="3092904" y="1541492"/>
              <a:ext cx="698558" cy="215444"/>
              <a:chOff x="2571460" y="1230830"/>
              <a:chExt cx="698558" cy="215444"/>
            </a:xfrm>
          </p:grpSpPr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8CBA6ECF-7FE3-4982-83DD-2801F3461169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id="{1E504D81-1E7C-4CAD-A13A-29D7B07D7F07}"/>
                  </a:ext>
                </a:extLst>
              </p:cNvPr>
              <p:cNvSpPr/>
              <p:nvPr/>
            </p:nvSpPr>
            <p:spPr>
              <a:xfrm>
                <a:off x="2626432" y="1230830"/>
                <a:ext cx="58862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전화기 </a:t>
                </a:r>
                <a:r>
                  <a:rPr lang="en-US" altLang="ko-KR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</a:t>
                </a:r>
                <a:endPara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814FC8B4-E4CC-4C1B-9407-8C48E7098331}"/>
                </a:ext>
              </a:extLst>
            </p:cNvPr>
            <p:cNvGrpSpPr/>
            <p:nvPr/>
          </p:nvGrpSpPr>
          <p:grpSpPr>
            <a:xfrm>
              <a:off x="4041120" y="1541492"/>
              <a:ext cx="698558" cy="215444"/>
              <a:chOff x="2571460" y="1230830"/>
              <a:chExt cx="698558" cy="215444"/>
            </a:xfrm>
          </p:grpSpPr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E16CC34B-E9D4-4657-9CB7-416710E2ACB4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7C55DBF4-5021-42DF-97B3-D5E1EFD37FC3}"/>
                  </a:ext>
                </a:extLst>
              </p:cNvPr>
              <p:cNvSpPr/>
              <p:nvPr/>
            </p:nvSpPr>
            <p:spPr>
              <a:xfrm>
                <a:off x="2611204" y="1230830"/>
                <a:ext cx="619080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전화기 </a:t>
                </a:r>
                <a:r>
                  <a:rPr lang="en-US" altLang="ko-KR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…</a:t>
                </a:r>
                <a:endPara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0332A224-7DB8-46C4-A070-4BAE22F0B554}"/>
                </a:ext>
              </a:extLst>
            </p:cNvPr>
            <p:cNvGrpSpPr/>
            <p:nvPr/>
          </p:nvGrpSpPr>
          <p:grpSpPr>
            <a:xfrm>
              <a:off x="4989337" y="1541492"/>
              <a:ext cx="698558" cy="215444"/>
              <a:chOff x="2571460" y="1230830"/>
              <a:chExt cx="698558" cy="215444"/>
            </a:xfrm>
          </p:grpSpPr>
          <p:sp>
            <p:nvSpPr>
              <p:cNvPr id="62" name="직사각형 61">
                <a:extLst>
                  <a:ext uri="{FF2B5EF4-FFF2-40B4-BE49-F238E27FC236}">
                    <a16:creationId xmlns:a16="http://schemas.microsoft.com/office/drawing/2014/main" id="{6E607844-D9FE-46EC-B69B-63240C49AB4D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직사각형 62">
                <a:extLst>
                  <a:ext uri="{FF2B5EF4-FFF2-40B4-BE49-F238E27FC236}">
                    <a16:creationId xmlns:a16="http://schemas.microsoft.com/office/drawing/2014/main" id="{2BD8AD33-AA4F-4FA5-83E2-B4CFE5EB414A}"/>
                  </a:ext>
                </a:extLst>
              </p:cNvPr>
              <p:cNvSpPr/>
              <p:nvPr/>
            </p:nvSpPr>
            <p:spPr>
              <a:xfrm>
                <a:off x="2615211" y="1230830"/>
                <a:ext cx="61106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전화기 </a:t>
                </a:r>
                <a:r>
                  <a:rPr lang="en-US" altLang="ko-KR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N</a:t>
                </a:r>
                <a:endPara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64" name="꺾인 연결선 110">
              <a:extLst>
                <a:ext uri="{FF2B5EF4-FFF2-40B4-BE49-F238E27FC236}">
                  <a16:creationId xmlns:a16="http://schemas.microsoft.com/office/drawing/2014/main" id="{BB2F6036-ECD4-4A29-9D54-06A77AD92058}"/>
                </a:ext>
              </a:extLst>
            </p:cNvPr>
            <p:cNvCxnSpPr>
              <a:cxnSpLocks/>
              <a:stCxn id="43" idx="0"/>
              <a:endCxn id="54" idx="2"/>
            </p:cNvCxnSpPr>
            <p:nvPr/>
          </p:nvCxnSpPr>
          <p:spPr>
            <a:xfrm rot="16200000" flipV="1">
              <a:off x="3012321" y="1238589"/>
              <a:ext cx="388293" cy="142498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꺾인 연결선 114">
              <a:extLst>
                <a:ext uri="{FF2B5EF4-FFF2-40B4-BE49-F238E27FC236}">
                  <a16:creationId xmlns:a16="http://schemas.microsoft.com/office/drawing/2014/main" id="{753469FB-94DD-4F74-9E60-CEE361476BEC}"/>
                </a:ext>
              </a:extLst>
            </p:cNvPr>
            <p:cNvCxnSpPr>
              <a:cxnSpLocks/>
              <a:stCxn id="43" idx="0"/>
              <a:endCxn id="56" idx="2"/>
            </p:cNvCxnSpPr>
            <p:nvPr/>
          </p:nvCxnSpPr>
          <p:spPr>
            <a:xfrm rot="16200000" flipV="1">
              <a:off x="3486417" y="1712685"/>
              <a:ext cx="388311" cy="47677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꺾인 연결선 115">
              <a:extLst>
                <a:ext uri="{FF2B5EF4-FFF2-40B4-BE49-F238E27FC236}">
                  <a16:creationId xmlns:a16="http://schemas.microsoft.com/office/drawing/2014/main" id="{1E342296-3220-4E9E-8126-E28D25A4BA86}"/>
                </a:ext>
              </a:extLst>
            </p:cNvPr>
            <p:cNvCxnSpPr>
              <a:cxnSpLocks/>
              <a:stCxn id="43" idx="0"/>
              <a:endCxn id="60" idx="2"/>
            </p:cNvCxnSpPr>
            <p:nvPr/>
          </p:nvCxnSpPr>
          <p:spPr>
            <a:xfrm rot="5400000" flipH="1" flipV="1">
              <a:off x="3960536" y="1715362"/>
              <a:ext cx="388293" cy="47144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꺾인 연결선 116">
              <a:extLst>
                <a:ext uri="{FF2B5EF4-FFF2-40B4-BE49-F238E27FC236}">
                  <a16:creationId xmlns:a16="http://schemas.microsoft.com/office/drawing/2014/main" id="{85A0ECB7-F77B-411A-A3BF-C1E544FEA4CC}"/>
                </a:ext>
              </a:extLst>
            </p:cNvPr>
            <p:cNvCxnSpPr>
              <a:cxnSpLocks/>
              <a:stCxn id="43" idx="0"/>
              <a:endCxn id="63" idx="2"/>
            </p:cNvCxnSpPr>
            <p:nvPr/>
          </p:nvCxnSpPr>
          <p:spPr>
            <a:xfrm rot="5400000" flipH="1" flipV="1">
              <a:off x="4434645" y="1241253"/>
              <a:ext cx="388293" cy="1419660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타원 67">
            <a:extLst>
              <a:ext uri="{FF2B5EF4-FFF2-40B4-BE49-F238E27FC236}">
                <a16:creationId xmlns:a16="http://schemas.microsoft.com/office/drawing/2014/main" id="{CA19EDB6-0C1B-4A81-8938-1B57E5E84172}"/>
              </a:ext>
            </a:extLst>
          </p:cNvPr>
          <p:cNvSpPr/>
          <p:nvPr/>
        </p:nvSpPr>
        <p:spPr>
          <a:xfrm>
            <a:off x="77653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전화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07A9FD9E-F859-4035-9A84-A0076DEFFE07}"/>
              </a:ext>
            </a:extLst>
          </p:cNvPr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5960AF6E-3997-417A-9A10-2B90AF8FAF3D}"/>
              </a:ext>
            </a:extLst>
          </p:cNvPr>
          <p:cNvSpPr/>
          <p:nvPr/>
        </p:nvSpPr>
        <p:spPr>
          <a:xfrm>
            <a:off x="205637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문자</a:t>
            </a: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49E34C65-2141-4623-A408-6C5F2D589444}"/>
              </a:ext>
            </a:extLst>
          </p:cNvPr>
          <p:cNvSpPr/>
          <p:nvPr/>
        </p:nvSpPr>
        <p:spPr>
          <a:xfrm>
            <a:off x="333621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주소록</a:t>
            </a:r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E6E9099E-A513-4353-A829-DA0C429E5E69}"/>
              </a:ext>
            </a:extLst>
          </p:cNvPr>
          <p:cNvSpPr/>
          <p:nvPr/>
        </p:nvSpPr>
        <p:spPr>
          <a:xfrm>
            <a:off x="461605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메모</a:t>
            </a:r>
          </a:p>
        </p:txBody>
      </p:sp>
      <p:cxnSp>
        <p:nvCxnSpPr>
          <p:cNvPr id="74" name="꺾인 연결선 149">
            <a:extLst>
              <a:ext uri="{FF2B5EF4-FFF2-40B4-BE49-F238E27FC236}">
                <a16:creationId xmlns:a16="http://schemas.microsoft.com/office/drawing/2014/main" id="{0DA4F8ED-FF5E-4246-A42A-28C5D9614774}"/>
              </a:ext>
            </a:extLst>
          </p:cNvPr>
          <p:cNvCxnSpPr>
            <a:stCxn id="69" idx="2"/>
            <a:endCxn id="70" idx="0"/>
          </p:cNvCxnSpPr>
          <p:nvPr/>
        </p:nvCxnSpPr>
        <p:spPr>
          <a:xfrm rot="5400000">
            <a:off x="3327340" y="2564158"/>
            <a:ext cx="1120858" cy="270652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꺾인 연결선 151">
            <a:extLst>
              <a:ext uri="{FF2B5EF4-FFF2-40B4-BE49-F238E27FC236}">
                <a16:creationId xmlns:a16="http://schemas.microsoft.com/office/drawing/2014/main" id="{A6FFF067-970E-4572-B480-3A745CF2F571}"/>
              </a:ext>
            </a:extLst>
          </p:cNvPr>
          <p:cNvCxnSpPr>
            <a:stCxn id="69" idx="2"/>
            <a:endCxn id="71" idx="0"/>
          </p:cNvCxnSpPr>
          <p:nvPr/>
        </p:nvCxnSpPr>
        <p:spPr>
          <a:xfrm rot="5400000">
            <a:off x="3967260" y="3204078"/>
            <a:ext cx="1120858" cy="142668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꺾인 연결선 153">
            <a:extLst>
              <a:ext uri="{FF2B5EF4-FFF2-40B4-BE49-F238E27FC236}">
                <a16:creationId xmlns:a16="http://schemas.microsoft.com/office/drawing/2014/main" id="{E975171A-D0A1-4ACE-A18D-1F28159775A5}"/>
              </a:ext>
            </a:extLst>
          </p:cNvPr>
          <p:cNvCxnSpPr>
            <a:stCxn id="69" idx="2"/>
            <a:endCxn id="72" idx="0"/>
          </p:cNvCxnSpPr>
          <p:nvPr/>
        </p:nvCxnSpPr>
        <p:spPr>
          <a:xfrm rot="5400000">
            <a:off x="4607180" y="3843998"/>
            <a:ext cx="1120858" cy="14684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꺾인 연결선 162">
            <a:extLst>
              <a:ext uri="{FF2B5EF4-FFF2-40B4-BE49-F238E27FC236}">
                <a16:creationId xmlns:a16="http://schemas.microsoft.com/office/drawing/2014/main" id="{4B9B4E5D-02D7-4C48-ABAA-3D2A6C9C908E}"/>
              </a:ext>
            </a:extLst>
          </p:cNvPr>
          <p:cNvCxnSpPr>
            <a:cxnSpLocks/>
            <a:stCxn id="69" idx="2"/>
            <a:endCxn id="80" idx="0"/>
          </p:cNvCxnSpPr>
          <p:nvPr/>
        </p:nvCxnSpPr>
        <p:spPr>
          <a:xfrm rot="16200000" flipH="1">
            <a:off x="5887019" y="2711004"/>
            <a:ext cx="1120858" cy="2412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타원 77">
            <a:extLst>
              <a:ext uri="{FF2B5EF4-FFF2-40B4-BE49-F238E27FC236}">
                <a16:creationId xmlns:a16="http://schemas.microsoft.com/office/drawing/2014/main" id="{8B8BAF3C-29D8-4B3A-AFBD-95F523161A51}"/>
              </a:ext>
            </a:extLst>
          </p:cNvPr>
          <p:cNvSpPr/>
          <p:nvPr/>
        </p:nvSpPr>
        <p:spPr>
          <a:xfrm>
            <a:off x="589589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예약</a:t>
            </a:r>
          </a:p>
        </p:txBody>
      </p:sp>
      <p:cxnSp>
        <p:nvCxnSpPr>
          <p:cNvPr id="79" name="꺾인 연결선 170">
            <a:extLst>
              <a:ext uri="{FF2B5EF4-FFF2-40B4-BE49-F238E27FC236}">
                <a16:creationId xmlns:a16="http://schemas.microsoft.com/office/drawing/2014/main" id="{10E84661-B4EC-42CC-8764-C6DC3D85DBB1}"/>
              </a:ext>
            </a:extLst>
          </p:cNvPr>
          <p:cNvCxnSpPr>
            <a:stCxn id="69" idx="2"/>
            <a:endCxn id="78" idx="0"/>
          </p:cNvCxnSpPr>
          <p:nvPr/>
        </p:nvCxnSpPr>
        <p:spPr>
          <a:xfrm rot="16200000" flipH="1">
            <a:off x="5247099" y="3350924"/>
            <a:ext cx="1120858" cy="113299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타원 79">
            <a:extLst>
              <a:ext uri="{FF2B5EF4-FFF2-40B4-BE49-F238E27FC236}">
                <a16:creationId xmlns:a16="http://schemas.microsoft.com/office/drawing/2014/main" id="{B186E7A8-24B6-4037-A520-D47BE77B0BCE}"/>
              </a:ext>
            </a:extLst>
          </p:cNvPr>
          <p:cNvSpPr/>
          <p:nvPr/>
        </p:nvSpPr>
        <p:spPr>
          <a:xfrm>
            <a:off x="717573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게시판</a:t>
            </a:r>
          </a:p>
        </p:txBody>
      </p:sp>
      <p:sp>
        <p:nvSpPr>
          <p:cNvPr id="87" name="타원 86">
            <a:extLst>
              <a:ext uri="{FF2B5EF4-FFF2-40B4-BE49-F238E27FC236}">
                <a16:creationId xmlns:a16="http://schemas.microsoft.com/office/drawing/2014/main" id="{C919C21A-1D0C-4426-84AC-43356D22EC10}"/>
              </a:ext>
            </a:extLst>
          </p:cNvPr>
          <p:cNvSpPr/>
          <p:nvPr/>
        </p:nvSpPr>
        <p:spPr>
          <a:xfrm>
            <a:off x="8455577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설정</a:t>
            </a:r>
          </a:p>
        </p:txBody>
      </p:sp>
      <p:cxnSp>
        <p:nvCxnSpPr>
          <p:cNvPr id="90" name="꺾인 연결선 162">
            <a:extLst>
              <a:ext uri="{FF2B5EF4-FFF2-40B4-BE49-F238E27FC236}">
                <a16:creationId xmlns:a16="http://schemas.microsoft.com/office/drawing/2014/main" id="{43F3710A-59EA-4654-8474-2C2AB54C4BC3}"/>
              </a:ext>
            </a:extLst>
          </p:cNvPr>
          <p:cNvCxnSpPr>
            <a:cxnSpLocks/>
            <a:stCxn id="69" idx="2"/>
            <a:endCxn id="87" idx="0"/>
          </p:cNvCxnSpPr>
          <p:nvPr/>
        </p:nvCxnSpPr>
        <p:spPr>
          <a:xfrm rot="16200000" flipH="1">
            <a:off x="6526940" y="2071084"/>
            <a:ext cx="1120858" cy="369267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309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UI/UX</a:t>
            </a:r>
            <a:endParaRPr lang="ko-KR" altLang="en-US" sz="12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Program</a:t>
            </a:r>
            <a:endParaRPr lang="ko-KR" altLang="en-US" sz="12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Protocol</a:t>
            </a:r>
            <a:endParaRPr lang="ko-KR" altLang="en-US" sz="12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Publishing</a:t>
            </a:r>
            <a:endParaRPr lang="ko-KR" altLang="en-US" sz="12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Coding</a:t>
            </a:r>
            <a:endParaRPr lang="ko-KR" altLang="en-US" sz="12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22152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전화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98978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발신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898104F-E789-4F98-8C8A-FDC10C4484EB}"/>
              </a:ext>
            </a:extLst>
          </p:cNvPr>
          <p:cNvSpPr/>
          <p:nvPr/>
        </p:nvSpPr>
        <p:spPr>
          <a:xfrm>
            <a:off x="3800872" y="244736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수신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FBA2F623-0048-4B23-8941-D210436F076B}"/>
              </a:ext>
            </a:extLst>
          </p:cNvPr>
          <p:cNvSpPr/>
          <p:nvPr/>
        </p:nvSpPr>
        <p:spPr>
          <a:xfrm>
            <a:off x="3800872" y="5362532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이력</a:t>
            </a:r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036AAE15-7F84-4768-B3FA-F25C0EADDB3A}"/>
              </a:ext>
            </a:extLst>
          </p:cNvPr>
          <p:cNvGrpSpPr/>
          <p:nvPr/>
        </p:nvGrpSpPr>
        <p:grpSpPr>
          <a:xfrm>
            <a:off x="6647904" y="5373216"/>
            <a:ext cx="1176272" cy="459722"/>
            <a:chOff x="2332603" y="1128278"/>
            <a:chExt cx="1176272" cy="459722"/>
          </a:xfrm>
        </p:grpSpPr>
        <p:sp>
          <p:nvSpPr>
            <p:cNvPr id="49" name="모서리가 둥근 직사각형 30">
              <a:extLst>
                <a:ext uri="{FF2B5EF4-FFF2-40B4-BE49-F238E27FC236}">
                  <a16:creationId xmlns:a16="http://schemas.microsoft.com/office/drawing/2014/main" id="{A8D07EEC-7CB7-46E3-8F80-CA0E35A6136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2943A33-C835-409B-A29B-4B537D9E13AE}"/>
                </a:ext>
              </a:extLst>
            </p:cNvPr>
            <p:cNvSpPr/>
            <p:nvPr/>
          </p:nvSpPr>
          <p:spPr>
            <a:xfrm>
              <a:off x="2700168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467910"/>
            <a:ext cx="1586534" cy="2231745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E72066DF-C7C3-4F3A-A21F-540212C6BC47}"/>
              </a:ext>
            </a:extLst>
          </p:cNvPr>
          <p:cNvSpPr/>
          <p:nvPr/>
        </p:nvSpPr>
        <p:spPr>
          <a:xfrm>
            <a:off x="6393157" y="5275281"/>
            <a:ext cx="1656185" cy="115003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95952EE0-0420-4335-BE6F-B15B9A4BEAF3}"/>
              </a:ext>
            </a:extLst>
          </p:cNvPr>
          <p:cNvCxnSpPr>
            <a:cxnSpLocks/>
            <a:stCxn id="24" idx="6"/>
            <a:endCxn id="26" idx="2"/>
          </p:cNvCxnSpPr>
          <p:nvPr/>
        </p:nvCxnSpPr>
        <p:spPr>
          <a:xfrm flipV="1">
            <a:off x="2214338" y="2925494"/>
            <a:ext cx="1586534" cy="77416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꺾인 연결선 170">
            <a:extLst>
              <a:ext uri="{FF2B5EF4-FFF2-40B4-BE49-F238E27FC236}">
                <a16:creationId xmlns:a16="http://schemas.microsoft.com/office/drawing/2014/main" id="{88C9BA8A-4CD7-45E4-AD31-295A75084206}"/>
              </a:ext>
            </a:extLst>
          </p:cNvPr>
          <p:cNvCxnSpPr>
            <a:cxnSpLocks/>
            <a:stCxn id="24" idx="6"/>
            <a:endCxn id="41" idx="2"/>
          </p:cNvCxnSpPr>
          <p:nvPr/>
        </p:nvCxnSpPr>
        <p:spPr>
          <a:xfrm>
            <a:off x="2214338" y="3699655"/>
            <a:ext cx="1586534" cy="2141006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78">
            <a:extLst>
              <a:ext uri="{FF2B5EF4-FFF2-40B4-BE49-F238E27FC236}">
                <a16:creationId xmlns:a16="http://schemas.microsoft.com/office/drawing/2014/main" id="{4DB8A1D6-2A66-4541-B726-252BAD5F7A45}"/>
              </a:ext>
            </a:extLst>
          </p:cNvPr>
          <p:cNvCxnSpPr>
            <a:cxnSpLocks/>
            <a:stCxn id="25" idx="6"/>
            <a:endCxn id="85" idx="1"/>
          </p:cNvCxnSpPr>
          <p:nvPr/>
        </p:nvCxnSpPr>
        <p:spPr>
          <a:xfrm>
            <a:off x="4757129" y="1467910"/>
            <a:ext cx="1636030" cy="80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꺾인 연결선 78">
            <a:extLst>
              <a:ext uri="{FF2B5EF4-FFF2-40B4-BE49-F238E27FC236}">
                <a16:creationId xmlns:a16="http://schemas.microsoft.com/office/drawing/2014/main" id="{E298BBFE-E04C-40E2-8AE0-3F2D12BAA122}"/>
              </a:ext>
            </a:extLst>
          </p:cNvPr>
          <p:cNvCxnSpPr>
            <a:cxnSpLocks/>
            <a:stCxn id="26" idx="6"/>
            <a:endCxn id="86" idx="1"/>
          </p:cNvCxnSpPr>
          <p:nvPr/>
        </p:nvCxnSpPr>
        <p:spPr>
          <a:xfrm>
            <a:off x="4757129" y="2925494"/>
            <a:ext cx="1636029" cy="2753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78">
            <a:extLst>
              <a:ext uri="{FF2B5EF4-FFF2-40B4-BE49-F238E27FC236}">
                <a16:creationId xmlns:a16="http://schemas.microsoft.com/office/drawing/2014/main" id="{F423B36E-9C4C-490A-99EA-10687D1CD25B}"/>
              </a:ext>
            </a:extLst>
          </p:cNvPr>
          <p:cNvCxnSpPr>
            <a:cxnSpLocks/>
            <a:stCxn id="41" idx="6"/>
            <a:endCxn id="87" idx="1"/>
          </p:cNvCxnSpPr>
          <p:nvPr/>
        </p:nvCxnSpPr>
        <p:spPr>
          <a:xfrm>
            <a:off x="4757129" y="5840661"/>
            <a:ext cx="1636028" cy="963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6121FE8E-90AD-46F6-AB88-7B7B068BD36A}"/>
              </a:ext>
            </a:extLst>
          </p:cNvPr>
          <p:cNvGrpSpPr/>
          <p:nvPr/>
        </p:nvGrpSpPr>
        <p:grpSpPr>
          <a:xfrm>
            <a:off x="6393159" y="936266"/>
            <a:ext cx="3024337" cy="1079317"/>
            <a:chOff x="6393159" y="684307"/>
            <a:chExt cx="3024337" cy="1079317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539DCA8A-B229-4682-8013-AD1C8B40BC0A}"/>
                </a:ext>
              </a:extLst>
            </p:cNvPr>
            <p:cNvGrpSpPr/>
            <p:nvPr/>
          </p:nvGrpSpPr>
          <p:grpSpPr>
            <a:xfrm>
              <a:off x="8024806" y="1247270"/>
              <a:ext cx="1176272" cy="459722"/>
              <a:chOff x="2332603" y="1128278"/>
              <a:chExt cx="1176272" cy="459722"/>
            </a:xfrm>
          </p:grpSpPr>
          <p:sp>
            <p:nvSpPr>
              <p:cNvPr id="30" name="모서리가 둥근 직사각형 30">
                <a:extLst>
                  <a:ext uri="{FF2B5EF4-FFF2-40B4-BE49-F238E27FC236}">
                    <a16:creationId xmlns:a16="http://schemas.microsoft.com/office/drawing/2014/main" id="{3D0F7FDE-0600-4D1A-A302-6053F9E1504E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직사각형 30">
                <a:extLst>
                  <a:ext uri="{FF2B5EF4-FFF2-40B4-BE49-F238E27FC236}">
                    <a16:creationId xmlns:a16="http://schemas.microsoft.com/office/drawing/2014/main" id="{18A4050F-173E-4F40-9CDC-1BC8476FAEC4}"/>
                  </a:ext>
                </a:extLst>
              </p:cNvPr>
              <p:cNvSpPr/>
              <p:nvPr/>
            </p:nvSpPr>
            <p:spPr>
              <a:xfrm>
                <a:off x="2571926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다시걸기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F9EE824-A3A9-48AC-8C59-75F181E0F690}"/>
                </a:ext>
              </a:extLst>
            </p:cNvPr>
            <p:cNvGrpSpPr/>
            <p:nvPr/>
          </p:nvGrpSpPr>
          <p:grpSpPr>
            <a:xfrm>
              <a:off x="6647904" y="1243652"/>
              <a:ext cx="1176272" cy="459722"/>
              <a:chOff x="2332603" y="1128278"/>
              <a:chExt cx="1176272" cy="459722"/>
            </a:xfrm>
          </p:grpSpPr>
          <p:sp>
            <p:nvSpPr>
              <p:cNvPr id="39" name="모서리가 둥근 직사각형 30">
                <a:extLst>
                  <a:ext uri="{FF2B5EF4-FFF2-40B4-BE49-F238E27FC236}">
                    <a16:creationId xmlns:a16="http://schemas.microsoft.com/office/drawing/2014/main" id="{B0C23C0D-6DE5-4E28-B2DD-9EF0DE0CAB1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4862DD0-35A5-404B-95B7-E4A116EF8287}"/>
                  </a:ext>
                </a:extLst>
              </p:cNvPr>
              <p:cNvSpPr/>
              <p:nvPr/>
            </p:nvSpPr>
            <p:spPr>
              <a:xfrm>
                <a:off x="2571929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돌려주기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81000A10-21CA-4EAD-AB0F-FEAA11ECD370}"/>
                </a:ext>
              </a:extLst>
            </p:cNvPr>
            <p:cNvSpPr/>
            <p:nvPr/>
          </p:nvSpPr>
          <p:spPr>
            <a:xfrm>
              <a:off x="6393159" y="684307"/>
              <a:ext cx="3024337" cy="1079317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26501838-1126-469B-8E96-37839986C362}"/>
                </a:ext>
              </a:extLst>
            </p:cNvPr>
            <p:cNvGrpSpPr/>
            <p:nvPr/>
          </p:nvGrpSpPr>
          <p:grpSpPr>
            <a:xfrm>
              <a:off x="6645954" y="750550"/>
              <a:ext cx="1176272" cy="459722"/>
              <a:chOff x="2332603" y="1128278"/>
              <a:chExt cx="1176272" cy="459722"/>
            </a:xfrm>
          </p:grpSpPr>
          <p:sp>
            <p:nvSpPr>
              <p:cNvPr id="112" name="모서리가 둥근 직사각형 30">
                <a:extLst>
                  <a:ext uri="{FF2B5EF4-FFF2-40B4-BE49-F238E27FC236}">
                    <a16:creationId xmlns:a16="http://schemas.microsoft.com/office/drawing/2014/main" id="{773E4313-F1B7-4B7A-9B6E-210582F7D97F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3" name="직사각형 112">
                <a:extLst>
                  <a:ext uri="{FF2B5EF4-FFF2-40B4-BE49-F238E27FC236}">
                    <a16:creationId xmlns:a16="http://schemas.microsoft.com/office/drawing/2014/main" id="{A1D8B539-8469-4FA9-9E3C-9020D5F3FA5C}"/>
                  </a:ext>
                </a:extLst>
              </p:cNvPr>
              <p:cNvSpPr/>
              <p:nvPr/>
            </p:nvSpPr>
            <p:spPr>
              <a:xfrm>
                <a:off x="2571930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전화걸기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691D7CE9-9945-4904-8AEE-3B57C5D76CE8}"/>
                </a:ext>
              </a:extLst>
            </p:cNvPr>
            <p:cNvGrpSpPr/>
            <p:nvPr/>
          </p:nvGrpSpPr>
          <p:grpSpPr>
            <a:xfrm>
              <a:off x="8029193" y="750549"/>
              <a:ext cx="1176272" cy="459722"/>
              <a:chOff x="2332603" y="1128278"/>
              <a:chExt cx="1176272" cy="459722"/>
            </a:xfrm>
          </p:grpSpPr>
          <p:sp>
            <p:nvSpPr>
              <p:cNvPr id="126" name="모서리가 둥근 직사각형 30">
                <a:extLst>
                  <a:ext uri="{FF2B5EF4-FFF2-40B4-BE49-F238E27FC236}">
                    <a16:creationId xmlns:a16="http://schemas.microsoft.com/office/drawing/2014/main" id="{448D73D9-D64A-409B-94F7-F3E6C997A2AA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7" name="직사각형 126">
                <a:extLst>
                  <a:ext uri="{FF2B5EF4-FFF2-40B4-BE49-F238E27FC236}">
                    <a16:creationId xmlns:a16="http://schemas.microsoft.com/office/drawing/2014/main" id="{EE986DC9-29C8-42DA-84ED-D61BC3C0584F}"/>
                  </a:ext>
                </a:extLst>
              </p:cNvPr>
              <p:cNvSpPr/>
              <p:nvPr/>
            </p:nvSpPr>
            <p:spPr>
              <a:xfrm>
                <a:off x="2443689" y="1235028"/>
                <a:ext cx="954108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전화걸기취소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6438D32D-8B45-468B-8597-E8E67326CF98}"/>
              </a:ext>
            </a:extLst>
          </p:cNvPr>
          <p:cNvGrpSpPr/>
          <p:nvPr/>
        </p:nvGrpSpPr>
        <p:grpSpPr>
          <a:xfrm>
            <a:off x="6393158" y="2108596"/>
            <a:ext cx="3024338" cy="2184500"/>
            <a:chOff x="6393158" y="2363528"/>
            <a:chExt cx="3024338" cy="2184500"/>
          </a:xfrm>
        </p:grpSpPr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B03B1FF1-6437-4D31-873F-C254E956DAA5}"/>
                </a:ext>
              </a:extLst>
            </p:cNvPr>
            <p:cNvSpPr/>
            <p:nvPr/>
          </p:nvSpPr>
          <p:spPr>
            <a:xfrm>
              <a:off x="6393158" y="2363528"/>
              <a:ext cx="3024338" cy="21845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7BEB7D09-4BF3-4F29-84EE-2A5C5C101622}"/>
                </a:ext>
              </a:extLst>
            </p:cNvPr>
            <p:cNvGrpSpPr/>
            <p:nvPr/>
          </p:nvGrpSpPr>
          <p:grpSpPr>
            <a:xfrm>
              <a:off x="6652476" y="4006609"/>
              <a:ext cx="1176272" cy="459722"/>
              <a:chOff x="2332603" y="1128278"/>
              <a:chExt cx="1176272" cy="459722"/>
            </a:xfrm>
          </p:grpSpPr>
          <p:sp>
            <p:nvSpPr>
              <p:cNvPr id="36" name="모서리가 둥근 직사각형 30">
                <a:extLst>
                  <a:ext uri="{FF2B5EF4-FFF2-40B4-BE49-F238E27FC236}">
                    <a16:creationId xmlns:a16="http://schemas.microsoft.com/office/drawing/2014/main" id="{DB9E8B11-C2F4-444D-B088-FC1019BC14D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B8C37335-DD28-4B08-95FE-A2F52C7C10CB}"/>
                  </a:ext>
                </a:extLst>
              </p:cNvPr>
              <p:cNvSpPr/>
              <p:nvPr/>
            </p:nvSpPr>
            <p:spPr>
              <a:xfrm>
                <a:off x="2571928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당겨받기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A7503885-5EB2-4436-B1A7-348B7AE951AB}"/>
                </a:ext>
              </a:extLst>
            </p:cNvPr>
            <p:cNvGrpSpPr/>
            <p:nvPr/>
          </p:nvGrpSpPr>
          <p:grpSpPr>
            <a:xfrm>
              <a:off x="6652476" y="3502038"/>
              <a:ext cx="1176272" cy="459722"/>
              <a:chOff x="2332603" y="1128278"/>
              <a:chExt cx="1176272" cy="459722"/>
            </a:xfrm>
          </p:grpSpPr>
          <p:sp>
            <p:nvSpPr>
              <p:cNvPr id="43" name="모서리가 둥근 직사각형 30">
                <a:extLst>
                  <a:ext uri="{FF2B5EF4-FFF2-40B4-BE49-F238E27FC236}">
                    <a16:creationId xmlns:a16="http://schemas.microsoft.com/office/drawing/2014/main" id="{30A2CEFF-4836-450C-8F60-346FB87D60C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4" name="직사각형 43">
                <a:extLst>
                  <a:ext uri="{FF2B5EF4-FFF2-40B4-BE49-F238E27FC236}">
                    <a16:creationId xmlns:a16="http://schemas.microsoft.com/office/drawing/2014/main" id="{83821C0F-E78E-4A8A-86E3-02B401392065}"/>
                  </a:ext>
                </a:extLst>
              </p:cNvPr>
              <p:cNvSpPr/>
              <p:nvPr/>
            </p:nvSpPr>
            <p:spPr>
              <a:xfrm>
                <a:off x="2599178" y="1235028"/>
                <a:ext cx="643125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3</a:t>
                </a:r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자통화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DFB8895-BC46-4C0E-95FE-723D6C7F8D3C}"/>
                </a:ext>
              </a:extLst>
            </p:cNvPr>
            <p:cNvGrpSpPr/>
            <p:nvPr/>
          </p:nvGrpSpPr>
          <p:grpSpPr>
            <a:xfrm>
              <a:off x="6652476" y="2997467"/>
              <a:ext cx="1176272" cy="459722"/>
              <a:chOff x="2332603" y="1128278"/>
              <a:chExt cx="1176272" cy="459722"/>
            </a:xfrm>
          </p:grpSpPr>
          <p:sp>
            <p:nvSpPr>
              <p:cNvPr id="80" name="모서리가 둥근 직사각형 30">
                <a:extLst>
                  <a:ext uri="{FF2B5EF4-FFF2-40B4-BE49-F238E27FC236}">
                    <a16:creationId xmlns:a16="http://schemas.microsoft.com/office/drawing/2014/main" id="{2AEAE5F5-FBE0-4EAC-B26D-CDF1E6AC334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1" name="직사각형 80">
                <a:extLst>
                  <a:ext uri="{FF2B5EF4-FFF2-40B4-BE49-F238E27FC236}">
                    <a16:creationId xmlns:a16="http://schemas.microsoft.com/office/drawing/2014/main" id="{9726B71A-9180-461C-86F6-8BB07B54BEEA}"/>
                  </a:ext>
                </a:extLst>
              </p:cNvPr>
              <p:cNvSpPr/>
              <p:nvPr/>
            </p:nvSpPr>
            <p:spPr>
              <a:xfrm>
                <a:off x="2636047" y="1235028"/>
                <a:ext cx="569388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음소거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91754FAA-4690-4F96-9D89-3D8202765696}"/>
                </a:ext>
              </a:extLst>
            </p:cNvPr>
            <p:cNvGrpSpPr/>
            <p:nvPr/>
          </p:nvGrpSpPr>
          <p:grpSpPr>
            <a:xfrm>
              <a:off x="6652476" y="2492896"/>
              <a:ext cx="1176272" cy="459722"/>
              <a:chOff x="2332603" y="1128278"/>
              <a:chExt cx="1176272" cy="459722"/>
            </a:xfrm>
          </p:grpSpPr>
          <p:sp>
            <p:nvSpPr>
              <p:cNvPr id="83" name="모서리가 둥근 직사각형 30">
                <a:extLst>
                  <a:ext uri="{FF2B5EF4-FFF2-40B4-BE49-F238E27FC236}">
                    <a16:creationId xmlns:a16="http://schemas.microsoft.com/office/drawing/2014/main" id="{7B2A5AA1-D4EB-4FD5-A85F-D15171508EB6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792FD9B1-CD4B-4CFD-BB4D-ED712A831470}"/>
                  </a:ext>
                </a:extLst>
              </p:cNvPr>
              <p:cNvSpPr/>
              <p:nvPr/>
            </p:nvSpPr>
            <p:spPr>
              <a:xfrm>
                <a:off x="2700169" y="1235028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보류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A8BAB4D4-60DE-4FDF-B5A3-0873BAE30F61}"/>
                </a:ext>
              </a:extLst>
            </p:cNvPr>
            <p:cNvGrpSpPr/>
            <p:nvPr/>
          </p:nvGrpSpPr>
          <p:grpSpPr>
            <a:xfrm>
              <a:off x="8037447" y="4023223"/>
              <a:ext cx="1176272" cy="459722"/>
              <a:chOff x="2332603" y="1128278"/>
              <a:chExt cx="1176272" cy="459722"/>
            </a:xfrm>
          </p:grpSpPr>
          <p:sp>
            <p:nvSpPr>
              <p:cNvPr id="109" name="모서리가 둥근 직사각형 30">
                <a:extLst>
                  <a:ext uri="{FF2B5EF4-FFF2-40B4-BE49-F238E27FC236}">
                    <a16:creationId xmlns:a16="http://schemas.microsoft.com/office/drawing/2014/main" id="{EA75DE65-B798-42C5-AF57-EBFC1EF2D19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0" name="직사각형 109">
                <a:extLst>
                  <a:ext uri="{FF2B5EF4-FFF2-40B4-BE49-F238E27FC236}">
                    <a16:creationId xmlns:a16="http://schemas.microsoft.com/office/drawing/2014/main" id="{240BBE80-F259-4CF6-8002-FFD42C6B25A9}"/>
                  </a:ext>
                </a:extLst>
              </p:cNvPr>
              <p:cNvSpPr/>
              <p:nvPr/>
            </p:nvSpPr>
            <p:spPr>
              <a:xfrm>
                <a:off x="2700169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알림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E846535C-10DB-4B77-B53E-58E1CE13E742}"/>
                </a:ext>
              </a:extLst>
            </p:cNvPr>
            <p:cNvGrpSpPr/>
            <p:nvPr/>
          </p:nvGrpSpPr>
          <p:grpSpPr>
            <a:xfrm>
              <a:off x="8037447" y="2492896"/>
              <a:ext cx="1176272" cy="459722"/>
              <a:chOff x="2332603" y="1128278"/>
              <a:chExt cx="1176272" cy="459722"/>
            </a:xfrm>
          </p:grpSpPr>
          <p:sp>
            <p:nvSpPr>
              <p:cNvPr id="121" name="모서리가 둥근 직사각형 30">
                <a:extLst>
                  <a:ext uri="{FF2B5EF4-FFF2-40B4-BE49-F238E27FC236}">
                    <a16:creationId xmlns:a16="http://schemas.microsoft.com/office/drawing/2014/main" id="{B6E3C207-D16A-498C-A13C-383643E6137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2" name="직사각형 121">
                <a:extLst>
                  <a:ext uri="{FF2B5EF4-FFF2-40B4-BE49-F238E27FC236}">
                    <a16:creationId xmlns:a16="http://schemas.microsoft.com/office/drawing/2014/main" id="{A547889D-F6C1-4C31-8B43-11E7315D02A0}"/>
                  </a:ext>
                </a:extLst>
              </p:cNvPr>
              <p:cNvSpPr/>
              <p:nvPr/>
            </p:nvSpPr>
            <p:spPr>
              <a:xfrm>
                <a:off x="2571929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전화끊기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8738ACBB-19FC-4DB5-940F-CC9C04DF0DF8}"/>
                </a:ext>
              </a:extLst>
            </p:cNvPr>
            <p:cNvGrpSpPr/>
            <p:nvPr/>
          </p:nvGrpSpPr>
          <p:grpSpPr>
            <a:xfrm>
              <a:off x="8037447" y="3003005"/>
              <a:ext cx="1176272" cy="459722"/>
              <a:chOff x="2332603" y="1128278"/>
              <a:chExt cx="1176272" cy="459722"/>
            </a:xfrm>
          </p:grpSpPr>
          <p:sp>
            <p:nvSpPr>
              <p:cNvPr id="130" name="모서리가 둥근 직사각형 30">
                <a:extLst>
                  <a:ext uri="{FF2B5EF4-FFF2-40B4-BE49-F238E27FC236}">
                    <a16:creationId xmlns:a16="http://schemas.microsoft.com/office/drawing/2014/main" id="{D5BF008F-4901-420C-8DCD-956352768DF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4" name="직사각형 133">
                <a:extLst>
                  <a:ext uri="{FF2B5EF4-FFF2-40B4-BE49-F238E27FC236}">
                    <a16:creationId xmlns:a16="http://schemas.microsoft.com/office/drawing/2014/main" id="{D92CB2FF-D9B6-4163-8EAA-1C129FB74803}"/>
                  </a:ext>
                </a:extLst>
              </p:cNvPr>
              <p:cNvSpPr/>
              <p:nvPr/>
            </p:nvSpPr>
            <p:spPr>
              <a:xfrm>
                <a:off x="2485366" y="1235028"/>
                <a:ext cx="87075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음소거 해제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BCB52468-6BD2-4910-BFE3-F3C962AF98F1}"/>
                </a:ext>
              </a:extLst>
            </p:cNvPr>
            <p:cNvGrpSpPr/>
            <p:nvPr/>
          </p:nvGrpSpPr>
          <p:grpSpPr>
            <a:xfrm>
              <a:off x="8037447" y="3513114"/>
              <a:ext cx="1176272" cy="459722"/>
              <a:chOff x="2332603" y="1128278"/>
              <a:chExt cx="1176272" cy="459722"/>
            </a:xfrm>
          </p:grpSpPr>
          <p:sp>
            <p:nvSpPr>
              <p:cNvPr id="143" name="모서리가 둥근 직사각형 30">
                <a:extLst>
                  <a:ext uri="{FF2B5EF4-FFF2-40B4-BE49-F238E27FC236}">
                    <a16:creationId xmlns:a16="http://schemas.microsoft.com/office/drawing/2014/main" id="{907ECCE9-DBE9-4BA9-9ECF-EDA56DC0E05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4" name="직사각형 143">
                <a:extLst>
                  <a:ext uri="{FF2B5EF4-FFF2-40B4-BE49-F238E27FC236}">
                    <a16:creationId xmlns:a16="http://schemas.microsoft.com/office/drawing/2014/main" id="{BAB212A4-0375-43A1-BCDA-80E51F4417BE}"/>
                  </a:ext>
                </a:extLst>
              </p:cNvPr>
              <p:cNvSpPr/>
              <p:nvPr/>
            </p:nvSpPr>
            <p:spPr>
              <a:xfrm>
                <a:off x="2613607" y="1235028"/>
                <a:ext cx="6142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호 교환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58" name="타원 57">
            <a:extLst>
              <a:ext uri="{FF2B5EF4-FFF2-40B4-BE49-F238E27FC236}">
                <a16:creationId xmlns:a16="http://schemas.microsoft.com/office/drawing/2014/main" id="{29262DE1-2330-4605-8C61-3DC752D79AA7}"/>
              </a:ext>
            </a:extLst>
          </p:cNvPr>
          <p:cNvSpPr/>
          <p:nvPr/>
        </p:nvSpPr>
        <p:spPr>
          <a:xfrm>
            <a:off x="3800872" y="390494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녹음</a:t>
            </a:r>
          </a:p>
        </p:txBody>
      </p:sp>
      <p:cxnSp>
        <p:nvCxnSpPr>
          <p:cNvPr id="59" name="꺾인 연결선 170">
            <a:extLst>
              <a:ext uri="{FF2B5EF4-FFF2-40B4-BE49-F238E27FC236}">
                <a16:creationId xmlns:a16="http://schemas.microsoft.com/office/drawing/2014/main" id="{79276C3F-C29C-48C8-8053-C959724473C6}"/>
              </a:ext>
            </a:extLst>
          </p:cNvPr>
          <p:cNvCxnSpPr>
            <a:cxnSpLocks/>
            <a:stCxn id="24" idx="6"/>
            <a:endCxn id="58" idx="2"/>
          </p:cNvCxnSpPr>
          <p:nvPr/>
        </p:nvCxnSpPr>
        <p:spPr>
          <a:xfrm>
            <a:off x="2214338" y="3699655"/>
            <a:ext cx="1586534" cy="68342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48A646AB-78BE-4CC1-B984-DBA540EA1E17}"/>
              </a:ext>
            </a:extLst>
          </p:cNvPr>
          <p:cNvGrpSpPr/>
          <p:nvPr/>
        </p:nvGrpSpPr>
        <p:grpSpPr>
          <a:xfrm>
            <a:off x="6652476" y="5869481"/>
            <a:ext cx="1176272" cy="459722"/>
            <a:chOff x="2332603" y="1128278"/>
            <a:chExt cx="1176272" cy="459722"/>
          </a:xfrm>
        </p:grpSpPr>
        <p:sp>
          <p:nvSpPr>
            <p:cNvPr id="61" name="모서리가 둥근 직사각형 30">
              <a:extLst>
                <a:ext uri="{FF2B5EF4-FFF2-40B4-BE49-F238E27FC236}">
                  <a16:creationId xmlns:a16="http://schemas.microsoft.com/office/drawing/2014/main" id="{11A3E397-FC8F-4FEA-A021-A14FD2F1252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4E522BBF-9D93-407A-AE77-0A7B19A02F8F}"/>
                </a:ext>
              </a:extLst>
            </p:cNvPr>
            <p:cNvSpPr/>
            <p:nvPr/>
          </p:nvSpPr>
          <p:spPr>
            <a:xfrm>
              <a:off x="2700168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6057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문자</a:t>
            </a: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9282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문자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110459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발신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898104F-E789-4F98-8C8A-FDC10C4484EB}"/>
              </a:ext>
            </a:extLst>
          </p:cNvPr>
          <p:cNvSpPr/>
          <p:nvPr/>
        </p:nvSpPr>
        <p:spPr>
          <a:xfrm>
            <a:off x="3800872" y="5199994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수신</a:t>
            </a: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0F9EE824-A3A9-48AC-8C59-75F181E0F690}"/>
              </a:ext>
            </a:extLst>
          </p:cNvPr>
          <p:cNvGrpSpPr/>
          <p:nvPr/>
        </p:nvGrpSpPr>
        <p:grpSpPr>
          <a:xfrm>
            <a:off x="6647904" y="762230"/>
            <a:ext cx="1176272" cy="459722"/>
            <a:chOff x="2332603" y="1128278"/>
            <a:chExt cx="1176272" cy="459722"/>
          </a:xfrm>
        </p:grpSpPr>
        <p:sp>
          <p:nvSpPr>
            <p:cNvPr id="39" name="모서리가 둥근 직사각형 30">
              <a:extLst>
                <a:ext uri="{FF2B5EF4-FFF2-40B4-BE49-F238E27FC236}">
                  <a16:creationId xmlns:a16="http://schemas.microsoft.com/office/drawing/2014/main" id="{B0C23C0D-6DE5-4E28-B2DD-9EF0DE0CAB1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E4862DD0-35A5-404B-95B7-E4A116EF8287}"/>
                </a:ext>
              </a:extLst>
            </p:cNvPr>
            <p:cNvSpPr/>
            <p:nvPr/>
          </p:nvSpPr>
          <p:spPr>
            <a:xfrm>
              <a:off x="2636049" y="1235028"/>
              <a:ext cx="56938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보내기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582720"/>
            <a:ext cx="1586534" cy="208823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91754FAA-4690-4F96-9D89-3D8202765696}"/>
              </a:ext>
            </a:extLst>
          </p:cNvPr>
          <p:cNvGrpSpPr/>
          <p:nvPr/>
        </p:nvGrpSpPr>
        <p:grpSpPr>
          <a:xfrm>
            <a:off x="6614730" y="5411764"/>
            <a:ext cx="1176272" cy="459722"/>
            <a:chOff x="2332603" y="1128278"/>
            <a:chExt cx="1176272" cy="459722"/>
          </a:xfrm>
        </p:grpSpPr>
        <p:sp>
          <p:nvSpPr>
            <p:cNvPr id="83" name="모서리가 둥근 직사각형 30">
              <a:extLst>
                <a:ext uri="{FF2B5EF4-FFF2-40B4-BE49-F238E27FC236}">
                  <a16:creationId xmlns:a16="http://schemas.microsoft.com/office/drawing/2014/main" id="{7B2A5AA1-D4EB-4FD5-A85F-D15171508EB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92FD9B1-CD4B-4CFD-BB4D-ED712A831470}"/>
                </a:ext>
              </a:extLst>
            </p:cNvPr>
            <p:cNvSpPr/>
            <p:nvPr/>
          </p:nvSpPr>
          <p:spPr>
            <a:xfrm>
              <a:off x="2700169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81000A10-21CA-4EAD-AB0F-FEAA11ECD370}"/>
              </a:ext>
            </a:extLst>
          </p:cNvPr>
          <p:cNvSpPr/>
          <p:nvPr/>
        </p:nvSpPr>
        <p:spPr>
          <a:xfrm>
            <a:off x="6393159" y="584965"/>
            <a:ext cx="1656185" cy="197993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95952EE0-0420-4335-BE6F-B15B9A4BEAF3}"/>
              </a:ext>
            </a:extLst>
          </p:cNvPr>
          <p:cNvCxnSpPr>
            <a:cxnSpLocks/>
            <a:stCxn id="24" idx="6"/>
            <a:endCxn id="26" idx="2"/>
          </p:cNvCxnSpPr>
          <p:nvPr/>
        </p:nvCxnSpPr>
        <p:spPr>
          <a:xfrm>
            <a:off x="2214338" y="3670952"/>
            <a:ext cx="1586534" cy="20071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78">
            <a:extLst>
              <a:ext uri="{FF2B5EF4-FFF2-40B4-BE49-F238E27FC236}">
                <a16:creationId xmlns:a16="http://schemas.microsoft.com/office/drawing/2014/main" id="{4DB8A1D6-2A66-4541-B726-252BAD5F7A45}"/>
              </a:ext>
            </a:extLst>
          </p:cNvPr>
          <p:cNvCxnSpPr>
            <a:cxnSpLocks/>
            <a:stCxn id="25" idx="6"/>
            <a:endCxn id="85" idx="1"/>
          </p:cNvCxnSpPr>
          <p:nvPr/>
        </p:nvCxnSpPr>
        <p:spPr>
          <a:xfrm flipV="1">
            <a:off x="4757129" y="1574935"/>
            <a:ext cx="1636030" cy="778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꺾인 연결선 78">
            <a:extLst>
              <a:ext uri="{FF2B5EF4-FFF2-40B4-BE49-F238E27FC236}">
                <a16:creationId xmlns:a16="http://schemas.microsoft.com/office/drawing/2014/main" id="{E298BBFE-E04C-40E2-8AE0-3F2D12BAA122}"/>
              </a:ext>
            </a:extLst>
          </p:cNvPr>
          <p:cNvCxnSpPr>
            <a:cxnSpLocks/>
            <a:stCxn id="26" idx="6"/>
            <a:endCxn id="45" idx="1"/>
          </p:cNvCxnSpPr>
          <p:nvPr/>
        </p:nvCxnSpPr>
        <p:spPr>
          <a:xfrm flipV="1">
            <a:off x="4757129" y="5677354"/>
            <a:ext cx="1632244" cy="7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5FE6F25-2C69-410D-8E82-ABE17A5FD250}"/>
              </a:ext>
            </a:extLst>
          </p:cNvPr>
          <p:cNvSpPr/>
          <p:nvPr/>
        </p:nvSpPr>
        <p:spPr>
          <a:xfrm>
            <a:off x="6389373" y="4838240"/>
            <a:ext cx="1656185" cy="167822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8895CDB8-1D7D-4E9D-AC5D-1A7F53E78FF7}"/>
              </a:ext>
            </a:extLst>
          </p:cNvPr>
          <p:cNvGrpSpPr/>
          <p:nvPr/>
        </p:nvGrpSpPr>
        <p:grpSpPr>
          <a:xfrm>
            <a:off x="6647904" y="1339531"/>
            <a:ext cx="1176272" cy="459722"/>
            <a:chOff x="2332603" y="1128278"/>
            <a:chExt cx="1176272" cy="459722"/>
          </a:xfrm>
        </p:grpSpPr>
        <p:sp>
          <p:nvSpPr>
            <p:cNvPr id="47" name="모서리가 둥근 직사각형 30">
              <a:extLst>
                <a:ext uri="{FF2B5EF4-FFF2-40B4-BE49-F238E27FC236}">
                  <a16:creationId xmlns:a16="http://schemas.microsoft.com/office/drawing/2014/main" id="{4134FF94-9876-4FAB-B4F9-3F100054AB5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59B4073-6BA9-4FFA-A2A9-82015C33BCDA}"/>
                </a:ext>
              </a:extLst>
            </p:cNvPr>
            <p:cNvSpPr/>
            <p:nvPr/>
          </p:nvSpPr>
          <p:spPr>
            <a:xfrm>
              <a:off x="2700165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339F6CD1-124C-4F42-BD35-39DA10532076}"/>
              </a:ext>
            </a:extLst>
          </p:cNvPr>
          <p:cNvGrpSpPr/>
          <p:nvPr/>
        </p:nvGrpSpPr>
        <p:grpSpPr>
          <a:xfrm>
            <a:off x="6647904" y="1916832"/>
            <a:ext cx="1176272" cy="459722"/>
            <a:chOff x="2332603" y="1128278"/>
            <a:chExt cx="1176272" cy="459722"/>
          </a:xfrm>
        </p:grpSpPr>
        <p:sp>
          <p:nvSpPr>
            <p:cNvPr id="53" name="모서리가 둥근 직사각형 30">
              <a:extLst>
                <a:ext uri="{FF2B5EF4-FFF2-40B4-BE49-F238E27FC236}">
                  <a16:creationId xmlns:a16="http://schemas.microsoft.com/office/drawing/2014/main" id="{DCA0D814-2EEB-4FEF-A106-AE95C8811B8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A22BA94-D43F-4D8A-8327-F01FC53553E7}"/>
                </a:ext>
              </a:extLst>
            </p:cNvPr>
            <p:cNvSpPr/>
            <p:nvPr/>
          </p:nvSpPr>
          <p:spPr>
            <a:xfrm>
              <a:off x="2700166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2" y="318377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특수문자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63247572-F7EA-47A6-87C3-48BEF7EB869E}"/>
              </a:ext>
            </a:extLst>
          </p:cNvPr>
          <p:cNvSpPr/>
          <p:nvPr/>
        </p:nvSpPr>
        <p:spPr>
          <a:xfrm>
            <a:off x="6393160" y="2673197"/>
            <a:ext cx="1656185" cy="197993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ED915DF6-CCF5-4BFE-9619-8ECAF5C6C35F}"/>
              </a:ext>
            </a:extLst>
          </p:cNvPr>
          <p:cNvGrpSpPr/>
          <p:nvPr/>
        </p:nvGrpSpPr>
        <p:grpSpPr>
          <a:xfrm>
            <a:off x="6629329" y="2708920"/>
            <a:ext cx="1176272" cy="459722"/>
            <a:chOff x="2332603" y="1128278"/>
            <a:chExt cx="1176272" cy="459722"/>
          </a:xfrm>
        </p:grpSpPr>
        <p:sp>
          <p:nvSpPr>
            <p:cNvPr id="59" name="모서리가 둥근 직사각형 30">
              <a:extLst>
                <a:ext uri="{FF2B5EF4-FFF2-40B4-BE49-F238E27FC236}">
                  <a16:creationId xmlns:a16="http://schemas.microsoft.com/office/drawing/2014/main" id="{70B1C920-F29F-4B94-B507-A58452725D5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6EA1A07C-E6F8-4947-AA0E-0F667731E7AA}"/>
                </a:ext>
              </a:extLst>
            </p:cNvPr>
            <p:cNvSpPr/>
            <p:nvPr/>
          </p:nvSpPr>
          <p:spPr>
            <a:xfrm>
              <a:off x="2700170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등록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53C0A9E6-7D4A-4DF9-B22F-018500DBEE44}"/>
              </a:ext>
            </a:extLst>
          </p:cNvPr>
          <p:cNvGrpSpPr/>
          <p:nvPr/>
        </p:nvGrpSpPr>
        <p:grpSpPr>
          <a:xfrm>
            <a:off x="6629329" y="3194870"/>
            <a:ext cx="1176272" cy="459722"/>
            <a:chOff x="2332603" y="1128278"/>
            <a:chExt cx="1176272" cy="459722"/>
          </a:xfrm>
        </p:grpSpPr>
        <p:sp>
          <p:nvSpPr>
            <p:cNvPr id="62" name="모서리가 둥근 직사각형 30">
              <a:extLst>
                <a:ext uri="{FF2B5EF4-FFF2-40B4-BE49-F238E27FC236}">
                  <a16:creationId xmlns:a16="http://schemas.microsoft.com/office/drawing/2014/main" id="{A6B1083D-6322-4057-8431-981816C27E0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07029CA6-CFC1-4D4F-8F71-70CE098753CF}"/>
                </a:ext>
              </a:extLst>
            </p:cNvPr>
            <p:cNvSpPr/>
            <p:nvPr/>
          </p:nvSpPr>
          <p:spPr>
            <a:xfrm>
              <a:off x="2700166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1D170496-2DE5-4B4B-93F4-7459BE655B82}"/>
              </a:ext>
            </a:extLst>
          </p:cNvPr>
          <p:cNvGrpSpPr/>
          <p:nvPr/>
        </p:nvGrpSpPr>
        <p:grpSpPr>
          <a:xfrm>
            <a:off x="6629329" y="3689873"/>
            <a:ext cx="1176272" cy="459722"/>
            <a:chOff x="2332603" y="1128278"/>
            <a:chExt cx="1176272" cy="459722"/>
          </a:xfrm>
        </p:grpSpPr>
        <p:sp>
          <p:nvSpPr>
            <p:cNvPr id="65" name="모서리가 둥근 직사각형 30">
              <a:extLst>
                <a:ext uri="{FF2B5EF4-FFF2-40B4-BE49-F238E27FC236}">
                  <a16:creationId xmlns:a16="http://schemas.microsoft.com/office/drawing/2014/main" id="{5060C7B8-C068-4D20-BB90-CEAAC25D91A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E6C0FA99-68D4-49F6-91CE-4903F991F26D}"/>
                </a:ext>
              </a:extLst>
            </p:cNvPr>
            <p:cNvSpPr/>
            <p:nvPr/>
          </p:nvSpPr>
          <p:spPr>
            <a:xfrm>
              <a:off x="2700165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AE334A6E-EA59-4A1A-9E2E-5D4EA20BB5BC}"/>
              </a:ext>
            </a:extLst>
          </p:cNvPr>
          <p:cNvGrpSpPr/>
          <p:nvPr/>
        </p:nvGrpSpPr>
        <p:grpSpPr>
          <a:xfrm>
            <a:off x="6629328" y="4185084"/>
            <a:ext cx="1176272" cy="459722"/>
            <a:chOff x="2332603" y="1128278"/>
            <a:chExt cx="1176272" cy="459722"/>
          </a:xfrm>
        </p:grpSpPr>
        <p:sp>
          <p:nvSpPr>
            <p:cNvPr id="68" name="모서리가 둥근 직사각형 30">
              <a:extLst>
                <a:ext uri="{FF2B5EF4-FFF2-40B4-BE49-F238E27FC236}">
                  <a16:creationId xmlns:a16="http://schemas.microsoft.com/office/drawing/2014/main" id="{D66764D2-3365-48F3-BF76-159E6A84A5B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A1A794D2-D238-439D-A5D9-5E675A38FAF6}"/>
                </a:ext>
              </a:extLst>
            </p:cNvPr>
            <p:cNvSpPr/>
            <p:nvPr/>
          </p:nvSpPr>
          <p:spPr>
            <a:xfrm>
              <a:off x="2700170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7246D7FB-F15D-4459-BB75-F1180AE86969}"/>
              </a:ext>
            </a:extLst>
          </p:cNvPr>
          <p:cNvGrpSpPr/>
          <p:nvPr/>
        </p:nvGrpSpPr>
        <p:grpSpPr>
          <a:xfrm>
            <a:off x="6614730" y="5910034"/>
            <a:ext cx="1176272" cy="459722"/>
            <a:chOff x="2332603" y="1128278"/>
            <a:chExt cx="1176272" cy="459722"/>
          </a:xfrm>
        </p:grpSpPr>
        <p:sp>
          <p:nvSpPr>
            <p:cNvPr id="71" name="모서리가 둥근 직사각형 30">
              <a:extLst>
                <a:ext uri="{FF2B5EF4-FFF2-40B4-BE49-F238E27FC236}">
                  <a16:creationId xmlns:a16="http://schemas.microsoft.com/office/drawing/2014/main" id="{1203605B-40B6-43A4-9585-321F60B8BE9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4420D205-3174-4544-9C25-29C5F8A731C0}"/>
                </a:ext>
              </a:extLst>
            </p:cNvPr>
            <p:cNvSpPr/>
            <p:nvPr/>
          </p:nvSpPr>
          <p:spPr>
            <a:xfrm>
              <a:off x="2700169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 flipV="1">
            <a:off x="2214338" y="3661899"/>
            <a:ext cx="1586534" cy="905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꺾인 연결선 78">
            <a:extLst>
              <a:ext uri="{FF2B5EF4-FFF2-40B4-BE49-F238E27FC236}">
                <a16:creationId xmlns:a16="http://schemas.microsoft.com/office/drawing/2014/main" id="{C533D87E-D7CC-48B3-8655-1544A1FD5B38}"/>
              </a:ext>
            </a:extLst>
          </p:cNvPr>
          <p:cNvCxnSpPr>
            <a:cxnSpLocks/>
            <a:stCxn id="56" idx="6"/>
            <a:endCxn id="57" idx="1"/>
          </p:cNvCxnSpPr>
          <p:nvPr/>
        </p:nvCxnSpPr>
        <p:spPr>
          <a:xfrm>
            <a:off x="4757129" y="3661899"/>
            <a:ext cx="1636031" cy="126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E679D4B0-B183-43AD-BC0F-9A03F0087EA1}"/>
              </a:ext>
            </a:extLst>
          </p:cNvPr>
          <p:cNvGrpSpPr/>
          <p:nvPr/>
        </p:nvGrpSpPr>
        <p:grpSpPr>
          <a:xfrm>
            <a:off x="6614730" y="4913494"/>
            <a:ext cx="1176272" cy="459722"/>
            <a:chOff x="2332603" y="1128278"/>
            <a:chExt cx="1176272" cy="459722"/>
          </a:xfrm>
        </p:grpSpPr>
        <p:sp>
          <p:nvSpPr>
            <p:cNvPr id="88" name="모서리가 둥근 직사각형 30">
              <a:extLst>
                <a:ext uri="{FF2B5EF4-FFF2-40B4-BE49-F238E27FC236}">
                  <a16:creationId xmlns:a16="http://schemas.microsoft.com/office/drawing/2014/main" id="{39FB5662-96E2-44C2-987A-1FD7CF74E0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A12FAF14-5623-4CBE-82ED-48DA2CFE44A3}"/>
                </a:ext>
              </a:extLst>
            </p:cNvPr>
            <p:cNvSpPr/>
            <p:nvPr/>
          </p:nvSpPr>
          <p:spPr>
            <a:xfrm>
              <a:off x="2700170" y="1235028"/>
              <a:ext cx="4411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4836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393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Contacts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07801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주소록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511506" y="204246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hlinkClick r:id="rId3" action="ppaction://hlinksldjump"/>
              </a:rPr>
              <a:t>개인</a:t>
            </a:r>
            <a:endParaRPr lang="ko-KR" altLang="en-US" sz="1400" dirty="0"/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2520594"/>
            <a:ext cx="1297168" cy="103554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D73F4D2-E8B2-4EE4-88EC-B85FD3A44FCB}"/>
              </a:ext>
            </a:extLst>
          </p:cNvPr>
          <p:cNvGrpSpPr/>
          <p:nvPr/>
        </p:nvGrpSpPr>
        <p:grpSpPr>
          <a:xfrm>
            <a:off x="5698822" y="3671767"/>
            <a:ext cx="1656185" cy="2016224"/>
            <a:chOff x="5698822" y="3356993"/>
            <a:chExt cx="1656185" cy="2016224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F9EE824-A3A9-48AC-8C59-75F181E0F690}"/>
                </a:ext>
              </a:extLst>
            </p:cNvPr>
            <p:cNvGrpSpPr/>
            <p:nvPr/>
          </p:nvGrpSpPr>
          <p:grpSpPr>
            <a:xfrm>
              <a:off x="5926517" y="3573016"/>
              <a:ext cx="1176272" cy="459722"/>
              <a:chOff x="2332603" y="1128278"/>
              <a:chExt cx="1176272" cy="459722"/>
            </a:xfrm>
          </p:grpSpPr>
          <p:sp>
            <p:nvSpPr>
              <p:cNvPr id="39" name="모서리가 둥근 직사각형 30">
                <a:extLst>
                  <a:ext uri="{FF2B5EF4-FFF2-40B4-BE49-F238E27FC236}">
                    <a16:creationId xmlns:a16="http://schemas.microsoft.com/office/drawing/2014/main" id="{B0C23C0D-6DE5-4E28-B2DD-9EF0DE0CAB1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4862DD0-35A5-404B-95B7-E4A116EF8287}"/>
                  </a:ext>
                </a:extLst>
              </p:cNvPr>
              <p:cNvSpPr/>
              <p:nvPr/>
            </p:nvSpPr>
            <p:spPr>
              <a:xfrm>
                <a:off x="2421249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즐겨찾기 등록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81000A10-21CA-4EAD-AB0F-FEAA11ECD370}"/>
                </a:ext>
              </a:extLst>
            </p:cNvPr>
            <p:cNvSpPr/>
            <p:nvPr/>
          </p:nvSpPr>
          <p:spPr>
            <a:xfrm>
              <a:off x="5698822" y="3356993"/>
              <a:ext cx="1656185" cy="201622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895CDB8-1D7D-4E9D-AC5D-1A7F53E78FF7}"/>
                </a:ext>
              </a:extLst>
            </p:cNvPr>
            <p:cNvGrpSpPr/>
            <p:nvPr/>
          </p:nvGrpSpPr>
          <p:grpSpPr>
            <a:xfrm>
              <a:off x="5926517" y="4152069"/>
              <a:ext cx="1176272" cy="459722"/>
              <a:chOff x="2332603" y="1128278"/>
              <a:chExt cx="1176272" cy="459722"/>
            </a:xfrm>
          </p:grpSpPr>
          <p:sp>
            <p:nvSpPr>
              <p:cNvPr id="47" name="모서리가 둥근 직사각형 30">
                <a:extLst>
                  <a:ext uri="{FF2B5EF4-FFF2-40B4-BE49-F238E27FC236}">
                    <a16:creationId xmlns:a16="http://schemas.microsoft.com/office/drawing/2014/main" id="{4134FF94-9876-4FAB-B4F9-3F100054AB5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C59B4073-6BA9-4FFA-A2A9-82015C33BCDA}"/>
                  </a:ext>
                </a:extLst>
              </p:cNvPr>
              <p:cNvSpPr/>
              <p:nvPr/>
            </p:nvSpPr>
            <p:spPr>
              <a:xfrm>
                <a:off x="2357124" y="1235028"/>
                <a:ext cx="1127233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블랙리스트 등록</a:t>
                </a:r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5125AB3A-0D5C-4562-AA4F-2D2E09F435BA}"/>
                </a:ext>
              </a:extLst>
            </p:cNvPr>
            <p:cNvGrpSpPr/>
            <p:nvPr/>
          </p:nvGrpSpPr>
          <p:grpSpPr>
            <a:xfrm>
              <a:off x="5926517" y="4731122"/>
              <a:ext cx="1176272" cy="459722"/>
              <a:chOff x="2332603" y="1128278"/>
              <a:chExt cx="1176272" cy="459722"/>
            </a:xfrm>
          </p:grpSpPr>
          <p:sp>
            <p:nvSpPr>
              <p:cNvPr id="86" name="모서리가 둥근 직사각형 30">
                <a:extLst>
                  <a:ext uri="{FF2B5EF4-FFF2-40B4-BE49-F238E27FC236}">
                    <a16:creationId xmlns:a16="http://schemas.microsoft.com/office/drawing/2014/main" id="{6E232CA2-85C1-4BF6-9693-B71BCB74B0D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ADC2D18F-E3E1-43C2-A256-B9F76EF2E7AE}"/>
                  </a:ext>
                </a:extLst>
              </p:cNvPr>
              <p:cNvSpPr/>
              <p:nvPr/>
            </p:nvSpPr>
            <p:spPr>
              <a:xfrm>
                <a:off x="2700171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</a:p>
            </p:txBody>
          </p:sp>
        </p:grpSp>
      </p:grpSp>
      <p:sp>
        <p:nvSpPr>
          <p:cNvPr id="88" name="타원 87">
            <a:extLst>
              <a:ext uri="{FF2B5EF4-FFF2-40B4-BE49-F238E27FC236}">
                <a16:creationId xmlns:a16="http://schemas.microsoft.com/office/drawing/2014/main" id="{A22D95BF-E1CC-4B66-A401-64D2FCCB2421}"/>
              </a:ext>
            </a:extLst>
          </p:cNvPr>
          <p:cNvSpPr/>
          <p:nvPr/>
        </p:nvSpPr>
        <p:spPr>
          <a:xfrm>
            <a:off x="3511506" y="420093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회사</a:t>
            </a:r>
          </a:p>
        </p:txBody>
      </p:sp>
      <p:cxnSp>
        <p:nvCxnSpPr>
          <p:cNvPr id="91" name="꺾인 연결선 170">
            <a:extLst>
              <a:ext uri="{FF2B5EF4-FFF2-40B4-BE49-F238E27FC236}">
                <a16:creationId xmlns:a16="http://schemas.microsoft.com/office/drawing/2014/main" id="{919E52FB-9168-4F22-BA5B-F02062202919}"/>
              </a:ext>
            </a:extLst>
          </p:cNvPr>
          <p:cNvCxnSpPr>
            <a:cxnSpLocks/>
            <a:stCxn id="24" idx="6"/>
            <a:endCxn id="88" idx="2"/>
          </p:cNvCxnSpPr>
          <p:nvPr/>
        </p:nvCxnSpPr>
        <p:spPr>
          <a:xfrm>
            <a:off x="2214338" y="3556142"/>
            <a:ext cx="1297168" cy="11229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78">
            <a:extLst>
              <a:ext uri="{FF2B5EF4-FFF2-40B4-BE49-F238E27FC236}">
                <a16:creationId xmlns:a16="http://schemas.microsoft.com/office/drawing/2014/main" id="{49230157-CDD5-4FEE-912C-0804D090D2FB}"/>
              </a:ext>
            </a:extLst>
          </p:cNvPr>
          <p:cNvCxnSpPr>
            <a:cxnSpLocks/>
            <a:stCxn id="88" idx="6"/>
            <a:endCxn id="85" idx="1"/>
          </p:cNvCxnSpPr>
          <p:nvPr/>
        </p:nvCxnSpPr>
        <p:spPr>
          <a:xfrm>
            <a:off x="4467763" y="4679064"/>
            <a:ext cx="1231059" cy="8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599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393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Contacts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07801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개인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500191" y="220560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그룹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2683729"/>
            <a:ext cx="1285853" cy="87241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타원 87">
            <a:extLst>
              <a:ext uri="{FF2B5EF4-FFF2-40B4-BE49-F238E27FC236}">
                <a16:creationId xmlns:a16="http://schemas.microsoft.com/office/drawing/2014/main" id="{A22D95BF-E1CC-4B66-A401-64D2FCCB2421}"/>
              </a:ext>
            </a:extLst>
          </p:cNvPr>
          <p:cNvSpPr/>
          <p:nvPr/>
        </p:nvSpPr>
        <p:spPr>
          <a:xfrm>
            <a:off x="3500191" y="4447924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등록 수정</a:t>
            </a:r>
          </a:p>
        </p:txBody>
      </p:sp>
      <p:cxnSp>
        <p:nvCxnSpPr>
          <p:cNvPr id="91" name="꺾인 연결선 170">
            <a:extLst>
              <a:ext uri="{FF2B5EF4-FFF2-40B4-BE49-F238E27FC236}">
                <a16:creationId xmlns:a16="http://schemas.microsoft.com/office/drawing/2014/main" id="{919E52FB-9168-4F22-BA5B-F02062202919}"/>
              </a:ext>
            </a:extLst>
          </p:cNvPr>
          <p:cNvCxnSpPr>
            <a:cxnSpLocks/>
            <a:stCxn id="24" idx="6"/>
            <a:endCxn id="88" idx="2"/>
          </p:cNvCxnSpPr>
          <p:nvPr/>
        </p:nvCxnSpPr>
        <p:spPr>
          <a:xfrm>
            <a:off x="2214338" y="3556142"/>
            <a:ext cx="1285853" cy="136991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193B98F2-3DBA-44A3-B1DE-1DF2F938EA4A}"/>
              </a:ext>
            </a:extLst>
          </p:cNvPr>
          <p:cNvGrpSpPr/>
          <p:nvPr/>
        </p:nvGrpSpPr>
        <p:grpSpPr>
          <a:xfrm>
            <a:off x="6035477" y="764704"/>
            <a:ext cx="1656185" cy="2677817"/>
            <a:chOff x="5800429" y="1111223"/>
            <a:chExt cx="1656185" cy="2677817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81000A10-21CA-4EAD-AB0F-FEAA11ECD370}"/>
                </a:ext>
              </a:extLst>
            </p:cNvPr>
            <p:cNvSpPr/>
            <p:nvPr/>
          </p:nvSpPr>
          <p:spPr>
            <a:xfrm>
              <a:off x="5800429" y="1111223"/>
              <a:ext cx="1656185" cy="2677817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791827E4-EA97-4BE9-BEB3-BD8D5A61CF5C}"/>
                </a:ext>
              </a:extLst>
            </p:cNvPr>
            <p:cNvGrpSpPr/>
            <p:nvPr/>
          </p:nvGrpSpPr>
          <p:grpSpPr>
            <a:xfrm>
              <a:off x="6053825" y="2568915"/>
              <a:ext cx="1176272" cy="459722"/>
              <a:chOff x="2332603" y="1128278"/>
              <a:chExt cx="1176272" cy="459722"/>
            </a:xfrm>
          </p:grpSpPr>
          <p:sp>
            <p:nvSpPr>
              <p:cNvPr id="33" name="모서리가 둥근 직사각형 30">
                <a:extLst>
                  <a:ext uri="{FF2B5EF4-FFF2-40B4-BE49-F238E27FC236}">
                    <a16:creationId xmlns:a16="http://schemas.microsoft.com/office/drawing/2014/main" id="{EAAF140B-F33D-435F-9332-FF995B9E5438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3D084B17-6E15-44E1-9B85-37CA0EBA5904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수정</a:t>
                </a: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2B1648B5-2A81-496B-A2F6-C43C0126D3F4}"/>
                </a:ext>
              </a:extLst>
            </p:cNvPr>
            <p:cNvGrpSpPr/>
            <p:nvPr/>
          </p:nvGrpSpPr>
          <p:grpSpPr>
            <a:xfrm>
              <a:off x="6053825" y="3209627"/>
              <a:ext cx="1176272" cy="459722"/>
              <a:chOff x="2332603" y="1128278"/>
              <a:chExt cx="1176272" cy="459722"/>
            </a:xfrm>
          </p:grpSpPr>
          <p:sp>
            <p:nvSpPr>
              <p:cNvPr id="36" name="모서리가 둥근 직사각형 30">
                <a:extLst>
                  <a:ext uri="{FF2B5EF4-FFF2-40B4-BE49-F238E27FC236}">
                    <a16:creationId xmlns:a16="http://schemas.microsoft.com/office/drawing/2014/main" id="{47143E4B-CD15-4D4E-AB2F-4D5A5D690FEE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EFCBEA8E-114C-41F4-9B0F-62E62BB5B119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삭제</a:t>
                </a:r>
              </a:p>
            </p:txBody>
          </p:sp>
        </p:grp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470C7319-71FA-4C6A-92F6-65DBBA0ECD66}"/>
                </a:ext>
              </a:extLst>
            </p:cNvPr>
            <p:cNvGrpSpPr/>
            <p:nvPr/>
          </p:nvGrpSpPr>
          <p:grpSpPr>
            <a:xfrm>
              <a:off x="6053825" y="1271517"/>
              <a:ext cx="1176272" cy="459722"/>
              <a:chOff x="2332603" y="1128278"/>
              <a:chExt cx="1176272" cy="459722"/>
            </a:xfrm>
          </p:grpSpPr>
          <p:sp>
            <p:nvSpPr>
              <p:cNvPr id="42" name="모서리가 둥근 직사각형 30">
                <a:extLst>
                  <a:ext uri="{FF2B5EF4-FFF2-40B4-BE49-F238E27FC236}">
                    <a16:creationId xmlns:a16="http://schemas.microsoft.com/office/drawing/2014/main" id="{A61DDFB7-09C3-4592-85CB-FE32D6E3A30B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976DF2EA-82F8-4485-AE65-D1CBA6B7F6EB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</a:p>
            </p:txBody>
          </p:sp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C4D45241-8884-4910-A232-C97BBD29C8E0}"/>
                </a:ext>
              </a:extLst>
            </p:cNvPr>
            <p:cNvGrpSpPr/>
            <p:nvPr/>
          </p:nvGrpSpPr>
          <p:grpSpPr>
            <a:xfrm>
              <a:off x="6053825" y="1912229"/>
              <a:ext cx="1176272" cy="459722"/>
              <a:chOff x="2332603" y="1128278"/>
              <a:chExt cx="1176272" cy="459722"/>
            </a:xfrm>
          </p:grpSpPr>
          <p:sp>
            <p:nvSpPr>
              <p:cNvPr id="45" name="모서리가 둥근 직사각형 30">
                <a:extLst>
                  <a:ext uri="{FF2B5EF4-FFF2-40B4-BE49-F238E27FC236}">
                    <a16:creationId xmlns:a16="http://schemas.microsoft.com/office/drawing/2014/main" id="{B6110310-491B-40DA-9C24-7726C2D4D9F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7FA1E17B-FE28-4FC3-BC32-D64F03D4F3A6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등록</a:t>
                </a:r>
              </a:p>
            </p:txBody>
          </p:sp>
        </p:grpSp>
      </p:grpSp>
      <p:sp>
        <p:nvSpPr>
          <p:cNvPr id="73" name="타원 72">
            <a:extLst>
              <a:ext uri="{FF2B5EF4-FFF2-40B4-BE49-F238E27FC236}">
                <a16:creationId xmlns:a16="http://schemas.microsoft.com/office/drawing/2014/main" id="{1A0B364D-7899-48AA-A19D-196BDEE47A8F}"/>
              </a:ext>
            </a:extLst>
          </p:cNvPr>
          <p:cNvSpPr/>
          <p:nvPr/>
        </p:nvSpPr>
        <p:spPr>
          <a:xfrm>
            <a:off x="3500191" y="3326762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조회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E2C52121-4DAE-4A90-9405-1809E1BE2BB5}"/>
              </a:ext>
            </a:extLst>
          </p:cNvPr>
          <p:cNvSpPr/>
          <p:nvPr/>
        </p:nvSpPr>
        <p:spPr>
          <a:xfrm>
            <a:off x="3500191" y="5569087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삭제</a:t>
            </a:r>
          </a:p>
        </p:txBody>
      </p: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BC661661-C8FE-486D-82CF-05E62A5EC6AF}"/>
              </a:ext>
            </a:extLst>
          </p:cNvPr>
          <p:cNvCxnSpPr>
            <a:cxnSpLocks/>
            <a:stCxn id="24" idx="6"/>
            <a:endCxn id="73" idx="2"/>
          </p:cNvCxnSpPr>
          <p:nvPr/>
        </p:nvCxnSpPr>
        <p:spPr>
          <a:xfrm>
            <a:off x="2214338" y="3556142"/>
            <a:ext cx="1285853" cy="248749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170">
            <a:extLst>
              <a:ext uri="{FF2B5EF4-FFF2-40B4-BE49-F238E27FC236}">
                <a16:creationId xmlns:a16="http://schemas.microsoft.com/office/drawing/2014/main" id="{114723FE-0658-498E-9738-C12A9BBC8068}"/>
              </a:ext>
            </a:extLst>
          </p:cNvPr>
          <p:cNvCxnSpPr>
            <a:cxnSpLocks/>
            <a:stCxn id="24" idx="6"/>
            <a:endCxn id="74" idx="2"/>
          </p:cNvCxnSpPr>
          <p:nvPr/>
        </p:nvCxnSpPr>
        <p:spPr>
          <a:xfrm>
            <a:off x="2214338" y="3556142"/>
            <a:ext cx="1285853" cy="249107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288DF0FA-D382-4E7F-B86E-28D8EA310F53}"/>
              </a:ext>
            </a:extLst>
          </p:cNvPr>
          <p:cNvGrpSpPr/>
          <p:nvPr/>
        </p:nvGrpSpPr>
        <p:grpSpPr>
          <a:xfrm>
            <a:off x="6029755" y="3821127"/>
            <a:ext cx="1656185" cy="2526167"/>
            <a:chOff x="6031693" y="3449041"/>
            <a:chExt cx="1656185" cy="2526167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F9EE824-A3A9-48AC-8C59-75F181E0F690}"/>
                </a:ext>
              </a:extLst>
            </p:cNvPr>
            <p:cNvGrpSpPr/>
            <p:nvPr/>
          </p:nvGrpSpPr>
          <p:grpSpPr>
            <a:xfrm>
              <a:off x="6251747" y="4201413"/>
              <a:ext cx="1176272" cy="459722"/>
              <a:chOff x="2332603" y="1128278"/>
              <a:chExt cx="1176272" cy="459722"/>
            </a:xfrm>
          </p:grpSpPr>
          <p:sp>
            <p:nvSpPr>
              <p:cNvPr id="39" name="모서리가 둥근 직사각형 30">
                <a:extLst>
                  <a:ext uri="{FF2B5EF4-FFF2-40B4-BE49-F238E27FC236}">
                    <a16:creationId xmlns:a16="http://schemas.microsoft.com/office/drawing/2014/main" id="{B0C23C0D-6DE5-4E28-B2DD-9EF0DE0CAB1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4862DD0-35A5-404B-95B7-E4A116EF8287}"/>
                  </a:ext>
                </a:extLst>
              </p:cNvPr>
              <p:cNvSpPr/>
              <p:nvPr/>
            </p:nvSpPr>
            <p:spPr>
              <a:xfrm>
                <a:off x="2421249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즐겨찾기 등록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895CDB8-1D7D-4E9D-AC5D-1A7F53E78FF7}"/>
                </a:ext>
              </a:extLst>
            </p:cNvPr>
            <p:cNvGrpSpPr/>
            <p:nvPr/>
          </p:nvGrpSpPr>
          <p:grpSpPr>
            <a:xfrm>
              <a:off x="6251747" y="3634714"/>
              <a:ext cx="1176272" cy="459722"/>
              <a:chOff x="2332603" y="1128278"/>
              <a:chExt cx="1176272" cy="459722"/>
            </a:xfrm>
          </p:grpSpPr>
          <p:sp>
            <p:nvSpPr>
              <p:cNvPr id="47" name="모서리가 둥근 직사각형 30">
                <a:extLst>
                  <a:ext uri="{FF2B5EF4-FFF2-40B4-BE49-F238E27FC236}">
                    <a16:creationId xmlns:a16="http://schemas.microsoft.com/office/drawing/2014/main" id="{4134FF94-9876-4FAB-B4F9-3F100054AB5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C59B4073-6BA9-4FFA-A2A9-82015C33BCDA}"/>
                  </a:ext>
                </a:extLst>
              </p:cNvPr>
              <p:cNvSpPr/>
              <p:nvPr/>
            </p:nvSpPr>
            <p:spPr>
              <a:xfrm>
                <a:off x="2357124" y="1235028"/>
                <a:ext cx="1127233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블랙리스트 등록</a:t>
                </a:r>
              </a:p>
            </p:txBody>
          </p:sp>
        </p:grp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9D736364-0F5E-4778-8113-7DB404EDAE29}"/>
                </a:ext>
              </a:extLst>
            </p:cNvPr>
            <p:cNvGrpSpPr/>
            <p:nvPr/>
          </p:nvGrpSpPr>
          <p:grpSpPr>
            <a:xfrm>
              <a:off x="6251747" y="4768112"/>
              <a:ext cx="1176272" cy="459722"/>
              <a:chOff x="2332603" y="1128278"/>
              <a:chExt cx="1176272" cy="459722"/>
            </a:xfrm>
          </p:grpSpPr>
          <p:sp>
            <p:nvSpPr>
              <p:cNvPr id="79" name="모서리가 둥근 직사각형 30">
                <a:extLst>
                  <a:ext uri="{FF2B5EF4-FFF2-40B4-BE49-F238E27FC236}">
                    <a16:creationId xmlns:a16="http://schemas.microsoft.com/office/drawing/2014/main" id="{9DCEEEBC-379D-47A1-BA49-A241005DE55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0" name="직사각형 79">
                <a:extLst>
                  <a:ext uri="{FF2B5EF4-FFF2-40B4-BE49-F238E27FC236}">
                    <a16:creationId xmlns:a16="http://schemas.microsoft.com/office/drawing/2014/main" id="{283FB2E6-BC0C-4CE3-925D-862A16656420}"/>
                  </a:ext>
                </a:extLst>
              </p:cNvPr>
              <p:cNvSpPr/>
              <p:nvPr/>
            </p:nvSpPr>
            <p:spPr>
              <a:xfrm>
                <a:off x="2571930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그룹선택</a:t>
                </a: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CB15AD04-8BE1-4F65-A4FF-800AF3155820}"/>
                </a:ext>
              </a:extLst>
            </p:cNvPr>
            <p:cNvGrpSpPr/>
            <p:nvPr/>
          </p:nvGrpSpPr>
          <p:grpSpPr>
            <a:xfrm>
              <a:off x="6251747" y="5334812"/>
              <a:ext cx="1176272" cy="459722"/>
              <a:chOff x="2332603" y="1128278"/>
              <a:chExt cx="1176272" cy="459722"/>
            </a:xfrm>
          </p:grpSpPr>
          <p:sp>
            <p:nvSpPr>
              <p:cNvPr id="83" name="모서리가 둥근 직사각형 30">
                <a:extLst>
                  <a:ext uri="{FF2B5EF4-FFF2-40B4-BE49-F238E27FC236}">
                    <a16:creationId xmlns:a16="http://schemas.microsoft.com/office/drawing/2014/main" id="{AA8EA1FA-FA25-4799-892C-14C4A5DE4126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F3F2E01C-5B84-417B-8B94-928F8E80A508}"/>
                  </a:ext>
                </a:extLst>
              </p:cNvPr>
              <p:cNvSpPr/>
              <p:nvPr/>
            </p:nvSpPr>
            <p:spPr>
              <a:xfrm>
                <a:off x="2421248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단축번호 선택</a:t>
                </a:r>
              </a:p>
            </p:txBody>
          </p:sp>
        </p:grp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ABABF508-8469-4673-BE84-A818ADAAD4FA}"/>
                </a:ext>
              </a:extLst>
            </p:cNvPr>
            <p:cNvSpPr/>
            <p:nvPr/>
          </p:nvSpPr>
          <p:spPr>
            <a:xfrm>
              <a:off x="6031693" y="3449041"/>
              <a:ext cx="1656185" cy="2526167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4" name="타원 93">
            <a:extLst>
              <a:ext uri="{FF2B5EF4-FFF2-40B4-BE49-F238E27FC236}">
                <a16:creationId xmlns:a16="http://schemas.microsoft.com/office/drawing/2014/main" id="{EAAD6AFE-0B12-41BC-B81A-7B5E05014B15}"/>
              </a:ext>
            </a:extLst>
          </p:cNvPr>
          <p:cNvSpPr/>
          <p:nvPr/>
        </p:nvSpPr>
        <p:spPr>
          <a:xfrm>
            <a:off x="3500191" y="108443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단축번호</a:t>
            </a:r>
          </a:p>
        </p:txBody>
      </p:sp>
      <p:cxnSp>
        <p:nvCxnSpPr>
          <p:cNvPr id="95" name="꺾인 연결선 170">
            <a:extLst>
              <a:ext uri="{FF2B5EF4-FFF2-40B4-BE49-F238E27FC236}">
                <a16:creationId xmlns:a16="http://schemas.microsoft.com/office/drawing/2014/main" id="{A05EFC6A-A09B-4DD0-A77D-E1EB2E0587B7}"/>
              </a:ext>
            </a:extLst>
          </p:cNvPr>
          <p:cNvCxnSpPr>
            <a:cxnSpLocks/>
            <a:stCxn id="24" idx="6"/>
            <a:endCxn id="94" idx="2"/>
          </p:cNvCxnSpPr>
          <p:nvPr/>
        </p:nvCxnSpPr>
        <p:spPr>
          <a:xfrm flipV="1">
            <a:off x="2214338" y="1562567"/>
            <a:ext cx="1285853" cy="1993575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꺾인 연결선 78">
            <a:extLst>
              <a:ext uri="{FF2B5EF4-FFF2-40B4-BE49-F238E27FC236}">
                <a16:creationId xmlns:a16="http://schemas.microsoft.com/office/drawing/2014/main" id="{23ADF5BA-1450-4FAE-BF72-C963BE1D8270}"/>
              </a:ext>
            </a:extLst>
          </p:cNvPr>
          <p:cNvCxnSpPr>
            <a:cxnSpLocks/>
            <a:stCxn id="94" idx="6"/>
            <a:endCxn id="85" idx="1"/>
          </p:cNvCxnSpPr>
          <p:nvPr/>
        </p:nvCxnSpPr>
        <p:spPr>
          <a:xfrm>
            <a:off x="4456448" y="1562567"/>
            <a:ext cx="1579029" cy="54104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꺾인 연결선 78">
            <a:extLst>
              <a:ext uri="{FF2B5EF4-FFF2-40B4-BE49-F238E27FC236}">
                <a16:creationId xmlns:a16="http://schemas.microsoft.com/office/drawing/2014/main" id="{691586D8-D0AF-4F80-8C71-3E28BF5B3F0D}"/>
              </a:ext>
            </a:extLst>
          </p:cNvPr>
          <p:cNvCxnSpPr>
            <a:cxnSpLocks/>
            <a:stCxn id="25" idx="6"/>
            <a:endCxn id="85" idx="1"/>
          </p:cNvCxnSpPr>
          <p:nvPr/>
        </p:nvCxnSpPr>
        <p:spPr>
          <a:xfrm flipV="1">
            <a:off x="4456448" y="2103613"/>
            <a:ext cx="1579029" cy="58011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꺾인 연결선 78">
            <a:extLst>
              <a:ext uri="{FF2B5EF4-FFF2-40B4-BE49-F238E27FC236}">
                <a16:creationId xmlns:a16="http://schemas.microsoft.com/office/drawing/2014/main" id="{EA94ADB4-F17A-4180-9C8A-A8ADEA061125}"/>
              </a:ext>
            </a:extLst>
          </p:cNvPr>
          <p:cNvCxnSpPr>
            <a:cxnSpLocks/>
            <a:stCxn id="88" idx="6"/>
            <a:endCxn id="92" idx="1"/>
          </p:cNvCxnSpPr>
          <p:nvPr/>
        </p:nvCxnSpPr>
        <p:spPr>
          <a:xfrm>
            <a:off x="4456448" y="4926053"/>
            <a:ext cx="1573307" cy="15815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2474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8715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Memo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9282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메모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110459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등록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898104F-E789-4F98-8C8A-FDC10C4484EB}"/>
              </a:ext>
            </a:extLst>
          </p:cNvPr>
          <p:cNvSpPr/>
          <p:nvPr/>
        </p:nvSpPr>
        <p:spPr>
          <a:xfrm>
            <a:off x="3800872" y="5199994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삭제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582720"/>
            <a:ext cx="1586534" cy="208823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95952EE0-0420-4335-BE6F-B15B9A4BEAF3}"/>
              </a:ext>
            </a:extLst>
          </p:cNvPr>
          <p:cNvCxnSpPr>
            <a:cxnSpLocks/>
            <a:stCxn id="24" idx="6"/>
            <a:endCxn id="26" idx="2"/>
          </p:cNvCxnSpPr>
          <p:nvPr/>
        </p:nvCxnSpPr>
        <p:spPr>
          <a:xfrm>
            <a:off x="2214338" y="3670952"/>
            <a:ext cx="1586534" cy="20071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78">
            <a:extLst>
              <a:ext uri="{FF2B5EF4-FFF2-40B4-BE49-F238E27FC236}">
                <a16:creationId xmlns:a16="http://schemas.microsoft.com/office/drawing/2014/main" id="{4DB8A1D6-2A66-4541-B726-252BAD5F7A45}"/>
              </a:ext>
            </a:extLst>
          </p:cNvPr>
          <p:cNvCxnSpPr>
            <a:cxnSpLocks/>
            <a:stCxn id="25" idx="6"/>
            <a:endCxn id="85" idx="1"/>
          </p:cNvCxnSpPr>
          <p:nvPr/>
        </p:nvCxnSpPr>
        <p:spPr>
          <a:xfrm>
            <a:off x="4757129" y="1582720"/>
            <a:ext cx="1636030" cy="85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5">
            <a:extLst>
              <a:ext uri="{FF2B5EF4-FFF2-40B4-BE49-F238E27FC236}">
                <a16:creationId xmlns:a16="http://schemas.microsoft.com/office/drawing/2014/main" id="{60CD4AE0-2DDD-4066-92B1-2976D279A4CF}"/>
              </a:ext>
            </a:extLst>
          </p:cNvPr>
          <p:cNvGrpSpPr/>
          <p:nvPr/>
        </p:nvGrpSpPr>
        <p:grpSpPr>
          <a:xfrm>
            <a:off x="6393159" y="1025577"/>
            <a:ext cx="1656185" cy="1116000"/>
            <a:chOff x="6393159" y="584966"/>
            <a:chExt cx="1656185" cy="1116000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F9EE824-A3A9-48AC-8C59-75F181E0F690}"/>
                </a:ext>
              </a:extLst>
            </p:cNvPr>
            <p:cNvGrpSpPr/>
            <p:nvPr/>
          </p:nvGrpSpPr>
          <p:grpSpPr>
            <a:xfrm>
              <a:off x="6647904" y="665022"/>
              <a:ext cx="1176272" cy="459722"/>
              <a:chOff x="2332603" y="1128278"/>
              <a:chExt cx="1176272" cy="459722"/>
            </a:xfrm>
          </p:grpSpPr>
          <p:sp>
            <p:nvSpPr>
              <p:cNvPr id="39" name="모서리가 둥근 직사각형 30">
                <a:extLst>
                  <a:ext uri="{FF2B5EF4-FFF2-40B4-BE49-F238E27FC236}">
                    <a16:creationId xmlns:a16="http://schemas.microsoft.com/office/drawing/2014/main" id="{B0C23C0D-6DE5-4E28-B2DD-9EF0DE0CAB1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4862DD0-35A5-404B-95B7-E4A116EF8287}"/>
                  </a:ext>
                </a:extLst>
              </p:cNvPr>
              <p:cNvSpPr/>
              <p:nvPr/>
            </p:nvSpPr>
            <p:spPr>
              <a:xfrm>
                <a:off x="2700170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개인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81000A10-21CA-4EAD-AB0F-FEAA11ECD370}"/>
                </a:ext>
              </a:extLst>
            </p:cNvPr>
            <p:cNvSpPr/>
            <p:nvPr/>
          </p:nvSpPr>
          <p:spPr>
            <a:xfrm>
              <a:off x="6393159" y="584966"/>
              <a:ext cx="1656185" cy="1116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895CDB8-1D7D-4E9D-AC5D-1A7F53E78FF7}"/>
                </a:ext>
              </a:extLst>
            </p:cNvPr>
            <p:cNvGrpSpPr/>
            <p:nvPr/>
          </p:nvGrpSpPr>
          <p:grpSpPr>
            <a:xfrm>
              <a:off x="6647904" y="1150972"/>
              <a:ext cx="1176272" cy="459722"/>
              <a:chOff x="2332603" y="1128278"/>
              <a:chExt cx="1176272" cy="459722"/>
            </a:xfrm>
          </p:grpSpPr>
          <p:sp>
            <p:nvSpPr>
              <p:cNvPr id="47" name="모서리가 둥근 직사각형 30">
                <a:extLst>
                  <a:ext uri="{FF2B5EF4-FFF2-40B4-BE49-F238E27FC236}">
                    <a16:creationId xmlns:a16="http://schemas.microsoft.com/office/drawing/2014/main" id="{4134FF94-9876-4FAB-B4F9-3F100054AB5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C59B4073-6BA9-4FFA-A2A9-82015C33BCDA}"/>
                  </a:ext>
                </a:extLst>
              </p:cNvPr>
              <p:cNvSpPr/>
              <p:nvPr/>
            </p:nvSpPr>
            <p:spPr>
              <a:xfrm>
                <a:off x="2700165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공용</a:t>
                </a:r>
              </a:p>
            </p:txBody>
          </p:sp>
        </p:grpSp>
      </p:grp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2" y="318377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조회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7354BB46-E4B2-46FB-99B6-4B5F049CE53B}"/>
              </a:ext>
            </a:extLst>
          </p:cNvPr>
          <p:cNvGrpSpPr/>
          <p:nvPr/>
        </p:nvGrpSpPr>
        <p:grpSpPr>
          <a:xfrm>
            <a:off x="6393160" y="3105245"/>
            <a:ext cx="1656185" cy="1115843"/>
            <a:chOff x="6393160" y="3105245"/>
            <a:chExt cx="1656185" cy="1115843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3247572-F7EA-47A6-87C3-48BEF7EB869E}"/>
                </a:ext>
              </a:extLst>
            </p:cNvPr>
            <p:cNvSpPr/>
            <p:nvPr/>
          </p:nvSpPr>
          <p:spPr>
            <a:xfrm>
              <a:off x="6393160" y="3105245"/>
              <a:ext cx="1656185" cy="1115843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ED915DF6-CCF5-4BFE-9619-8ECAF5C6C35F}"/>
                </a:ext>
              </a:extLst>
            </p:cNvPr>
            <p:cNvGrpSpPr/>
            <p:nvPr/>
          </p:nvGrpSpPr>
          <p:grpSpPr>
            <a:xfrm>
              <a:off x="6629329" y="3177180"/>
              <a:ext cx="1176272" cy="459722"/>
              <a:chOff x="2332603" y="1128278"/>
              <a:chExt cx="1176272" cy="459722"/>
            </a:xfrm>
          </p:grpSpPr>
          <p:sp>
            <p:nvSpPr>
              <p:cNvPr id="59" name="모서리가 둥근 직사각형 30">
                <a:extLst>
                  <a:ext uri="{FF2B5EF4-FFF2-40B4-BE49-F238E27FC236}">
                    <a16:creationId xmlns:a16="http://schemas.microsoft.com/office/drawing/2014/main" id="{70B1C920-F29F-4B94-B507-A58452725D51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6EA1A07C-E6F8-4947-AA0E-0F667731E7AA}"/>
                  </a:ext>
                </a:extLst>
              </p:cNvPr>
              <p:cNvSpPr/>
              <p:nvPr/>
            </p:nvSpPr>
            <p:spPr>
              <a:xfrm>
                <a:off x="2571931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목록조회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53C0A9E6-7D4A-4DF9-B22F-018500DBEE44}"/>
                </a:ext>
              </a:extLst>
            </p:cNvPr>
            <p:cNvGrpSpPr/>
            <p:nvPr/>
          </p:nvGrpSpPr>
          <p:grpSpPr>
            <a:xfrm>
              <a:off x="6629329" y="3663130"/>
              <a:ext cx="1176272" cy="459722"/>
              <a:chOff x="2332603" y="1128278"/>
              <a:chExt cx="1176272" cy="459722"/>
            </a:xfrm>
          </p:grpSpPr>
          <p:sp>
            <p:nvSpPr>
              <p:cNvPr id="62" name="모서리가 둥근 직사각형 30">
                <a:extLst>
                  <a:ext uri="{FF2B5EF4-FFF2-40B4-BE49-F238E27FC236}">
                    <a16:creationId xmlns:a16="http://schemas.microsoft.com/office/drawing/2014/main" id="{A6B1083D-6322-4057-8431-981816C27E0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직사각형 62">
                <a:extLst>
                  <a:ext uri="{FF2B5EF4-FFF2-40B4-BE49-F238E27FC236}">
                    <a16:creationId xmlns:a16="http://schemas.microsoft.com/office/drawing/2014/main" id="{07029CA6-CFC1-4D4F-8F71-70CE098753CF}"/>
                  </a:ext>
                </a:extLst>
              </p:cNvPr>
              <p:cNvSpPr/>
              <p:nvPr/>
            </p:nvSpPr>
            <p:spPr>
              <a:xfrm>
                <a:off x="2571927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상세조회</a:t>
                </a:r>
              </a:p>
            </p:txBody>
          </p:sp>
        </p:grpSp>
      </p:grp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 flipV="1">
            <a:off x="2214338" y="3661899"/>
            <a:ext cx="1586534" cy="905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꺾인 연결선 78">
            <a:extLst>
              <a:ext uri="{FF2B5EF4-FFF2-40B4-BE49-F238E27FC236}">
                <a16:creationId xmlns:a16="http://schemas.microsoft.com/office/drawing/2014/main" id="{C533D87E-D7CC-48B3-8655-1544A1FD5B38}"/>
              </a:ext>
            </a:extLst>
          </p:cNvPr>
          <p:cNvCxnSpPr>
            <a:cxnSpLocks/>
            <a:stCxn id="56" idx="6"/>
            <a:endCxn id="57" idx="1"/>
          </p:cNvCxnSpPr>
          <p:nvPr/>
        </p:nvCxnSpPr>
        <p:spPr>
          <a:xfrm>
            <a:off x="4757129" y="3661899"/>
            <a:ext cx="1636031" cy="126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942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79696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Reservation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9282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예약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110459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등록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898104F-E789-4F98-8C8A-FDC10C4484EB}"/>
              </a:ext>
            </a:extLst>
          </p:cNvPr>
          <p:cNvSpPr/>
          <p:nvPr/>
        </p:nvSpPr>
        <p:spPr>
          <a:xfrm>
            <a:off x="3800872" y="5199994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삭제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582720"/>
            <a:ext cx="1586534" cy="208823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95952EE0-0420-4335-BE6F-B15B9A4BEAF3}"/>
              </a:ext>
            </a:extLst>
          </p:cNvPr>
          <p:cNvCxnSpPr>
            <a:cxnSpLocks/>
            <a:stCxn id="24" idx="6"/>
            <a:endCxn id="26" idx="2"/>
          </p:cNvCxnSpPr>
          <p:nvPr/>
        </p:nvCxnSpPr>
        <p:spPr>
          <a:xfrm>
            <a:off x="2214338" y="3670952"/>
            <a:ext cx="1586534" cy="20071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2" y="246972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조회</a:t>
            </a:r>
          </a:p>
        </p:txBody>
      </p: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 flipV="1">
            <a:off x="2214338" y="2947854"/>
            <a:ext cx="1586534" cy="72309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타원 29">
            <a:extLst>
              <a:ext uri="{FF2B5EF4-FFF2-40B4-BE49-F238E27FC236}">
                <a16:creationId xmlns:a16="http://schemas.microsoft.com/office/drawing/2014/main" id="{172392A2-0FC7-4FD9-B073-1F0B0CE5E26F}"/>
              </a:ext>
            </a:extLst>
          </p:cNvPr>
          <p:cNvSpPr/>
          <p:nvPr/>
        </p:nvSpPr>
        <p:spPr>
          <a:xfrm>
            <a:off x="3800871" y="383485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알림</a:t>
            </a:r>
          </a:p>
        </p:txBody>
      </p:sp>
      <p:cxnSp>
        <p:nvCxnSpPr>
          <p:cNvPr id="31" name="꺾인 연결선 170">
            <a:extLst>
              <a:ext uri="{FF2B5EF4-FFF2-40B4-BE49-F238E27FC236}">
                <a16:creationId xmlns:a16="http://schemas.microsoft.com/office/drawing/2014/main" id="{E3EE8C9C-2E8A-4FD6-9B29-36F5A64BC9BC}"/>
              </a:ext>
            </a:extLst>
          </p:cNvPr>
          <p:cNvCxnSpPr>
            <a:cxnSpLocks/>
            <a:stCxn id="24" idx="6"/>
            <a:endCxn id="30" idx="2"/>
          </p:cNvCxnSpPr>
          <p:nvPr/>
        </p:nvCxnSpPr>
        <p:spPr>
          <a:xfrm>
            <a:off x="2214338" y="3670952"/>
            <a:ext cx="1586533" cy="642036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42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99508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Board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9282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게시판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168065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자유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2158784"/>
            <a:ext cx="1586534" cy="151216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2" y="465313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공지사항</a:t>
            </a:r>
          </a:p>
        </p:txBody>
      </p: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>
            <a:off x="2214338" y="3670952"/>
            <a:ext cx="1586534" cy="146031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7FB34F8D-7230-4AA0-8FB3-26F0A02697B7}"/>
              </a:ext>
            </a:extLst>
          </p:cNvPr>
          <p:cNvGrpSpPr/>
          <p:nvPr/>
        </p:nvGrpSpPr>
        <p:grpSpPr>
          <a:xfrm>
            <a:off x="6353334" y="1844824"/>
            <a:ext cx="1656185" cy="2088231"/>
            <a:chOff x="6393160" y="2636912"/>
            <a:chExt cx="1656185" cy="2088231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76677C7-46DF-4C8F-B95B-28E24CC6C4A2}"/>
                </a:ext>
              </a:extLst>
            </p:cNvPr>
            <p:cNvSpPr/>
            <p:nvPr/>
          </p:nvSpPr>
          <p:spPr>
            <a:xfrm>
              <a:off x="6393160" y="2636912"/>
              <a:ext cx="1656185" cy="2088231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87B52F0F-F9A6-4F32-A86E-18D03106824F}"/>
                </a:ext>
              </a:extLst>
            </p:cNvPr>
            <p:cNvGrpSpPr/>
            <p:nvPr/>
          </p:nvGrpSpPr>
          <p:grpSpPr>
            <a:xfrm>
              <a:off x="6629329" y="2708920"/>
              <a:ext cx="1176272" cy="459722"/>
              <a:chOff x="2332603" y="1128278"/>
              <a:chExt cx="1176272" cy="459722"/>
            </a:xfrm>
          </p:grpSpPr>
          <p:sp>
            <p:nvSpPr>
              <p:cNvPr id="20" name="모서리가 둥근 직사각형 30">
                <a:extLst>
                  <a:ext uri="{FF2B5EF4-FFF2-40B4-BE49-F238E27FC236}">
                    <a16:creationId xmlns:a16="http://schemas.microsoft.com/office/drawing/2014/main" id="{D42CECA1-ACBD-4E8D-9511-E72AED3C6C2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직사각형 20">
                <a:extLst>
                  <a:ext uri="{FF2B5EF4-FFF2-40B4-BE49-F238E27FC236}">
                    <a16:creationId xmlns:a16="http://schemas.microsoft.com/office/drawing/2014/main" id="{45E81B32-E528-4794-A1E5-DAE3F71A6A73}"/>
                  </a:ext>
                </a:extLst>
              </p:cNvPr>
              <p:cNvSpPr/>
              <p:nvPr/>
            </p:nvSpPr>
            <p:spPr>
              <a:xfrm>
                <a:off x="2700170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등록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B7B678D6-24DD-45A4-A2C2-8135B3D14BFE}"/>
                </a:ext>
              </a:extLst>
            </p:cNvPr>
            <p:cNvGrpSpPr/>
            <p:nvPr/>
          </p:nvGrpSpPr>
          <p:grpSpPr>
            <a:xfrm>
              <a:off x="6629329" y="3194870"/>
              <a:ext cx="1176272" cy="459722"/>
              <a:chOff x="2332603" y="1128278"/>
              <a:chExt cx="1176272" cy="459722"/>
            </a:xfrm>
          </p:grpSpPr>
          <p:sp>
            <p:nvSpPr>
              <p:cNvPr id="23" name="모서리가 둥근 직사각형 30">
                <a:extLst>
                  <a:ext uri="{FF2B5EF4-FFF2-40B4-BE49-F238E27FC236}">
                    <a16:creationId xmlns:a16="http://schemas.microsoft.com/office/drawing/2014/main" id="{98BE89EF-8B92-4D1E-A41C-F2316A24A2B9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직사각형 26">
                <a:extLst>
                  <a:ext uri="{FF2B5EF4-FFF2-40B4-BE49-F238E27FC236}">
                    <a16:creationId xmlns:a16="http://schemas.microsoft.com/office/drawing/2014/main" id="{F17013AD-E971-4FD3-AD45-44ECFEB87972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삭제</a:t>
                </a:r>
              </a:p>
            </p:txBody>
          </p:sp>
        </p:grp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A700A04F-52C2-414B-9C54-FC60A86D5821}"/>
                </a:ext>
              </a:extLst>
            </p:cNvPr>
            <p:cNvGrpSpPr/>
            <p:nvPr/>
          </p:nvGrpSpPr>
          <p:grpSpPr>
            <a:xfrm>
              <a:off x="6629329" y="3689873"/>
              <a:ext cx="1176272" cy="459722"/>
              <a:chOff x="2332603" y="1128278"/>
              <a:chExt cx="1176272" cy="459722"/>
            </a:xfrm>
          </p:grpSpPr>
          <p:sp>
            <p:nvSpPr>
              <p:cNvPr id="32" name="모서리가 둥근 직사각형 30">
                <a:extLst>
                  <a:ext uri="{FF2B5EF4-FFF2-40B4-BE49-F238E27FC236}">
                    <a16:creationId xmlns:a16="http://schemas.microsoft.com/office/drawing/2014/main" id="{FB3AC1A5-CBD3-41D7-9693-36AA7B51D0E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E46DC7BA-CD8D-4C82-A12D-575AF6F26699}"/>
                  </a:ext>
                </a:extLst>
              </p:cNvPr>
              <p:cNvSpPr/>
              <p:nvPr/>
            </p:nvSpPr>
            <p:spPr>
              <a:xfrm>
                <a:off x="2700165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</a:p>
            </p:txBody>
          </p: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D3B63510-554B-4A51-A783-7DA6B0B8FBF1}"/>
                </a:ext>
              </a:extLst>
            </p:cNvPr>
            <p:cNvGrpSpPr/>
            <p:nvPr/>
          </p:nvGrpSpPr>
          <p:grpSpPr>
            <a:xfrm>
              <a:off x="6629328" y="4185084"/>
              <a:ext cx="1176272" cy="459722"/>
              <a:chOff x="2332603" y="1128278"/>
              <a:chExt cx="1176272" cy="459722"/>
            </a:xfrm>
          </p:grpSpPr>
          <p:sp>
            <p:nvSpPr>
              <p:cNvPr id="35" name="모서리가 둥근 직사각형 30">
                <a:extLst>
                  <a:ext uri="{FF2B5EF4-FFF2-40B4-BE49-F238E27FC236}">
                    <a16:creationId xmlns:a16="http://schemas.microsoft.com/office/drawing/2014/main" id="{6153B0E7-8D4A-4B0F-8ACF-EF2DD15CCDE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8BFA01B7-2760-40A4-BD05-654B1DD1FD31}"/>
                  </a:ext>
                </a:extLst>
              </p:cNvPr>
              <p:cNvSpPr/>
              <p:nvPr/>
            </p:nvSpPr>
            <p:spPr>
              <a:xfrm>
                <a:off x="2700170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48BE1CD-DA5D-4FB9-82D0-9E242798D337}"/>
              </a:ext>
            </a:extLst>
          </p:cNvPr>
          <p:cNvGrpSpPr/>
          <p:nvPr/>
        </p:nvGrpSpPr>
        <p:grpSpPr>
          <a:xfrm>
            <a:off x="6598410" y="4933628"/>
            <a:ext cx="1176272" cy="459722"/>
            <a:chOff x="2332603" y="1128278"/>
            <a:chExt cx="1176272" cy="459722"/>
          </a:xfrm>
        </p:grpSpPr>
        <p:sp>
          <p:nvSpPr>
            <p:cNvPr id="51" name="모서리가 둥근 직사각형 30">
              <a:extLst>
                <a:ext uri="{FF2B5EF4-FFF2-40B4-BE49-F238E27FC236}">
                  <a16:creationId xmlns:a16="http://schemas.microsoft.com/office/drawing/2014/main" id="{B4961506-0472-4EBE-86E1-A7A6CED8038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AEBF5E6-798A-4D6E-843F-F59E1E8708DB}"/>
                </a:ext>
              </a:extLst>
            </p:cNvPr>
            <p:cNvSpPr/>
            <p:nvPr/>
          </p:nvSpPr>
          <p:spPr>
            <a:xfrm>
              <a:off x="2700168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024AE41-8E52-42E8-87E2-220495C94969}"/>
              </a:ext>
            </a:extLst>
          </p:cNvPr>
          <p:cNvSpPr/>
          <p:nvPr/>
        </p:nvSpPr>
        <p:spPr>
          <a:xfrm>
            <a:off x="6353334" y="4428059"/>
            <a:ext cx="1656185" cy="139907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5A9D490F-E508-468F-9E95-ED6E9F633D5F}"/>
              </a:ext>
            </a:extLst>
          </p:cNvPr>
          <p:cNvSpPr/>
          <p:nvPr/>
        </p:nvSpPr>
        <p:spPr>
          <a:xfrm>
            <a:off x="3800872" y="318500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댓글</a:t>
            </a:r>
          </a:p>
        </p:txBody>
      </p:sp>
      <p:cxnSp>
        <p:nvCxnSpPr>
          <p:cNvPr id="57" name="꺾인 연결선 170">
            <a:extLst>
              <a:ext uri="{FF2B5EF4-FFF2-40B4-BE49-F238E27FC236}">
                <a16:creationId xmlns:a16="http://schemas.microsoft.com/office/drawing/2014/main" id="{4BB947F6-3228-4D48-AEFA-59A1ADA881B5}"/>
              </a:ext>
            </a:extLst>
          </p:cNvPr>
          <p:cNvCxnSpPr>
            <a:cxnSpLocks/>
            <a:stCxn id="24" idx="6"/>
            <a:endCxn id="54" idx="2"/>
          </p:cNvCxnSpPr>
          <p:nvPr/>
        </p:nvCxnSpPr>
        <p:spPr>
          <a:xfrm flipV="1">
            <a:off x="2214338" y="3663130"/>
            <a:ext cx="1586534" cy="7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꺾인 연결선 78">
            <a:extLst>
              <a:ext uri="{FF2B5EF4-FFF2-40B4-BE49-F238E27FC236}">
                <a16:creationId xmlns:a16="http://schemas.microsoft.com/office/drawing/2014/main" id="{F4069E99-7D78-4AD9-BE47-CB9A65DF453E}"/>
              </a:ext>
            </a:extLst>
          </p:cNvPr>
          <p:cNvCxnSpPr>
            <a:cxnSpLocks/>
            <a:stCxn id="54" idx="6"/>
            <a:endCxn id="18" idx="1"/>
          </p:cNvCxnSpPr>
          <p:nvPr/>
        </p:nvCxnSpPr>
        <p:spPr>
          <a:xfrm flipV="1">
            <a:off x="4757129" y="2888940"/>
            <a:ext cx="1596205" cy="77419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꺾인 연결선 78">
            <a:extLst>
              <a:ext uri="{FF2B5EF4-FFF2-40B4-BE49-F238E27FC236}">
                <a16:creationId xmlns:a16="http://schemas.microsoft.com/office/drawing/2014/main" id="{3E28FBC3-471A-49CA-B1D4-B785159A48CA}"/>
              </a:ext>
            </a:extLst>
          </p:cNvPr>
          <p:cNvCxnSpPr>
            <a:cxnSpLocks/>
            <a:stCxn id="25" idx="6"/>
            <a:endCxn id="18" idx="1"/>
          </p:cNvCxnSpPr>
          <p:nvPr/>
        </p:nvCxnSpPr>
        <p:spPr>
          <a:xfrm>
            <a:off x="4757129" y="2158784"/>
            <a:ext cx="1596205" cy="73015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꺾인 연결선 78">
            <a:extLst>
              <a:ext uri="{FF2B5EF4-FFF2-40B4-BE49-F238E27FC236}">
                <a16:creationId xmlns:a16="http://schemas.microsoft.com/office/drawing/2014/main" id="{87939E3C-138B-40CD-9DE9-E1248B5F5A0A}"/>
              </a:ext>
            </a:extLst>
          </p:cNvPr>
          <p:cNvCxnSpPr>
            <a:cxnSpLocks/>
            <a:stCxn id="56" idx="6"/>
            <a:endCxn id="53" idx="1"/>
          </p:cNvCxnSpPr>
          <p:nvPr/>
        </p:nvCxnSpPr>
        <p:spPr>
          <a:xfrm flipV="1">
            <a:off x="4757129" y="5127595"/>
            <a:ext cx="1596205" cy="367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621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59691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Settings-1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74717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설정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1" y="103258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기본설정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510712"/>
            <a:ext cx="1586533" cy="214213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1" y="530120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수신그룹</a:t>
            </a:r>
          </a:p>
        </p:txBody>
      </p: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>
            <a:off x="2214338" y="3652846"/>
            <a:ext cx="1586533" cy="21264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>
            <a:extLst>
              <a:ext uri="{FF2B5EF4-FFF2-40B4-BE49-F238E27FC236}">
                <a16:creationId xmlns:a16="http://schemas.microsoft.com/office/drawing/2014/main" id="{5A9D490F-E508-468F-9E95-ED6E9F633D5F}"/>
              </a:ext>
            </a:extLst>
          </p:cNvPr>
          <p:cNvSpPr/>
          <p:nvPr/>
        </p:nvSpPr>
        <p:spPr>
          <a:xfrm>
            <a:off x="3800871" y="316689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부가설정</a:t>
            </a:r>
          </a:p>
        </p:txBody>
      </p:sp>
      <p:cxnSp>
        <p:nvCxnSpPr>
          <p:cNvPr id="57" name="꺾인 연결선 170">
            <a:extLst>
              <a:ext uri="{FF2B5EF4-FFF2-40B4-BE49-F238E27FC236}">
                <a16:creationId xmlns:a16="http://schemas.microsoft.com/office/drawing/2014/main" id="{4BB947F6-3228-4D48-AEFA-59A1ADA881B5}"/>
              </a:ext>
            </a:extLst>
          </p:cNvPr>
          <p:cNvCxnSpPr>
            <a:cxnSpLocks/>
            <a:stCxn id="24" idx="6"/>
            <a:endCxn id="54" idx="2"/>
          </p:cNvCxnSpPr>
          <p:nvPr/>
        </p:nvCxnSpPr>
        <p:spPr>
          <a:xfrm flipV="1">
            <a:off x="2214338" y="3645024"/>
            <a:ext cx="1586533" cy="7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52024D70-F8C7-41A0-8EDA-2FA50FE03ED1}"/>
              </a:ext>
            </a:extLst>
          </p:cNvPr>
          <p:cNvSpPr/>
          <p:nvPr/>
        </p:nvSpPr>
        <p:spPr>
          <a:xfrm>
            <a:off x="5988759" y="867270"/>
            <a:ext cx="3024337" cy="119449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C97AFB14-FC5C-410F-A5EF-CEC7FC161257}"/>
              </a:ext>
            </a:extLst>
          </p:cNvPr>
          <p:cNvGrpSpPr/>
          <p:nvPr/>
        </p:nvGrpSpPr>
        <p:grpSpPr>
          <a:xfrm>
            <a:off x="6249144" y="963864"/>
            <a:ext cx="1176272" cy="459722"/>
            <a:chOff x="2332603" y="1128278"/>
            <a:chExt cx="1176272" cy="459722"/>
          </a:xfrm>
        </p:grpSpPr>
        <p:sp>
          <p:nvSpPr>
            <p:cNvPr id="90" name="모서리가 둥근 직사각형 30">
              <a:extLst>
                <a:ext uri="{FF2B5EF4-FFF2-40B4-BE49-F238E27FC236}">
                  <a16:creationId xmlns:a16="http://schemas.microsoft.com/office/drawing/2014/main" id="{E783121A-8FBE-444B-BEED-B1D42E1AF73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AAC62B4C-A12B-4D51-9DAA-5A4F469E0481}"/>
                </a:ext>
              </a:extLst>
            </p:cNvPr>
            <p:cNvSpPr/>
            <p:nvPr/>
          </p:nvSpPr>
          <p:spPr>
            <a:xfrm>
              <a:off x="2507811" y="1235028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홈메뉴설정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9D40CFBE-F6AE-445B-943F-BA52F7CB96F2}"/>
              </a:ext>
            </a:extLst>
          </p:cNvPr>
          <p:cNvGrpSpPr/>
          <p:nvPr/>
        </p:nvGrpSpPr>
        <p:grpSpPr>
          <a:xfrm>
            <a:off x="7617296" y="963864"/>
            <a:ext cx="1311578" cy="459722"/>
            <a:chOff x="2264955" y="1128278"/>
            <a:chExt cx="1311578" cy="459722"/>
          </a:xfrm>
        </p:grpSpPr>
        <p:sp>
          <p:nvSpPr>
            <p:cNvPr id="93" name="모서리가 둥근 직사각형 30">
              <a:extLst>
                <a:ext uri="{FF2B5EF4-FFF2-40B4-BE49-F238E27FC236}">
                  <a16:creationId xmlns:a16="http://schemas.microsoft.com/office/drawing/2014/main" id="{9F9F7004-431D-4772-AC6F-ACB2C770F2A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747F9B72-FA70-4F94-84D1-3248FD1F54E9}"/>
                </a:ext>
              </a:extLst>
            </p:cNvPr>
            <p:cNvSpPr/>
            <p:nvPr/>
          </p:nvSpPr>
          <p:spPr>
            <a:xfrm>
              <a:off x="2264955" y="1235028"/>
              <a:ext cx="131157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</a:t>
              </a:r>
              <a:r>
                <a:rPr lang="en-US" altLang="ko-KR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문자 팝업설정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6EED4FBE-B67C-4871-9C14-BD35CF1D9A88}"/>
              </a:ext>
            </a:extLst>
          </p:cNvPr>
          <p:cNvGrpSpPr/>
          <p:nvPr/>
        </p:nvGrpSpPr>
        <p:grpSpPr>
          <a:xfrm>
            <a:off x="6249144" y="1515536"/>
            <a:ext cx="1176272" cy="459722"/>
            <a:chOff x="2332603" y="1128278"/>
            <a:chExt cx="1176272" cy="459722"/>
          </a:xfrm>
        </p:grpSpPr>
        <p:sp>
          <p:nvSpPr>
            <p:cNvPr id="96" name="모서리가 둥근 직사각형 30">
              <a:extLst>
                <a:ext uri="{FF2B5EF4-FFF2-40B4-BE49-F238E27FC236}">
                  <a16:creationId xmlns:a16="http://schemas.microsoft.com/office/drawing/2014/main" id="{5CB04C6B-6E95-4045-8122-C8E13EA205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A01A6E8A-D60D-4767-84B0-9D1BE01A6AB4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언어 설정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F9EA8C60-3710-48B5-A604-72731A8240B5}"/>
              </a:ext>
            </a:extLst>
          </p:cNvPr>
          <p:cNvGrpSpPr/>
          <p:nvPr/>
        </p:nvGrpSpPr>
        <p:grpSpPr>
          <a:xfrm>
            <a:off x="7689304" y="1515536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30">
              <a:extLst>
                <a:ext uri="{FF2B5EF4-FFF2-40B4-BE49-F238E27FC236}">
                  <a16:creationId xmlns:a16="http://schemas.microsoft.com/office/drawing/2014/main" id="{E7908574-1306-4E0A-AC64-5687DFE417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8036BCB1-A542-4459-8A38-E1C6DCFBA462}"/>
                </a:ext>
              </a:extLst>
            </p:cNvPr>
            <p:cNvSpPr/>
            <p:nvPr/>
          </p:nvSpPr>
          <p:spPr>
            <a:xfrm>
              <a:off x="2421250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자동실행 설정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7E6F464-593A-49D2-9FD6-C914EB969CC3}"/>
              </a:ext>
            </a:extLst>
          </p:cNvPr>
          <p:cNvGrpSpPr/>
          <p:nvPr/>
        </p:nvGrpSpPr>
        <p:grpSpPr>
          <a:xfrm>
            <a:off x="6707660" y="2491858"/>
            <a:ext cx="1586534" cy="1872208"/>
            <a:chOff x="5978819" y="2996952"/>
            <a:chExt cx="1586534" cy="1872208"/>
          </a:xfrm>
        </p:grpSpPr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BD8763C9-DA07-41E1-89E9-ECE5E28543DF}"/>
                </a:ext>
              </a:extLst>
            </p:cNvPr>
            <p:cNvSpPr/>
            <p:nvPr/>
          </p:nvSpPr>
          <p:spPr>
            <a:xfrm>
              <a:off x="5978819" y="2996952"/>
              <a:ext cx="1586534" cy="187220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0DD043B8-D130-49F9-8237-47B79764C511}"/>
                </a:ext>
              </a:extLst>
            </p:cNvPr>
            <p:cNvGrpSpPr/>
            <p:nvPr/>
          </p:nvGrpSpPr>
          <p:grpSpPr>
            <a:xfrm>
              <a:off x="6172414" y="3158937"/>
              <a:ext cx="1176272" cy="459722"/>
              <a:chOff x="2332603" y="1128278"/>
              <a:chExt cx="1176272" cy="459722"/>
            </a:xfrm>
          </p:grpSpPr>
          <p:sp>
            <p:nvSpPr>
              <p:cNvPr id="103" name="모서리가 둥근 직사각형 30">
                <a:extLst>
                  <a:ext uri="{FF2B5EF4-FFF2-40B4-BE49-F238E27FC236}">
                    <a16:creationId xmlns:a16="http://schemas.microsoft.com/office/drawing/2014/main" id="{23C05139-5910-4A3E-A4A4-101A44FC042F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4" name="직사각형 103">
                <a:extLst>
                  <a:ext uri="{FF2B5EF4-FFF2-40B4-BE49-F238E27FC236}">
                    <a16:creationId xmlns:a16="http://schemas.microsoft.com/office/drawing/2014/main" id="{4F1CC685-109E-45D4-9680-6142AF1A637B}"/>
                  </a:ext>
                </a:extLst>
              </p:cNvPr>
              <p:cNvSpPr/>
              <p:nvPr/>
            </p:nvSpPr>
            <p:spPr>
              <a:xfrm>
                <a:off x="2421249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알림문자</a:t>
                </a:r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479E869B-76B0-4F43-8158-6385BE80EFB3}"/>
                </a:ext>
              </a:extLst>
            </p:cNvPr>
            <p:cNvGrpSpPr/>
            <p:nvPr/>
          </p:nvGrpSpPr>
          <p:grpSpPr>
            <a:xfrm>
              <a:off x="6172414" y="4262280"/>
              <a:ext cx="1176272" cy="459722"/>
              <a:chOff x="2332603" y="1128278"/>
              <a:chExt cx="1176272" cy="459722"/>
            </a:xfrm>
          </p:grpSpPr>
          <p:sp>
            <p:nvSpPr>
              <p:cNvPr id="106" name="모서리가 둥근 직사각형 30">
                <a:extLst>
                  <a:ext uri="{FF2B5EF4-FFF2-40B4-BE49-F238E27FC236}">
                    <a16:creationId xmlns:a16="http://schemas.microsoft.com/office/drawing/2014/main" id="{6F0248D1-515E-47ED-A62E-36F39518E351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7" name="직사각형 106">
                <a:extLst>
                  <a:ext uri="{FF2B5EF4-FFF2-40B4-BE49-F238E27FC236}">
                    <a16:creationId xmlns:a16="http://schemas.microsoft.com/office/drawing/2014/main" id="{58DEA11D-03C3-4713-868A-EC80F5CC6B0B}"/>
                  </a:ext>
                </a:extLst>
              </p:cNvPr>
              <p:cNvSpPr/>
              <p:nvPr/>
            </p:nvSpPr>
            <p:spPr>
              <a:xfrm>
                <a:off x="2421250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착신번호 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F777ADBF-7DCA-4A37-B152-F1A5574D5C98}"/>
                </a:ext>
              </a:extLst>
            </p:cNvPr>
            <p:cNvGrpSpPr/>
            <p:nvPr/>
          </p:nvGrpSpPr>
          <p:grpSpPr>
            <a:xfrm>
              <a:off x="6132814" y="3710608"/>
              <a:ext cx="1255473" cy="459722"/>
              <a:chOff x="2293011" y="1128278"/>
              <a:chExt cx="1255473" cy="459722"/>
            </a:xfrm>
          </p:grpSpPr>
          <p:sp>
            <p:nvSpPr>
              <p:cNvPr id="109" name="모서리가 둥근 직사각형 30">
                <a:extLst>
                  <a:ext uri="{FF2B5EF4-FFF2-40B4-BE49-F238E27FC236}">
                    <a16:creationId xmlns:a16="http://schemas.microsoft.com/office/drawing/2014/main" id="{8BAF5DAE-5460-4B9D-8AF4-DA3DAB993E43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0" name="직사각형 109">
                <a:extLst>
                  <a:ext uri="{FF2B5EF4-FFF2-40B4-BE49-F238E27FC236}">
                    <a16:creationId xmlns:a16="http://schemas.microsoft.com/office/drawing/2014/main" id="{E744328F-788E-4851-A440-34268C3CB474}"/>
                  </a:ext>
                </a:extLst>
              </p:cNvPr>
              <p:cNvSpPr/>
              <p:nvPr/>
            </p:nvSpPr>
            <p:spPr>
              <a:xfrm>
                <a:off x="2293011" y="1235028"/>
                <a:ext cx="1255473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녹음파일 경로설정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BDC148B3-EBFE-4AB4-B6B9-B017F2537923}"/>
              </a:ext>
            </a:extLst>
          </p:cNvPr>
          <p:cNvGrpSpPr/>
          <p:nvPr/>
        </p:nvGrpSpPr>
        <p:grpSpPr>
          <a:xfrm>
            <a:off x="6707660" y="4725144"/>
            <a:ext cx="1586534" cy="1872208"/>
            <a:chOff x="5978819" y="2996952"/>
            <a:chExt cx="1586534" cy="1872208"/>
          </a:xfrm>
        </p:grpSpPr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38AE547A-5AD0-4A4A-B118-F5067E91D75C}"/>
                </a:ext>
              </a:extLst>
            </p:cNvPr>
            <p:cNvSpPr/>
            <p:nvPr/>
          </p:nvSpPr>
          <p:spPr>
            <a:xfrm>
              <a:off x="5978819" y="2996952"/>
              <a:ext cx="1586534" cy="187220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CF1242F2-15AB-4207-9C81-C4A3E213525B}"/>
                </a:ext>
              </a:extLst>
            </p:cNvPr>
            <p:cNvGrpSpPr/>
            <p:nvPr/>
          </p:nvGrpSpPr>
          <p:grpSpPr>
            <a:xfrm>
              <a:off x="6172414" y="3158937"/>
              <a:ext cx="1176272" cy="459722"/>
              <a:chOff x="2332603" y="1128278"/>
              <a:chExt cx="1176272" cy="459722"/>
            </a:xfrm>
          </p:grpSpPr>
          <p:sp>
            <p:nvSpPr>
              <p:cNvPr id="123" name="모서리가 둥근 직사각형 30">
                <a:extLst>
                  <a:ext uri="{FF2B5EF4-FFF2-40B4-BE49-F238E27FC236}">
                    <a16:creationId xmlns:a16="http://schemas.microsoft.com/office/drawing/2014/main" id="{A5D783A7-349F-4433-80C5-74258575426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4" name="직사각형 123">
                <a:extLst>
                  <a:ext uri="{FF2B5EF4-FFF2-40B4-BE49-F238E27FC236}">
                    <a16:creationId xmlns:a16="http://schemas.microsoft.com/office/drawing/2014/main" id="{D9070980-5338-4E56-91DB-ED33BEA63346}"/>
                  </a:ext>
                </a:extLst>
              </p:cNvPr>
              <p:cNvSpPr/>
              <p:nvPr/>
            </p:nvSpPr>
            <p:spPr>
              <a:xfrm>
                <a:off x="2700172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등록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17" name="그룹 116">
              <a:extLst>
                <a:ext uri="{FF2B5EF4-FFF2-40B4-BE49-F238E27FC236}">
                  <a16:creationId xmlns:a16="http://schemas.microsoft.com/office/drawing/2014/main" id="{0DF6C9F0-713A-4373-BE6E-88234EFB12ED}"/>
                </a:ext>
              </a:extLst>
            </p:cNvPr>
            <p:cNvGrpSpPr/>
            <p:nvPr/>
          </p:nvGrpSpPr>
          <p:grpSpPr>
            <a:xfrm>
              <a:off x="6172414" y="4262280"/>
              <a:ext cx="1176272" cy="459722"/>
              <a:chOff x="2332603" y="1128278"/>
              <a:chExt cx="1176272" cy="459722"/>
            </a:xfrm>
          </p:grpSpPr>
          <p:sp>
            <p:nvSpPr>
              <p:cNvPr id="121" name="모서리가 둥근 직사각형 30">
                <a:extLst>
                  <a:ext uri="{FF2B5EF4-FFF2-40B4-BE49-F238E27FC236}">
                    <a16:creationId xmlns:a16="http://schemas.microsoft.com/office/drawing/2014/main" id="{2616D39F-D7A2-454A-98DC-B4A1A7ABAC3C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2" name="직사각형 121">
                <a:extLst>
                  <a:ext uri="{FF2B5EF4-FFF2-40B4-BE49-F238E27FC236}">
                    <a16:creationId xmlns:a16="http://schemas.microsoft.com/office/drawing/2014/main" id="{F568776D-895B-48B6-B6C0-ABEC5BD2FD71}"/>
                  </a:ext>
                </a:extLst>
              </p:cNvPr>
              <p:cNvSpPr/>
              <p:nvPr/>
            </p:nvSpPr>
            <p:spPr>
              <a:xfrm>
                <a:off x="2700173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AA1B1A2B-DDFB-44EC-8FBE-E6FAB05F05D0}"/>
                </a:ext>
              </a:extLst>
            </p:cNvPr>
            <p:cNvGrpSpPr/>
            <p:nvPr/>
          </p:nvGrpSpPr>
          <p:grpSpPr>
            <a:xfrm>
              <a:off x="6172406" y="3710608"/>
              <a:ext cx="1176272" cy="459722"/>
              <a:chOff x="2332603" y="1128278"/>
              <a:chExt cx="1176272" cy="459722"/>
            </a:xfrm>
          </p:grpSpPr>
          <p:sp>
            <p:nvSpPr>
              <p:cNvPr id="119" name="모서리가 둥근 직사각형 30">
                <a:extLst>
                  <a:ext uri="{FF2B5EF4-FFF2-40B4-BE49-F238E27FC236}">
                    <a16:creationId xmlns:a16="http://schemas.microsoft.com/office/drawing/2014/main" id="{CA9040F3-2C02-4648-9755-C8AF6681139E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0" name="직사각형 119">
                <a:extLst>
                  <a:ext uri="{FF2B5EF4-FFF2-40B4-BE49-F238E27FC236}">
                    <a16:creationId xmlns:a16="http://schemas.microsoft.com/office/drawing/2014/main" id="{DF33EC1C-D312-4752-B15E-8025F4E39ABB}"/>
                  </a:ext>
                </a:extLst>
              </p:cNvPr>
              <p:cNvSpPr/>
              <p:nvPr/>
            </p:nvSpPr>
            <p:spPr>
              <a:xfrm>
                <a:off x="2700174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삭제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cxnSp>
        <p:nvCxnSpPr>
          <p:cNvPr id="125" name="꺾인 연결선 78">
            <a:extLst>
              <a:ext uri="{FF2B5EF4-FFF2-40B4-BE49-F238E27FC236}">
                <a16:creationId xmlns:a16="http://schemas.microsoft.com/office/drawing/2014/main" id="{EAEDF7BC-7FEA-49FC-A82C-4F9785755D73}"/>
              </a:ext>
            </a:extLst>
          </p:cNvPr>
          <p:cNvCxnSpPr>
            <a:cxnSpLocks/>
            <a:stCxn id="25" idx="6"/>
            <a:endCxn id="88" idx="1"/>
          </p:cNvCxnSpPr>
          <p:nvPr/>
        </p:nvCxnSpPr>
        <p:spPr>
          <a:xfrm flipV="1">
            <a:off x="4757128" y="1464517"/>
            <a:ext cx="1231631" cy="4619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꺾인 연결선 78">
            <a:extLst>
              <a:ext uri="{FF2B5EF4-FFF2-40B4-BE49-F238E27FC236}">
                <a16:creationId xmlns:a16="http://schemas.microsoft.com/office/drawing/2014/main" id="{C3E7226D-C1C6-4DAA-A2EC-728B0D0B1362}"/>
              </a:ext>
            </a:extLst>
          </p:cNvPr>
          <p:cNvCxnSpPr>
            <a:cxnSpLocks/>
            <a:stCxn id="54" idx="6"/>
            <a:endCxn id="101" idx="1"/>
          </p:cNvCxnSpPr>
          <p:nvPr/>
        </p:nvCxnSpPr>
        <p:spPr>
          <a:xfrm flipV="1">
            <a:off x="4757128" y="3427962"/>
            <a:ext cx="1950532" cy="2170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꺾인 연결선 78">
            <a:extLst>
              <a:ext uri="{FF2B5EF4-FFF2-40B4-BE49-F238E27FC236}">
                <a16:creationId xmlns:a16="http://schemas.microsoft.com/office/drawing/2014/main" id="{A9969C03-0E60-43ED-B4B4-0CFDA80719C2}"/>
              </a:ext>
            </a:extLst>
          </p:cNvPr>
          <p:cNvCxnSpPr>
            <a:cxnSpLocks/>
            <a:stCxn id="56" idx="6"/>
            <a:endCxn id="115" idx="1"/>
          </p:cNvCxnSpPr>
          <p:nvPr/>
        </p:nvCxnSpPr>
        <p:spPr>
          <a:xfrm flipV="1">
            <a:off x="4757128" y="5661248"/>
            <a:ext cx="1950532" cy="11808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207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59691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Settings-2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5661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설정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798191" y="117659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연결설정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654728"/>
            <a:ext cx="1583853" cy="198001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798191" y="513703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Upgrade</a:t>
            </a:r>
            <a:endParaRPr lang="ko-KR" altLang="en-US" sz="1400" dirty="0"/>
          </a:p>
        </p:txBody>
      </p: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>
            <a:off x="2214338" y="3634740"/>
            <a:ext cx="1583853" cy="198042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>
            <a:extLst>
              <a:ext uri="{FF2B5EF4-FFF2-40B4-BE49-F238E27FC236}">
                <a16:creationId xmlns:a16="http://schemas.microsoft.com/office/drawing/2014/main" id="{5A9D490F-E508-468F-9E95-ED6E9F633D5F}"/>
              </a:ext>
            </a:extLst>
          </p:cNvPr>
          <p:cNvSpPr/>
          <p:nvPr/>
        </p:nvSpPr>
        <p:spPr>
          <a:xfrm>
            <a:off x="3798191" y="315681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연락처</a:t>
            </a:r>
          </a:p>
        </p:txBody>
      </p:sp>
      <p:cxnSp>
        <p:nvCxnSpPr>
          <p:cNvPr id="57" name="꺾인 연결선 170">
            <a:extLst>
              <a:ext uri="{FF2B5EF4-FFF2-40B4-BE49-F238E27FC236}">
                <a16:creationId xmlns:a16="http://schemas.microsoft.com/office/drawing/2014/main" id="{4BB947F6-3228-4D48-AEFA-59A1ADA881B5}"/>
              </a:ext>
            </a:extLst>
          </p:cNvPr>
          <p:cNvCxnSpPr>
            <a:cxnSpLocks/>
            <a:stCxn id="24" idx="6"/>
            <a:endCxn id="54" idx="2"/>
          </p:cNvCxnSpPr>
          <p:nvPr/>
        </p:nvCxnSpPr>
        <p:spPr>
          <a:xfrm>
            <a:off x="2214338" y="3634740"/>
            <a:ext cx="1583853" cy="20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B91B7543-8681-4E86-9178-FD3176A443F2}"/>
              </a:ext>
            </a:extLst>
          </p:cNvPr>
          <p:cNvGrpSpPr/>
          <p:nvPr/>
        </p:nvGrpSpPr>
        <p:grpSpPr>
          <a:xfrm>
            <a:off x="6821164" y="713244"/>
            <a:ext cx="1586534" cy="1872208"/>
            <a:chOff x="5978819" y="2996952"/>
            <a:chExt cx="1586534" cy="1872208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E47BD86-CA93-448D-BC7C-529CD2528791}"/>
                </a:ext>
              </a:extLst>
            </p:cNvPr>
            <p:cNvSpPr/>
            <p:nvPr/>
          </p:nvSpPr>
          <p:spPr>
            <a:xfrm>
              <a:off x="5978819" y="2996952"/>
              <a:ext cx="1586534" cy="187220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73D5A715-3F3C-497F-B568-0E93302EA769}"/>
                </a:ext>
              </a:extLst>
            </p:cNvPr>
            <p:cNvGrpSpPr/>
            <p:nvPr/>
          </p:nvGrpSpPr>
          <p:grpSpPr>
            <a:xfrm>
              <a:off x="6172414" y="3158937"/>
              <a:ext cx="1176272" cy="459722"/>
              <a:chOff x="2332603" y="1128278"/>
              <a:chExt cx="1176272" cy="459722"/>
            </a:xfrm>
          </p:grpSpPr>
          <p:sp>
            <p:nvSpPr>
              <p:cNvPr id="60" name="모서리가 둥근 직사각형 30">
                <a:extLst>
                  <a:ext uri="{FF2B5EF4-FFF2-40B4-BE49-F238E27FC236}">
                    <a16:creationId xmlns:a16="http://schemas.microsoft.com/office/drawing/2014/main" id="{20C398E2-8C74-4789-91D5-D4DA11D6F95E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1" name="직사각형 60">
                <a:extLst>
                  <a:ext uri="{FF2B5EF4-FFF2-40B4-BE49-F238E27FC236}">
                    <a16:creationId xmlns:a16="http://schemas.microsoft.com/office/drawing/2014/main" id="{9A8EB819-28A4-45FE-B20A-971117349BF5}"/>
                  </a:ext>
                </a:extLst>
              </p:cNvPr>
              <p:cNvSpPr/>
              <p:nvPr/>
            </p:nvSpPr>
            <p:spPr>
              <a:xfrm>
                <a:off x="2549489" y="1235028"/>
                <a:ext cx="74251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포트 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0BE565F8-DFF9-4D4D-A58D-6AD3CB88E9DD}"/>
                </a:ext>
              </a:extLst>
            </p:cNvPr>
            <p:cNvGrpSpPr/>
            <p:nvPr/>
          </p:nvGrpSpPr>
          <p:grpSpPr>
            <a:xfrm>
              <a:off x="6172414" y="4262280"/>
              <a:ext cx="1176272" cy="459722"/>
              <a:chOff x="2332603" y="1128278"/>
              <a:chExt cx="1176272" cy="459722"/>
            </a:xfrm>
          </p:grpSpPr>
          <p:sp>
            <p:nvSpPr>
              <p:cNvPr id="58" name="모서리가 둥근 직사각형 30">
                <a:extLst>
                  <a:ext uri="{FF2B5EF4-FFF2-40B4-BE49-F238E27FC236}">
                    <a16:creationId xmlns:a16="http://schemas.microsoft.com/office/drawing/2014/main" id="{33EE4A3D-0D1C-4B60-A882-71E9D106995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1B53853B-4AE7-40D3-B8FF-2F22990600EB}"/>
                  </a:ext>
                </a:extLst>
              </p:cNvPr>
              <p:cNvSpPr/>
              <p:nvPr/>
            </p:nvSpPr>
            <p:spPr>
              <a:xfrm>
                <a:off x="2485371" y="1235028"/>
                <a:ext cx="87075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단말기 인증</a:t>
                </a:r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9B10DB87-BC02-44DE-B2DE-BC151DB32BBC}"/>
                </a:ext>
              </a:extLst>
            </p:cNvPr>
            <p:cNvGrpSpPr/>
            <p:nvPr/>
          </p:nvGrpSpPr>
          <p:grpSpPr>
            <a:xfrm>
              <a:off x="6172406" y="3710608"/>
              <a:ext cx="1176272" cy="459722"/>
              <a:chOff x="2332603" y="1128278"/>
              <a:chExt cx="1176272" cy="459722"/>
            </a:xfrm>
          </p:grpSpPr>
          <p:sp>
            <p:nvSpPr>
              <p:cNvPr id="52" name="모서리가 둥근 직사각형 30">
                <a:extLst>
                  <a:ext uri="{FF2B5EF4-FFF2-40B4-BE49-F238E27FC236}">
                    <a16:creationId xmlns:a16="http://schemas.microsoft.com/office/drawing/2014/main" id="{C8D6F218-8F49-49F4-B78D-2BC04C8EDA0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3" name="직사각형 52">
                <a:extLst>
                  <a:ext uri="{FF2B5EF4-FFF2-40B4-BE49-F238E27FC236}">
                    <a16:creationId xmlns:a16="http://schemas.microsoft.com/office/drawing/2014/main" id="{D68B0A51-F780-4F26-93AB-86C7305CE143}"/>
                  </a:ext>
                </a:extLst>
              </p:cNvPr>
              <p:cNvSpPr/>
              <p:nvPr/>
            </p:nvSpPr>
            <p:spPr>
              <a:xfrm>
                <a:off x="2421253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비밀번호 변경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A100A5BC-A53C-4174-937E-F4DF8C74A643}"/>
              </a:ext>
            </a:extLst>
          </p:cNvPr>
          <p:cNvGrpSpPr/>
          <p:nvPr/>
        </p:nvGrpSpPr>
        <p:grpSpPr>
          <a:xfrm>
            <a:off x="5889104" y="2784733"/>
            <a:ext cx="3450654" cy="1717366"/>
            <a:chOff x="6177135" y="3068960"/>
            <a:chExt cx="3450654" cy="1717366"/>
          </a:xfrm>
        </p:grpSpPr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E7E966F2-CD60-4552-9B9A-324FDAA4D46F}"/>
                </a:ext>
              </a:extLst>
            </p:cNvPr>
            <p:cNvSpPr/>
            <p:nvPr/>
          </p:nvSpPr>
          <p:spPr>
            <a:xfrm>
              <a:off x="6177135" y="3068960"/>
              <a:ext cx="3450654" cy="1717366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6ED67FDF-C5D4-4928-A071-ECB8C2D053F8}"/>
                </a:ext>
              </a:extLst>
            </p:cNvPr>
            <p:cNvGrpSpPr/>
            <p:nvPr/>
          </p:nvGrpSpPr>
          <p:grpSpPr>
            <a:xfrm>
              <a:off x="6291648" y="3186269"/>
              <a:ext cx="1537200" cy="460800"/>
              <a:chOff x="2332603" y="1128278"/>
              <a:chExt cx="1176272" cy="459722"/>
            </a:xfrm>
          </p:grpSpPr>
          <p:sp>
            <p:nvSpPr>
              <p:cNvPr id="77" name="모서리가 둥근 직사각형 30">
                <a:extLst>
                  <a:ext uri="{FF2B5EF4-FFF2-40B4-BE49-F238E27FC236}">
                    <a16:creationId xmlns:a16="http://schemas.microsoft.com/office/drawing/2014/main" id="{9300F3FB-726C-4D80-B5FF-BE28E397DE1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8" name="직사각형 77">
                <a:extLst>
                  <a:ext uri="{FF2B5EF4-FFF2-40B4-BE49-F238E27FC236}">
                    <a16:creationId xmlns:a16="http://schemas.microsoft.com/office/drawing/2014/main" id="{BFF192BF-65B7-4E4F-87F5-509112FC7835}"/>
                  </a:ext>
                </a:extLst>
              </p:cNvPr>
              <p:cNvSpPr/>
              <p:nvPr/>
            </p:nvSpPr>
            <p:spPr>
              <a:xfrm>
                <a:off x="2357268" y="1235028"/>
                <a:ext cx="1127513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구글 주소록 연동 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2F428CA7-933D-488F-9035-8A6D7D0D6652}"/>
                </a:ext>
              </a:extLst>
            </p:cNvPr>
            <p:cNvGrpSpPr/>
            <p:nvPr/>
          </p:nvGrpSpPr>
          <p:grpSpPr>
            <a:xfrm>
              <a:off x="7895457" y="3186269"/>
              <a:ext cx="1537200" cy="460800"/>
              <a:chOff x="2332603" y="1128278"/>
              <a:chExt cx="1176272" cy="459722"/>
            </a:xfrm>
          </p:grpSpPr>
          <p:sp>
            <p:nvSpPr>
              <p:cNvPr id="80" name="모서리가 둥근 직사각형 30">
                <a:extLst>
                  <a:ext uri="{FF2B5EF4-FFF2-40B4-BE49-F238E27FC236}">
                    <a16:creationId xmlns:a16="http://schemas.microsoft.com/office/drawing/2014/main" id="{F7E34A98-24DD-4C95-9F49-55D25001F63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1" name="직사각형 80">
                <a:extLst>
                  <a:ext uri="{FF2B5EF4-FFF2-40B4-BE49-F238E27FC236}">
                    <a16:creationId xmlns:a16="http://schemas.microsoft.com/office/drawing/2014/main" id="{297A2872-6154-458A-A472-4B50639B82AE}"/>
                  </a:ext>
                </a:extLst>
              </p:cNvPr>
              <p:cNvSpPr/>
              <p:nvPr/>
            </p:nvSpPr>
            <p:spPr>
              <a:xfrm>
                <a:off x="2357268" y="1235028"/>
                <a:ext cx="1127513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구글 주소록 연동 해지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EA5F72AB-D86F-42D3-87FA-313E9EBDB9AA}"/>
                </a:ext>
              </a:extLst>
            </p:cNvPr>
            <p:cNvGrpSpPr/>
            <p:nvPr/>
          </p:nvGrpSpPr>
          <p:grpSpPr>
            <a:xfrm>
              <a:off x="6291648" y="3701610"/>
              <a:ext cx="1537200" cy="460800"/>
              <a:chOff x="2332603" y="1128278"/>
              <a:chExt cx="1176272" cy="459722"/>
            </a:xfrm>
          </p:grpSpPr>
          <p:sp>
            <p:nvSpPr>
              <p:cNvPr id="83" name="모서리가 둥근 직사각형 30">
                <a:extLst>
                  <a:ext uri="{FF2B5EF4-FFF2-40B4-BE49-F238E27FC236}">
                    <a16:creationId xmlns:a16="http://schemas.microsoft.com/office/drawing/2014/main" id="{8F804857-631B-4FEF-896E-2821675A2C3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6563533D-68B5-4C26-8F39-04EC4BB0216F}"/>
                  </a:ext>
                </a:extLst>
              </p:cNvPr>
              <p:cNvSpPr/>
              <p:nvPr/>
            </p:nvSpPr>
            <p:spPr>
              <a:xfrm>
                <a:off x="2374445" y="1235028"/>
                <a:ext cx="1093168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개인 연락처 내보내기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1B5A9A30-A245-4904-A52B-9C356B8CC2E0}"/>
                </a:ext>
              </a:extLst>
            </p:cNvPr>
            <p:cNvGrpSpPr/>
            <p:nvPr/>
          </p:nvGrpSpPr>
          <p:grpSpPr>
            <a:xfrm>
              <a:off x="7895457" y="3701610"/>
              <a:ext cx="1537200" cy="460800"/>
              <a:chOff x="2332603" y="1128278"/>
              <a:chExt cx="1176272" cy="459722"/>
            </a:xfrm>
          </p:grpSpPr>
          <p:sp>
            <p:nvSpPr>
              <p:cNvPr id="86" name="모서리가 둥근 직사각형 30">
                <a:extLst>
                  <a:ext uri="{FF2B5EF4-FFF2-40B4-BE49-F238E27FC236}">
                    <a16:creationId xmlns:a16="http://schemas.microsoft.com/office/drawing/2014/main" id="{B43647B6-53DD-417E-B83C-5C7E614B276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F2812485-C61C-4752-BA81-CD1025DCF5E4}"/>
                  </a:ext>
                </a:extLst>
              </p:cNvPr>
              <p:cNvSpPr/>
              <p:nvPr/>
            </p:nvSpPr>
            <p:spPr>
              <a:xfrm>
                <a:off x="2374444" y="1235028"/>
                <a:ext cx="1093168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개인 연락처 가져오기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1411D13F-EE5B-45D6-87FB-3BDF4A78C96A}"/>
                </a:ext>
              </a:extLst>
            </p:cNvPr>
            <p:cNvGrpSpPr/>
            <p:nvPr/>
          </p:nvGrpSpPr>
          <p:grpSpPr>
            <a:xfrm>
              <a:off x="6195267" y="4188079"/>
              <a:ext cx="1729963" cy="460800"/>
              <a:chOff x="2259143" y="1128278"/>
              <a:chExt cx="1323775" cy="459722"/>
            </a:xfrm>
          </p:grpSpPr>
          <p:sp>
            <p:nvSpPr>
              <p:cNvPr id="89" name="모서리가 둥근 직사각형 30">
                <a:extLst>
                  <a:ext uri="{FF2B5EF4-FFF2-40B4-BE49-F238E27FC236}">
                    <a16:creationId xmlns:a16="http://schemas.microsoft.com/office/drawing/2014/main" id="{9D9B7420-F4A0-4222-A865-F12A7DEE118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0" name="직사각형 89">
                <a:extLst>
                  <a:ext uri="{FF2B5EF4-FFF2-40B4-BE49-F238E27FC236}">
                    <a16:creationId xmlns:a16="http://schemas.microsoft.com/office/drawing/2014/main" id="{E3028311-6A17-444D-A73E-C5961B7DB06E}"/>
                  </a:ext>
                </a:extLst>
              </p:cNvPr>
              <p:cNvSpPr/>
              <p:nvPr/>
            </p:nvSpPr>
            <p:spPr>
              <a:xfrm>
                <a:off x="2259143" y="1235028"/>
                <a:ext cx="1323775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개인 주소록 양식 다운로드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DBE4FC0-2FF9-434D-B7DB-95EC7C3B06AB}"/>
              </a:ext>
            </a:extLst>
          </p:cNvPr>
          <p:cNvGrpSpPr/>
          <p:nvPr/>
        </p:nvGrpSpPr>
        <p:grpSpPr>
          <a:xfrm>
            <a:off x="6786339" y="4966613"/>
            <a:ext cx="1656185" cy="1311885"/>
            <a:chOff x="6393157" y="5141451"/>
            <a:chExt cx="1656185" cy="1311885"/>
          </a:xfrm>
        </p:grpSpPr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B7A1825E-A00F-4BAC-846E-8FF6BF24D2D5}"/>
                </a:ext>
              </a:extLst>
            </p:cNvPr>
            <p:cNvGrpSpPr/>
            <p:nvPr/>
          </p:nvGrpSpPr>
          <p:grpSpPr>
            <a:xfrm>
              <a:off x="6652196" y="5254804"/>
              <a:ext cx="1176272" cy="459722"/>
              <a:chOff x="2332603" y="1128278"/>
              <a:chExt cx="1176272" cy="459722"/>
            </a:xfrm>
          </p:grpSpPr>
          <p:sp>
            <p:nvSpPr>
              <p:cNvPr id="92" name="모서리가 둥근 직사각형 30">
                <a:extLst>
                  <a:ext uri="{FF2B5EF4-FFF2-40B4-BE49-F238E27FC236}">
                    <a16:creationId xmlns:a16="http://schemas.microsoft.com/office/drawing/2014/main" id="{03102C11-64F0-4219-9603-097BBECBE3F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3" name="직사각형 92">
                <a:extLst>
                  <a:ext uri="{FF2B5EF4-FFF2-40B4-BE49-F238E27FC236}">
                    <a16:creationId xmlns:a16="http://schemas.microsoft.com/office/drawing/2014/main" id="{BE8D6125-6E92-4FD9-845C-E677904EFE5B}"/>
                  </a:ext>
                </a:extLst>
              </p:cNvPr>
              <p:cNvSpPr/>
              <p:nvPr/>
            </p:nvSpPr>
            <p:spPr>
              <a:xfrm>
                <a:off x="2700167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</a:p>
            </p:txBody>
          </p:sp>
        </p:grp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FC60EDA1-B131-4C81-9B93-A1B490990E82}"/>
                </a:ext>
              </a:extLst>
            </p:cNvPr>
            <p:cNvSpPr/>
            <p:nvPr/>
          </p:nvSpPr>
          <p:spPr>
            <a:xfrm>
              <a:off x="6393157" y="5141451"/>
              <a:ext cx="1656185" cy="1311885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10708E8E-5B7C-445B-8194-D2568222FC42}"/>
                </a:ext>
              </a:extLst>
            </p:cNvPr>
            <p:cNvGrpSpPr/>
            <p:nvPr/>
          </p:nvGrpSpPr>
          <p:grpSpPr>
            <a:xfrm>
              <a:off x="6652196" y="5879870"/>
              <a:ext cx="1176272" cy="459722"/>
              <a:chOff x="2332603" y="1128278"/>
              <a:chExt cx="1176272" cy="459722"/>
            </a:xfrm>
          </p:grpSpPr>
          <p:sp>
            <p:nvSpPr>
              <p:cNvPr id="96" name="모서리가 둥근 직사각형 30">
                <a:extLst>
                  <a:ext uri="{FF2B5EF4-FFF2-40B4-BE49-F238E27FC236}">
                    <a16:creationId xmlns:a16="http://schemas.microsoft.com/office/drawing/2014/main" id="{FB076AAE-5E0B-4066-8815-7961E91A180F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7" name="직사각형 96">
                <a:extLst>
                  <a:ext uri="{FF2B5EF4-FFF2-40B4-BE49-F238E27FC236}">
                    <a16:creationId xmlns:a16="http://schemas.microsoft.com/office/drawing/2014/main" id="{464CE6E7-121A-48E7-BBBC-50369A5FB8B9}"/>
                  </a:ext>
                </a:extLst>
              </p:cNvPr>
              <p:cNvSpPr/>
              <p:nvPr/>
            </p:nvSpPr>
            <p:spPr>
              <a:xfrm>
                <a:off x="2700167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실행</a:t>
                </a:r>
              </a:p>
            </p:txBody>
          </p:sp>
        </p:grpSp>
      </p:grpSp>
      <p:cxnSp>
        <p:nvCxnSpPr>
          <p:cNvPr id="98" name="꺾인 연결선 78">
            <a:extLst>
              <a:ext uri="{FF2B5EF4-FFF2-40B4-BE49-F238E27FC236}">
                <a16:creationId xmlns:a16="http://schemas.microsoft.com/office/drawing/2014/main" id="{9806F723-84FC-4F43-8834-A2020E51353D}"/>
              </a:ext>
            </a:extLst>
          </p:cNvPr>
          <p:cNvCxnSpPr>
            <a:cxnSpLocks/>
            <a:stCxn id="25" idx="6"/>
            <a:endCxn id="48" idx="1"/>
          </p:cNvCxnSpPr>
          <p:nvPr/>
        </p:nvCxnSpPr>
        <p:spPr>
          <a:xfrm flipV="1">
            <a:off x="4754448" y="1649348"/>
            <a:ext cx="2066716" cy="538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꺾인 연결선 78">
            <a:extLst>
              <a:ext uri="{FF2B5EF4-FFF2-40B4-BE49-F238E27FC236}">
                <a16:creationId xmlns:a16="http://schemas.microsoft.com/office/drawing/2014/main" id="{E89D443F-CBCB-46E0-9543-C955749D5523}"/>
              </a:ext>
            </a:extLst>
          </p:cNvPr>
          <p:cNvCxnSpPr>
            <a:cxnSpLocks/>
            <a:stCxn id="54" idx="6"/>
            <a:endCxn id="62" idx="1"/>
          </p:cNvCxnSpPr>
          <p:nvPr/>
        </p:nvCxnSpPr>
        <p:spPr>
          <a:xfrm>
            <a:off x="4754448" y="3634948"/>
            <a:ext cx="1134656" cy="846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꺾인 연결선 78">
            <a:extLst>
              <a:ext uri="{FF2B5EF4-FFF2-40B4-BE49-F238E27FC236}">
                <a16:creationId xmlns:a16="http://schemas.microsoft.com/office/drawing/2014/main" id="{F368913A-051E-4E27-8309-31D4A980C990}"/>
              </a:ext>
            </a:extLst>
          </p:cNvPr>
          <p:cNvCxnSpPr>
            <a:cxnSpLocks/>
            <a:stCxn id="56" idx="6"/>
            <a:endCxn id="94" idx="1"/>
          </p:cNvCxnSpPr>
          <p:nvPr/>
        </p:nvCxnSpPr>
        <p:spPr>
          <a:xfrm>
            <a:off x="4754448" y="5615168"/>
            <a:ext cx="2031891" cy="738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6721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4107804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1662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29322" y="3054008"/>
              <a:ext cx="7264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1672195" y="3505477"/>
            <a:ext cx="976549" cy="215444"/>
            <a:chOff x="2505065" y="1230830"/>
            <a:chExt cx="831353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05065" y="1230830"/>
              <a:ext cx="8313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 입력</a:t>
              </a:r>
            </a:p>
          </p:txBody>
        </p: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3B672763-BC15-4E74-9B20-153FC592A0A4}"/>
              </a:ext>
            </a:extLst>
          </p:cNvPr>
          <p:cNvGrpSpPr/>
          <p:nvPr/>
        </p:nvGrpSpPr>
        <p:grpSpPr>
          <a:xfrm>
            <a:off x="3016261" y="3289199"/>
            <a:ext cx="1404000" cy="648000"/>
            <a:chOff x="2096156" y="976385"/>
            <a:chExt cx="1649166" cy="763508"/>
          </a:xfrm>
        </p:grpSpPr>
        <p:sp>
          <p:nvSpPr>
            <p:cNvPr id="152" name="순서도: 판단 151">
              <a:extLst>
                <a:ext uri="{FF2B5EF4-FFF2-40B4-BE49-F238E27FC236}">
                  <a16:creationId xmlns:a16="http://schemas.microsoft.com/office/drawing/2014/main" id="{841AF21F-A714-4871-9D9C-126E22026D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3" name="직사각형 152">
              <a:extLst>
                <a:ext uri="{FF2B5EF4-FFF2-40B4-BE49-F238E27FC236}">
                  <a16:creationId xmlns:a16="http://schemas.microsoft.com/office/drawing/2014/main" id="{6BB1219A-6CB3-49E1-B639-2BE9C0B9D867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0B7B2E16-4415-4F11-96D3-9F8BEC00B6F0}"/>
              </a:ext>
            </a:extLst>
          </p:cNvPr>
          <p:cNvGrpSpPr/>
          <p:nvPr/>
        </p:nvGrpSpPr>
        <p:grpSpPr>
          <a:xfrm>
            <a:off x="3130125" y="2276872"/>
            <a:ext cx="1176272" cy="459722"/>
            <a:chOff x="2332603" y="1128278"/>
            <a:chExt cx="1176272" cy="459722"/>
          </a:xfrm>
        </p:grpSpPr>
        <p:sp>
          <p:nvSpPr>
            <p:cNvPr id="158" name="모서리가 둥근 직사각형 142">
              <a:extLst>
                <a:ext uri="{FF2B5EF4-FFF2-40B4-BE49-F238E27FC236}">
                  <a16:creationId xmlns:a16="http://schemas.microsoft.com/office/drawing/2014/main" id="{FA87F158-C0D6-42DF-8463-3F9F10C103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9" name="직사각형 158">
              <a:extLst>
                <a:ext uri="{FF2B5EF4-FFF2-40B4-BE49-F238E27FC236}">
                  <a16:creationId xmlns:a16="http://schemas.microsoft.com/office/drawing/2014/main" id="{3B15D180-CC21-4238-AFB6-CE0D85F1D4A0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0" name="꺾인 연결선 78">
            <a:extLst>
              <a:ext uri="{FF2B5EF4-FFF2-40B4-BE49-F238E27FC236}">
                <a16:creationId xmlns:a16="http://schemas.microsoft.com/office/drawing/2014/main" id="{1EE71808-BC27-4285-A559-2CBCE1083253}"/>
              </a:ext>
            </a:extLst>
          </p:cNvPr>
          <p:cNvCxnSpPr>
            <a:cxnSpLocks/>
            <a:stCxn id="152" idx="0"/>
            <a:endCxn id="158" idx="2"/>
          </p:cNvCxnSpPr>
          <p:nvPr/>
        </p:nvCxnSpPr>
        <p:spPr>
          <a:xfrm flipV="1">
            <a:off x="3718261" y="2736594"/>
            <a:ext cx="0" cy="5526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BE59D186-6745-43B9-8505-B4CAC4AE5DB5}"/>
              </a:ext>
            </a:extLst>
          </p:cNvPr>
          <p:cNvSpPr txBox="1"/>
          <p:nvPr/>
        </p:nvSpPr>
        <p:spPr>
          <a:xfrm>
            <a:off x="3672100" y="390533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110728EE-78B4-4472-A9A9-F148BDB49FBA}"/>
              </a:ext>
            </a:extLst>
          </p:cNvPr>
          <p:cNvSpPr txBox="1"/>
          <p:nvPr/>
        </p:nvSpPr>
        <p:spPr>
          <a:xfrm>
            <a:off x="3696199" y="30063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3130125" y="4506049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507814" y="1235028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F809FC6F-9540-4D54-925F-80136B696E73}"/>
              </a:ext>
            </a:extLst>
          </p:cNvPr>
          <p:cNvGrpSpPr/>
          <p:nvPr/>
        </p:nvGrpSpPr>
        <p:grpSpPr>
          <a:xfrm>
            <a:off x="4989160" y="3289199"/>
            <a:ext cx="1404000" cy="648000"/>
            <a:chOff x="2096156" y="976385"/>
            <a:chExt cx="1649166" cy="763508"/>
          </a:xfrm>
        </p:grpSpPr>
        <p:sp>
          <p:nvSpPr>
            <p:cNvPr id="218" name="순서도: 판단 217">
              <a:extLst>
                <a:ext uri="{FF2B5EF4-FFF2-40B4-BE49-F238E27FC236}">
                  <a16:creationId xmlns:a16="http://schemas.microsoft.com/office/drawing/2014/main" id="{76ECCE5D-FA50-4FCA-9618-16068F8227D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A68F31BF-B972-4F00-86FF-A83AEB0CAEAD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224" name="꺾인 연결선 78">
            <a:extLst>
              <a:ext uri="{FF2B5EF4-FFF2-40B4-BE49-F238E27FC236}">
                <a16:creationId xmlns:a16="http://schemas.microsoft.com/office/drawing/2014/main" id="{142343D3-FB95-4EF3-BA03-210CF78AC90B}"/>
              </a:ext>
            </a:extLst>
          </p:cNvPr>
          <p:cNvCxnSpPr>
            <a:cxnSpLocks/>
            <a:stCxn id="218" idx="0"/>
            <a:endCxn id="158" idx="3"/>
          </p:cNvCxnSpPr>
          <p:nvPr/>
        </p:nvCxnSpPr>
        <p:spPr>
          <a:xfrm rot="16200000" flipV="1">
            <a:off x="4607546" y="2205584"/>
            <a:ext cx="782466" cy="138476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TextBox 224">
            <a:extLst>
              <a:ext uri="{FF2B5EF4-FFF2-40B4-BE49-F238E27FC236}">
                <a16:creationId xmlns:a16="http://schemas.microsoft.com/office/drawing/2014/main" id="{EBED5FCB-858D-4FC4-B890-342F779DAC42}"/>
              </a:ext>
            </a:extLst>
          </p:cNvPr>
          <p:cNvSpPr txBox="1"/>
          <p:nvPr/>
        </p:nvSpPr>
        <p:spPr>
          <a:xfrm>
            <a:off x="5641621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6" name="꺾인 연결선 78">
            <a:extLst>
              <a:ext uri="{FF2B5EF4-FFF2-40B4-BE49-F238E27FC236}">
                <a16:creationId xmlns:a16="http://schemas.microsoft.com/office/drawing/2014/main" id="{0E7B3E97-4606-43BF-A71F-6CC1E795D86B}"/>
              </a:ext>
            </a:extLst>
          </p:cNvPr>
          <p:cNvCxnSpPr>
            <a:cxnSpLocks/>
            <a:stCxn id="158" idx="1"/>
            <a:endCxn id="256" idx="0"/>
          </p:cNvCxnSpPr>
          <p:nvPr/>
        </p:nvCxnSpPr>
        <p:spPr>
          <a:xfrm rot="10800000" flipV="1">
            <a:off x="772569" y="2506733"/>
            <a:ext cx="2357557" cy="5664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7" name="그룹 226">
            <a:extLst>
              <a:ext uri="{FF2B5EF4-FFF2-40B4-BE49-F238E27FC236}">
                <a16:creationId xmlns:a16="http://schemas.microsoft.com/office/drawing/2014/main" id="{9517EE27-7C1C-4025-B2C9-CC6D27856A9F}"/>
              </a:ext>
            </a:extLst>
          </p:cNvPr>
          <p:cNvGrpSpPr/>
          <p:nvPr/>
        </p:nvGrpSpPr>
        <p:grpSpPr>
          <a:xfrm>
            <a:off x="6898030" y="3383338"/>
            <a:ext cx="1176272" cy="459722"/>
            <a:chOff x="2332603" y="1128278"/>
            <a:chExt cx="1176272" cy="459722"/>
          </a:xfrm>
        </p:grpSpPr>
        <p:sp>
          <p:nvSpPr>
            <p:cNvPr id="230" name="모서리가 둥근 직사각형 76">
              <a:extLst>
                <a:ext uri="{FF2B5EF4-FFF2-40B4-BE49-F238E27FC236}">
                  <a16:creationId xmlns:a16="http://schemas.microsoft.com/office/drawing/2014/main" id="{3D7A7149-EDDE-4A97-9862-3DC180D17C4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1" name="직사각형 230">
              <a:extLst>
                <a:ext uri="{FF2B5EF4-FFF2-40B4-BE49-F238E27FC236}">
                  <a16:creationId xmlns:a16="http://schemas.microsoft.com/office/drawing/2014/main" id="{E253E58D-66C2-439E-9C4D-064E855F8F9E}"/>
                </a:ext>
              </a:extLst>
            </p:cNvPr>
            <p:cNvSpPr/>
            <p:nvPr/>
          </p:nvSpPr>
          <p:spPr>
            <a:xfrm>
              <a:off x="2357133" y="1235028"/>
              <a:ext cx="1127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정보저장</a:t>
              </a:r>
            </a:p>
          </p:txBody>
        </p:sp>
      </p:grpSp>
      <p:cxnSp>
        <p:nvCxnSpPr>
          <p:cNvPr id="232" name="직선 화살표 연결선 231">
            <a:extLst>
              <a:ext uri="{FF2B5EF4-FFF2-40B4-BE49-F238E27FC236}">
                <a16:creationId xmlns:a16="http://schemas.microsoft.com/office/drawing/2014/main" id="{F3A2397C-9D5B-4536-8F63-7D09A8F2086D}"/>
              </a:ext>
            </a:extLst>
          </p:cNvPr>
          <p:cNvCxnSpPr>
            <a:cxnSpLocks/>
            <a:stCxn id="152" idx="2"/>
            <a:endCxn id="187" idx="0"/>
          </p:cNvCxnSpPr>
          <p:nvPr/>
        </p:nvCxnSpPr>
        <p:spPr>
          <a:xfrm>
            <a:off x="3718261" y="3937199"/>
            <a:ext cx="0" cy="56885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직선 화살표 연결선 232">
            <a:extLst>
              <a:ext uri="{FF2B5EF4-FFF2-40B4-BE49-F238E27FC236}">
                <a16:creationId xmlns:a16="http://schemas.microsoft.com/office/drawing/2014/main" id="{F5DCE7E8-85C6-423B-B83E-BDAC2D77A8EC}"/>
              </a:ext>
            </a:extLst>
          </p:cNvPr>
          <p:cNvCxnSpPr>
            <a:cxnSpLocks/>
            <a:stCxn id="187" idx="3"/>
            <a:endCxn id="218" idx="1"/>
          </p:cNvCxnSpPr>
          <p:nvPr/>
        </p:nvCxnSpPr>
        <p:spPr>
          <a:xfrm flipV="1">
            <a:off x="4306397" y="3613199"/>
            <a:ext cx="682763" cy="112271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직선 화살표 연결선 234">
            <a:extLst>
              <a:ext uri="{FF2B5EF4-FFF2-40B4-BE49-F238E27FC236}">
                <a16:creationId xmlns:a16="http://schemas.microsoft.com/office/drawing/2014/main" id="{939E09E1-88B8-462C-B381-5E0D8FD126EC}"/>
              </a:ext>
            </a:extLst>
          </p:cNvPr>
          <p:cNvCxnSpPr>
            <a:cxnSpLocks/>
            <a:stCxn id="218" idx="3"/>
            <a:endCxn id="230" idx="1"/>
          </p:cNvCxnSpPr>
          <p:nvPr/>
        </p:nvCxnSpPr>
        <p:spPr>
          <a:xfrm>
            <a:off x="6393160" y="3613199"/>
            <a:ext cx="5048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869880E5-BD94-409E-9BFD-D47265FBD7D7}"/>
              </a:ext>
            </a:extLst>
          </p:cNvPr>
          <p:cNvSpPr txBox="1"/>
          <p:nvPr/>
        </p:nvSpPr>
        <p:spPr>
          <a:xfrm>
            <a:off x="6346296" y="340012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8" name="직선 화살표 연결선 237">
            <a:extLst>
              <a:ext uri="{FF2B5EF4-FFF2-40B4-BE49-F238E27FC236}">
                <a16:creationId xmlns:a16="http://schemas.microsoft.com/office/drawing/2014/main" id="{647D1F8B-22AC-4C4F-AA3E-1A4EBFAB8B6E}"/>
              </a:ext>
            </a:extLst>
          </p:cNvPr>
          <p:cNvCxnSpPr>
            <a:cxnSpLocks/>
            <a:stCxn id="230" idx="3"/>
            <a:endCxn id="128" idx="2"/>
          </p:cNvCxnSpPr>
          <p:nvPr/>
        </p:nvCxnSpPr>
        <p:spPr>
          <a:xfrm>
            <a:off x="8074302" y="3613199"/>
            <a:ext cx="5191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50" idx="1"/>
          </p:cNvCxnSpPr>
          <p:nvPr/>
        </p:nvCxnSpPr>
        <p:spPr>
          <a:xfrm>
            <a:off x="1312568" y="3613199"/>
            <a:ext cx="35962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7DC31159-4A6E-4ED2-AEC4-ADBDC82CA758}"/>
              </a:ext>
            </a:extLst>
          </p:cNvPr>
          <p:cNvCxnSpPr>
            <a:cxnSpLocks/>
            <a:endCxn id="152" idx="1"/>
          </p:cNvCxnSpPr>
          <p:nvPr/>
        </p:nvCxnSpPr>
        <p:spPr>
          <a:xfrm>
            <a:off x="2570747" y="3613198"/>
            <a:ext cx="44551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929312C4-1454-4983-8E6C-3610A066ABEF}"/>
              </a:ext>
            </a:extLst>
          </p:cNvPr>
          <p:cNvGrpSpPr/>
          <p:nvPr/>
        </p:nvGrpSpPr>
        <p:grpSpPr>
          <a:xfrm>
            <a:off x="6902396" y="4177222"/>
            <a:ext cx="1176272" cy="459722"/>
            <a:chOff x="2332603" y="1128278"/>
            <a:chExt cx="1176272" cy="459722"/>
          </a:xfrm>
        </p:grpSpPr>
        <p:sp>
          <p:nvSpPr>
            <p:cNvPr id="42" name="모서리가 둥근 직사각형 76">
              <a:extLst>
                <a:ext uri="{FF2B5EF4-FFF2-40B4-BE49-F238E27FC236}">
                  <a16:creationId xmlns:a16="http://schemas.microsoft.com/office/drawing/2014/main" id="{00F9A5ED-4805-4F8D-9B16-AB56AB25B96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14BA8A4A-1B56-4334-A57B-48C66962694D}"/>
                </a:ext>
              </a:extLst>
            </p:cNvPr>
            <p:cNvSpPr/>
            <p:nvPr/>
          </p:nvSpPr>
          <p:spPr>
            <a:xfrm>
              <a:off x="2607204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0323E2DB-B046-4C88-BA8E-2590F0AD274B}"/>
              </a:ext>
            </a:extLst>
          </p:cNvPr>
          <p:cNvCxnSpPr>
            <a:cxnSpLocks/>
            <a:stCxn id="230" idx="2"/>
            <a:endCxn id="42" idx="0"/>
          </p:cNvCxnSpPr>
          <p:nvPr/>
        </p:nvCxnSpPr>
        <p:spPr>
          <a:xfrm>
            <a:off x="7486166" y="3843060"/>
            <a:ext cx="4366" cy="33416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B007FD2D-5E6D-42F4-A31E-90EC219014E0}"/>
              </a:ext>
            </a:extLst>
          </p:cNvPr>
          <p:cNvGrpSpPr/>
          <p:nvPr/>
        </p:nvGrpSpPr>
        <p:grpSpPr>
          <a:xfrm>
            <a:off x="6393160" y="4954647"/>
            <a:ext cx="958082" cy="215444"/>
            <a:chOff x="2571460" y="1230830"/>
            <a:chExt cx="698558" cy="215444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DC9D61F-C052-4547-B806-7B56DBBC2E4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0320266-B468-45FC-9F31-DF4042C9DA09}"/>
                </a:ext>
              </a:extLst>
            </p:cNvPr>
            <p:cNvSpPr/>
            <p:nvPr/>
          </p:nvSpPr>
          <p:spPr>
            <a:xfrm>
              <a:off x="2788552" y="1230830"/>
              <a:ext cx="26437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Mic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92AD5461-653A-402D-9CFC-513BE487F14E}"/>
              </a:ext>
            </a:extLst>
          </p:cNvPr>
          <p:cNvGrpSpPr/>
          <p:nvPr/>
        </p:nvGrpSpPr>
        <p:grpSpPr>
          <a:xfrm>
            <a:off x="7677515" y="4954629"/>
            <a:ext cx="958082" cy="215444"/>
            <a:chOff x="2571460" y="1230830"/>
            <a:chExt cx="698558" cy="215444"/>
          </a:xfrm>
        </p:grpSpPr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7AD4996-FFFF-4A68-875D-EF19CF513732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31268B9-740B-4376-AEDC-908369C4857A}"/>
                </a:ext>
              </a:extLst>
            </p:cNvPr>
            <p:cNvSpPr/>
            <p:nvPr/>
          </p:nvSpPr>
          <p:spPr>
            <a:xfrm>
              <a:off x="2711999" y="1230830"/>
              <a:ext cx="41749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Speaker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0DFE2FB-E998-4825-8A09-B2AC338E39BA}"/>
              </a:ext>
            </a:extLst>
          </p:cNvPr>
          <p:cNvCxnSpPr>
            <a:stCxn id="42" idx="2"/>
            <a:endCxn id="51" idx="0"/>
          </p:cNvCxnSpPr>
          <p:nvPr/>
        </p:nvCxnSpPr>
        <p:spPr>
          <a:xfrm flipH="1">
            <a:off x="6872205" y="4636944"/>
            <a:ext cx="618327" cy="3177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1A9F5316-281E-4D95-A633-7817E12B804F}"/>
              </a:ext>
            </a:extLst>
          </p:cNvPr>
          <p:cNvCxnSpPr>
            <a:cxnSpLocks/>
            <a:stCxn id="42" idx="2"/>
            <a:endCxn id="54" idx="0"/>
          </p:cNvCxnSpPr>
          <p:nvPr/>
        </p:nvCxnSpPr>
        <p:spPr>
          <a:xfrm>
            <a:off x="7490532" y="4636944"/>
            <a:ext cx="666031" cy="3176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358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Phone 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3229807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319164"/>
              </p:ext>
            </p:extLst>
          </p:nvPr>
        </p:nvGraphicFramePr>
        <p:xfrm>
          <a:off x="200470" y="1294224"/>
          <a:ext cx="9505060" cy="54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걸기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클라이언트 다이얼패드 또는 주소록을 이용하여 전화 걸기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걸기 취소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진행 중인 전화 걸기를 취소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돌려주기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통화중인 호를 다른 사람에게 연결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438656" lvl="1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돌려 받는 이와 통화를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한후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전화를 끊고 두사람을 연결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438656" lvl="1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돌려 받는 이와 통화를 하지 않고 전화를 끊어 두사람을 연결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다시 걸기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이전 전화 걸기를 시도한 고객에게 다시 전화 걸기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받기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걸려온 전화를 받기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받기 거절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걸려온 전화에 대해 받기 거절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통화 중인 호를 보류하기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보류해제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 보류된 호의 보류 해제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끊기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 중인 호를 종료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음소거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 중인 호에서 음소거 모드로 변경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음소거 해제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음소거 모드를 해제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자통화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두 개의 호를 동시에 수신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호 교환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두 개의 호가 연결되어 있는 경우 통화중인 호를 보류 시키고 보류되어 있던 통화를 활성화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당겨 받기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동일 그룹으로 되어 있는 전화기에 전화가 걸려온 경우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당겨받기를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이용하여 전화를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수신된 전화가 있는 경우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알림창을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출력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통화내역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발신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부재중 에 대한 통화 내역을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1840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63" y="3054008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1585271" y="3510591"/>
            <a:ext cx="958083" cy="215444"/>
            <a:chOff x="2571460" y="1230830"/>
            <a:chExt cx="698558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602138" y="1230830"/>
              <a:ext cx="63722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전화번호 입력 </a:t>
              </a:r>
            </a:p>
          </p:txBody>
        </p: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3B672763-BC15-4E74-9B20-153FC592A0A4}"/>
              </a:ext>
            </a:extLst>
          </p:cNvPr>
          <p:cNvGrpSpPr/>
          <p:nvPr/>
        </p:nvGrpSpPr>
        <p:grpSpPr>
          <a:xfrm>
            <a:off x="3016261" y="3289199"/>
            <a:ext cx="1404000" cy="648000"/>
            <a:chOff x="2096156" y="976385"/>
            <a:chExt cx="1649166" cy="763508"/>
          </a:xfrm>
        </p:grpSpPr>
        <p:sp>
          <p:nvSpPr>
            <p:cNvPr id="152" name="순서도: 판단 151">
              <a:extLst>
                <a:ext uri="{FF2B5EF4-FFF2-40B4-BE49-F238E27FC236}">
                  <a16:creationId xmlns:a16="http://schemas.microsoft.com/office/drawing/2014/main" id="{841AF21F-A714-4871-9D9C-126E22026D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3" name="직사각형 152">
              <a:extLst>
                <a:ext uri="{FF2B5EF4-FFF2-40B4-BE49-F238E27FC236}">
                  <a16:creationId xmlns:a16="http://schemas.microsoft.com/office/drawing/2014/main" id="{6BB1219A-6CB3-49E1-B639-2BE9C0B9D867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0B7B2E16-4415-4F11-96D3-9F8BEC00B6F0}"/>
              </a:ext>
            </a:extLst>
          </p:cNvPr>
          <p:cNvGrpSpPr/>
          <p:nvPr/>
        </p:nvGrpSpPr>
        <p:grpSpPr>
          <a:xfrm>
            <a:off x="3130125" y="2286192"/>
            <a:ext cx="1176272" cy="459722"/>
            <a:chOff x="2332603" y="1128278"/>
            <a:chExt cx="1176272" cy="459722"/>
          </a:xfrm>
        </p:grpSpPr>
        <p:sp>
          <p:nvSpPr>
            <p:cNvPr id="158" name="모서리가 둥근 직사각형 142">
              <a:extLst>
                <a:ext uri="{FF2B5EF4-FFF2-40B4-BE49-F238E27FC236}">
                  <a16:creationId xmlns:a16="http://schemas.microsoft.com/office/drawing/2014/main" id="{FA87F158-C0D6-42DF-8463-3F9F10C103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9" name="직사각형 158">
              <a:extLst>
                <a:ext uri="{FF2B5EF4-FFF2-40B4-BE49-F238E27FC236}">
                  <a16:creationId xmlns:a16="http://schemas.microsoft.com/office/drawing/2014/main" id="{3B15D180-CC21-4238-AFB6-CE0D85F1D4A0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0" name="꺾인 연결선 78">
            <a:extLst>
              <a:ext uri="{FF2B5EF4-FFF2-40B4-BE49-F238E27FC236}">
                <a16:creationId xmlns:a16="http://schemas.microsoft.com/office/drawing/2014/main" id="{1EE71808-BC27-4285-A559-2CBCE1083253}"/>
              </a:ext>
            </a:extLst>
          </p:cNvPr>
          <p:cNvCxnSpPr>
            <a:cxnSpLocks/>
            <a:stCxn id="152" idx="0"/>
            <a:endCxn id="158" idx="2"/>
          </p:cNvCxnSpPr>
          <p:nvPr/>
        </p:nvCxnSpPr>
        <p:spPr>
          <a:xfrm flipV="1">
            <a:off x="3718261" y="2745914"/>
            <a:ext cx="0" cy="54328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BE59D186-6745-43B9-8505-B4CAC4AE5DB5}"/>
              </a:ext>
            </a:extLst>
          </p:cNvPr>
          <p:cNvSpPr txBox="1"/>
          <p:nvPr/>
        </p:nvSpPr>
        <p:spPr>
          <a:xfrm>
            <a:off x="3672100" y="390533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110728EE-78B4-4472-A9A9-F148BDB49FBA}"/>
              </a:ext>
            </a:extLst>
          </p:cNvPr>
          <p:cNvSpPr txBox="1"/>
          <p:nvPr/>
        </p:nvSpPr>
        <p:spPr>
          <a:xfrm>
            <a:off x="3696199" y="30063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3130125" y="4506049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421252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F809FC6F-9540-4D54-925F-80136B696E73}"/>
              </a:ext>
            </a:extLst>
          </p:cNvPr>
          <p:cNvGrpSpPr/>
          <p:nvPr/>
        </p:nvGrpSpPr>
        <p:grpSpPr>
          <a:xfrm>
            <a:off x="4989160" y="3289199"/>
            <a:ext cx="1404000" cy="648000"/>
            <a:chOff x="2096156" y="976385"/>
            <a:chExt cx="1649166" cy="763508"/>
          </a:xfrm>
        </p:grpSpPr>
        <p:sp>
          <p:nvSpPr>
            <p:cNvPr id="218" name="순서도: 판단 217">
              <a:extLst>
                <a:ext uri="{FF2B5EF4-FFF2-40B4-BE49-F238E27FC236}">
                  <a16:creationId xmlns:a16="http://schemas.microsoft.com/office/drawing/2014/main" id="{76ECCE5D-FA50-4FCA-9618-16068F8227D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A68F31BF-B972-4F00-86FF-A83AEB0CAEAD}"/>
                </a:ext>
              </a:extLst>
            </p:cNvPr>
            <p:cNvSpPr/>
            <p:nvPr/>
          </p:nvSpPr>
          <p:spPr>
            <a:xfrm>
              <a:off x="2484657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응답 여부</a:t>
              </a:r>
            </a:p>
          </p:txBody>
        </p:sp>
      </p:grpSp>
      <p:cxnSp>
        <p:nvCxnSpPr>
          <p:cNvPr id="224" name="꺾인 연결선 78">
            <a:extLst>
              <a:ext uri="{FF2B5EF4-FFF2-40B4-BE49-F238E27FC236}">
                <a16:creationId xmlns:a16="http://schemas.microsoft.com/office/drawing/2014/main" id="{142343D3-FB95-4EF3-BA03-210CF78AC90B}"/>
              </a:ext>
            </a:extLst>
          </p:cNvPr>
          <p:cNvCxnSpPr>
            <a:cxnSpLocks/>
            <a:stCxn id="218" idx="0"/>
            <a:endCxn id="48" idx="2"/>
          </p:cNvCxnSpPr>
          <p:nvPr/>
        </p:nvCxnSpPr>
        <p:spPr>
          <a:xfrm rot="5400000" flipH="1" flipV="1">
            <a:off x="5420433" y="3016642"/>
            <a:ext cx="543285" cy="18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TextBox 224">
            <a:extLst>
              <a:ext uri="{FF2B5EF4-FFF2-40B4-BE49-F238E27FC236}">
                <a16:creationId xmlns:a16="http://schemas.microsoft.com/office/drawing/2014/main" id="{EBED5FCB-858D-4FC4-B890-342F779DAC42}"/>
              </a:ext>
            </a:extLst>
          </p:cNvPr>
          <p:cNvSpPr txBox="1"/>
          <p:nvPr/>
        </p:nvSpPr>
        <p:spPr>
          <a:xfrm>
            <a:off x="5641621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6" name="꺾인 연결선 78">
            <a:extLst>
              <a:ext uri="{FF2B5EF4-FFF2-40B4-BE49-F238E27FC236}">
                <a16:creationId xmlns:a16="http://schemas.microsoft.com/office/drawing/2014/main" id="{0E7B3E97-4606-43BF-A71F-6CC1E795D86B}"/>
              </a:ext>
            </a:extLst>
          </p:cNvPr>
          <p:cNvCxnSpPr>
            <a:cxnSpLocks/>
            <a:stCxn id="158" idx="1"/>
            <a:endCxn id="256" idx="0"/>
          </p:cNvCxnSpPr>
          <p:nvPr/>
        </p:nvCxnSpPr>
        <p:spPr>
          <a:xfrm rot="10800000" flipV="1">
            <a:off x="772569" y="2516053"/>
            <a:ext cx="2357557" cy="55714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직선 화살표 연결선 231">
            <a:extLst>
              <a:ext uri="{FF2B5EF4-FFF2-40B4-BE49-F238E27FC236}">
                <a16:creationId xmlns:a16="http://schemas.microsoft.com/office/drawing/2014/main" id="{F3A2397C-9D5B-4536-8F63-7D09A8F2086D}"/>
              </a:ext>
            </a:extLst>
          </p:cNvPr>
          <p:cNvCxnSpPr>
            <a:cxnSpLocks/>
            <a:stCxn id="152" idx="2"/>
            <a:endCxn id="187" idx="0"/>
          </p:cNvCxnSpPr>
          <p:nvPr/>
        </p:nvCxnSpPr>
        <p:spPr>
          <a:xfrm>
            <a:off x="3718261" y="3937199"/>
            <a:ext cx="0" cy="56885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직선 화살표 연결선 232">
            <a:extLst>
              <a:ext uri="{FF2B5EF4-FFF2-40B4-BE49-F238E27FC236}">
                <a16:creationId xmlns:a16="http://schemas.microsoft.com/office/drawing/2014/main" id="{F5DCE7E8-85C6-423B-B83E-BDAC2D77A8EC}"/>
              </a:ext>
            </a:extLst>
          </p:cNvPr>
          <p:cNvCxnSpPr>
            <a:cxnSpLocks/>
            <a:stCxn id="187" idx="3"/>
            <a:endCxn id="218" idx="2"/>
          </p:cNvCxnSpPr>
          <p:nvPr/>
        </p:nvCxnSpPr>
        <p:spPr>
          <a:xfrm flipV="1">
            <a:off x="4306397" y="3937199"/>
            <a:ext cx="1384763" cy="7987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직선 화살표 연결선 234">
            <a:extLst>
              <a:ext uri="{FF2B5EF4-FFF2-40B4-BE49-F238E27FC236}">
                <a16:creationId xmlns:a16="http://schemas.microsoft.com/office/drawing/2014/main" id="{939E09E1-88B8-462C-B381-5E0D8FD126EC}"/>
              </a:ext>
            </a:extLst>
          </p:cNvPr>
          <p:cNvCxnSpPr>
            <a:cxnSpLocks/>
            <a:stCxn id="218" idx="3"/>
          </p:cNvCxnSpPr>
          <p:nvPr/>
        </p:nvCxnSpPr>
        <p:spPr>
          <a:xfrm>
            <a:off x="6393160" y="3613199"/>
            <a:ext cx="5048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869880E5-BD94-409E-9BFD-D47265FBD7D7}"/>
              </a:ext>
            </a:extLst>
          </p:cNvPr>
          <p:cNvSpPr txBox="1"/>
          <p:nvPr/>
        </p:nvSpPr>
        <p:spPr>
          <a:xfrm>
            <a:off x="6346296" y="340012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272703" cy="51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7DC31159-4A6E-4ED2-AEC4-ADBDC82CA758}"/>
              </a:ext>
            </a:extLst>
          </p:cNvPr>
          <p:cNvCxnSpPr>
            <a:cxnSpLocks/>
            <a:stCxn id="149" idx="3"/>
            <a:endCxn id="152" idx="1"/>
          </p:cNvCxnSpPr>
          <p:nvPr/>
        </p:nvCxnSpPr>
        <p:spPr>
          <a:xfrm flipV="1">
            <a:off x="2543354" y="3613199"/>
            <a:ext cx="472907" cy="51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BDFF6BC-800B-414D-9BD4-EF412B1C4D55}"/>
              </a:ext>
            </a:extLst>
          </p:cNvPr>
          <p:cNvGrpSpPr/>
          <p:nvPr/>
        </p:nvGrpSpPr>
        <p:grpSpPr>
          <a:xfrm>
            <a:off x="5104855" y="2286192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E3D8A78D-448B-4C5C-89AB-F4B8C40E731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9DD159B-0BEE-4523-8E22-5226786C23D1}"/>
                </a:ext>
              </a:extLst>
            </p:cNvPr>
            <p:cNvSpPr/>
            <p:nvPr/>
          </p:nvSpPr>
          <p:spPr>
            <a:xfrm>
              <a:off x="2700170" y="1235028"/>
              <a:ext cx="4411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1" name="꺾인 연결선 78">
            <a:extLst>
              <a:ext uri="{FF2B5EF4-FFF2-40B4-BE49-F238E27FC236}">
                <a16:creationId xmlns:a16="http://schemas.microsoft.com/office/drawing/2014/main" id="{56C48C35-5710-4945-A22A-0FF8430C58E8}"/>
              </a:ext>
            </a:extLst>
          </p:cNvPr>
          <p:cNvCxnSpPr>
            <a:cxnSpLocks/>
            <a:stCxn id="48" idx="1"/>
            <a:endCxn id="218" idx="1"/>
          </p:cNvCxnSpPr>
          <p:nvPr/>
        </p:nvCxnSpPr>
        <p:spPr>
          <a:xfrm rot="10800000" flipV="1">
            <a:off x="4989161" y="2516053"/>
            <a:ext cx="115695" cy="1097146"/>
          </a:xfrm>
          <a:prstGeom prst="bentConnector3">
            <a:avLst>
              <a:gd name="adj1" fmla="val 29758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4477426-2D8B-4606-9CD2-6677CB93FD81}"/>
              </a:ext>
            </a:extLst>
          </p:cNvPr>
          <p:cNvGrpSpPr/>
          <p:nvPr/>
        </p:nvGrpSpPr>
        <p:grpSpPr>
          <a:xfrm>
            <a:off x="6891456" y="3289199"/>
            <a:ext cx="1404000" cy="648000"/>
            <a:chOff x="2096156" y="976385"/>
            <a:chExt cx="1649166" cy="763508"/>
          </a:xfrm>
        </p:grpSpPr>
        <p:sp>
          <p:nvSpPr>
            <p:cNvPr id="57" name="순서도: 판단 56">
              <a:extLst>
                <a:ext uri="{FF2B5EF4-FFF2-40B4-BE49-F238E27FC236}">
                  <a16:creationId xmlns:a16="http://schemas.microsoft.com/office/drawing/2014/main" id="{C911543C-6EC3-4549-81BA-D29F4DBB01C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18F4AC3-0FB0-4783-A2D0-C5909C5678D7}"/>
                </a:ext>
              </a:extLst>
            </p:cNvPr>
            <p:cNvSpPr/>
            <p:nvPr/>
          </p:nvSpPr>
          <p:spPr>
            <a:xfrm>
              <a:off x="2307663" y="1235028"/>
              <a:ext cx="122615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상태 여부</a:t>
              </a: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120FEF59-5C4D-4189-8BDF-4792DCEB8D7E}"/>
              </a:ext>
            </a:extLst>
          </p:cNvPr>
          <p:cNvGrpSpPr/>
          <p:nvPr/>
        </p:nvGrpSpPr>
        <p:grpSpPr>
          <a:xfrm>
            <a:off x="7005320" y="2286191"/>
            <a:ext cx="1176272" cy="459722"/>
            <a:chOff x="2332603" y="1128278"/>
            <a:chExt cx="1176272" cy="459722"/>
          </a:xfrm>
        </p:grpSpPr>
        <p:sp>
          <p:nvSpPr>
            <p:cNvPr id="60" name="모서리가 둥근 직사각형 142">
              <a:extLst>
                <a:ext uri="{FF2B5EF4-FFF2-40B4-BE49-F238E27FC236}">
                  <a16:creationId xmlns:a16="http://schemas.microsoft.com/office/drawing/2014/main" id="{86DF80FF-562B-426A-8D56-5C25FB8BDE7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B769EFBB-A6EE-47D5-AFE4-C418A3C44195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62" name="직선 화살표 연결선 232">
            <a:extLst>
              <a:ext uri="{FF2B5EF4-FFF2-40B4-BE49-F238E27FC236}">
                <a16:creationId xmlns:a16="http://schemas.microsoft.com/office/drawing/2014/main" id="{6994D266-C18A-4B11-98C9-4437B4DF80B7}"/>
              </a:ext>
            </a:extLst>
          </p:cNvPr>
          <p:cNvCxnSpPr>
            <a:cxnSpLocks/>
            <a:stCxn id="57" idx="0"/>
            <a:endCxn id="60" idx="2"/>
          </p:cNvCxnSpPr>
          <p:nvPr/>
        </p:nvCxnSpPr>
        <p:spPr>
          <a:xfrm flipV="1">
            <a:off x="7593456" y="2745913"/>
            <a:ext cx="0" cy="54328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A58E494E-9766-453C-B939-0C5BB41CA0DD}"/>
              </a:ext>
            </a:extLst>
          </p:cNvPr>
          <p:cNvGrpSpPr/>
          <p:nvPr/>
        </p:nvGrpSpPr>
        <p:grpSpPr>
          <a:xfrm>
            <a:off x="7007221" y="4506048"/>
            <a:ext cx="1176272" cy="459722"/>
            <a:chOff x="2332603" y="1128278"/>
            <a:chExt cx="1176272" cy="459722"/>
          </a:xfrm>
        </p:grpSpPr>
        <p:sp>
          <p:nvSpPr>
            <p:cNvPr id="64" name="모서리가 둥근 직사각형 76">
              <a:extLst>
                <a:ext uri="{FF2B5EF4-FFF2-40B4-BE49-F238E27FC236}">
                  <a16:creationId xmlns:a16="http://schemas.microsoft.com/office/drawing/2014/main" id="{08B9162E-0C8D-4441-8FBE-76E37F7823D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8DBCDBD1-7A9B-45C5-ABF4-AE548304D4B6}"/>
                </a:ext>
              </a:extLst>
            </p:cNvPr>
            <p:cNvSpPr/>
            <p:nvPr/>
          </p:nvSpPr>
          <p:spPr>
            <a:xfrm>
              <a:off x="2677734" y="1235028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통화 </a:t>
              </a:r>
            </a:p>
          </p:txBody>
        </p:sp>
      </p:grpSp>
      <p:cxnSp>
        <p:nvCxnSpPr>
          <p:cNvPr id="66" name="직선 화살표 연결선 232">
            <a:extLst>
              <a:ext uri="{FF2B5EF4-FFF2-40B4-BE49-F238E27FC236}">
                <a16:creationId xmlns:a16="http://schemas.microsoft.com/office/drawing/2014/main" id="{A54E722E-DA12-4239-A28C-B49F13DAB34D}"/>
              </a:ext>
            </a:extLst>
          </p:cNvPr>
          <p:cNvCxnSpPr>
            <a:cxnSpLocks/>
            <a:stCxn id="57" idx="2"/>
            <a:endCxn id="64" idx="0"/>
          </p:cNvCxnSpPr>
          <p:nvPr/>
        </p:nvCxnSpPr>
        <p:spPr>
          <a:xfrm>
            <a:off x="7593456" y="3937199"/>
            <a:ext cx="1901" cy="56884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6F9FD2EC-EF0B-4EE4-AAF6-1712906A7045}"/>
              </a:ext>
            </a:extLst>
          </p:cNvPr>
          <p:cNvGrpSpPr/>
          <p:nvPr/>
        </p:nvGrpSpPr>
        <p:grpSpPr>
          <a:xfrm>
            <a:off x="6207052" y="4006179"/>
            <a:ext cx="873957" cy="215444"/>
            <a:chOff x="2483762" y="1230830"/>
            <a:chExt cx="873957" cy="215444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0AAFE647-53C9-4229-8068-6A712E2F454C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6145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2291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08437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44581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0731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16875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53022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289168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E2553795-048B-490D-8882-F17259051B00}"/>
                </a:ext>
              </a:extLst>
            </p:cNvPr>
            <p:cNvSpPr/>
            <p:nvPr/>
          </p:nvSpPr>
          <p:spPr>
            <a:xfrm>
              <a:off x="2483762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6145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72291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8437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44581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80731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16875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53022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89168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응답 상태 정보</a:t>
              </a:r>
            </a:p>
          </p:txBody>
        </p:sp>
      </p:grp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4AFF935-FDE8-4B2F-BE4F-123AF1B990F0}"/>
              </a:ext>
            </a:extLst>
          </p:cNvPr>
          <p:cNvCxnSpPr>
            <a:endCxn id="71" idx="0"/>
          </p:cNvCxnSpPr>
          <p:nvPr/>
        </p:nvCxnSpPr>
        <p:spPr>
          <a:xfrm>
            <a:off x="6644029" y="3613199"/>
            <a:ext cx="2" cy="3929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232">
            <a:extLst>
              <a:ext uri="{FF2B5EF4-FFF2-40B4-BE49-F238E27FC236}">
                <a16:creationId xmlns:a16="http://schemas.microsoft.com/office/drawing/2014/main" id="{A807E914-FB03-452D-B61E-64BD611A7534}"/>
              </a:ext>
            </a:extLst>
          </p:cNvPr>
          <p:cNvCxnSpPr>
            <a:cxnSpLocks/>
            <a:stCxn id="64" idx="3"/>
            <a:endCxn id="128" idx="4"/>
          </p:cNvCxnSpPr>
          <p:nvPr/>
        </p:nvCxnSpPr>
        <p:spPr>
          <a:xfrm flipV="1">
            <a:off x="8183493" y="4153199"/>
            <a:ext cx="949939" cy="58271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5C964348-EED6-444A-BC23-F1251006E666}"/>
              </a:ext>
            </a:extLst>
          </p:cNvPr>
          <p:cNvSpPr txBox="1"/>
          <p:nvPr/>
        </p:nvSpPr>
        <p:spPr>
          <a:xfrm>
            <a:off x="7595037" y="38984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BEED636-55C2-4E91-B5C1-6D8587FC4AD7}"/>
              </a:ext>
            </a:extLst>
          </p:cNvPr>
          <p:cNvSpPr txBox="1"/>
          <p:nvPr/>
        </p:nvSpPr>
        <p:spPr>
          <a:xfrm>
            <a:off x="7573591" y="306704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1" name="직선 화살표 연결선 232">
            <a:extLst>
              <a:ext uri="{FF2B5EF4-FFF2-40B4-BE49-F238E27FC236}">
                <a16:creationId xmlns:a16="http://schemas.microsoft.com/office/drawing/2014/main" id="{DE050122-F621-46B2-AA14-12F21FEEAEDA}"/>
              </a:ext>
            </a:extLst>
          </p:cNvPr>
          <p:cNvCxnSpPr>
            <a:cxnSpLocks/>
            <a:stCxn id="60" idx="3"/>
            <a:endCxn id="128" idx="0"/>
          </p:cNvCxnSpPr>
          <p:nvPr/>
        </p:nvCxnSpPr>
        <p:spPr>
          <a:xfrm>
            <a:off x="8181592" y="2516052"/>
            <a:ext cx="951840" cy="55714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915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632520" y="2889000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63" y="2958367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취소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121472" y="2889000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3053760" y="3199139"/>
            <a:ext cx="1407600" cy="459722"/>
            <a:chOff x="2270571" y="1128278"/>
            <a:chExt cx="1300356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270571" y="1235028"/>
              <a:ext cx="130035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취소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F809FC6F-9540-4D54-925F-80136B696E73}"/>
              </a:ext>
            </a:extLst>
          </p:cNvPr>
          <p:cNvGrpSpPr/>
          <p:nvPr/>
        </p:nvGrpSpPr>
        <p:grpSpPr>
          <a:xfrm>
            <a:off x="5448240" y="3105000"/>
            <a:ext cx="1404000" cy="648000"/>
            <a:chOff x="2096156" y="976385"/>
            <a:chExt cx="1649166" cy="763508"/>
          </a:xfrm>
        </p:grpSpPr>
        <p:sp>
          <p:nvSpPr>
            <p:cNvPr id="218" name="순서도: 판단 217">
              <a:extLst>
                <a:ext uri="{FF2B5EF4-FFF2-40B4-BE49-F238E27FC236}">
                  <a16:creationId xmlns:a16="http://schemas.microsoft.com/office/drawing/2014/main" id="{76ECCE5D-FA50-4FCA-9618-16068F8227D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A68F31BF-B972-4F00-86FF-A83AEB0CAEAD}"/>
                </a:ext>
              </a:extLst>
            </p:cNvPr>
            <p:cNvSpPr/>
            <p:nvPr/>
          </p:nvSpPr>
          <p:spPr>
            <a:xfrm>
              <a:off x="2307663" y="1235028"/>
              <a:ext cx="1226157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</a:rPr>
                <a:t>결과 상태 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35" name="직선 화살표 연결선 234">
            <a:extLst>
              <a:ext uri="{FF2B5EF4-FFF2-40B4-BE49-F238E27FC236}">
                <a16:creationId xmlns:a16="http://schemas.microsoft.com/office/drawing/2014/main" id="{939E09E1-88B8-462C-B381-5E0D8FD126EC}"/>
              </a:ext>
            </a:extLst>
          </p:cNvPr>
          <p:cNvCxnSpPr>
            <a:cxnSpLocks/>
            <a:stCxn id="218" idx="0"/>
            <a:endCxn id="21" idx="2"/>
          </p:cNvCxnSpPr>
          <p:nvPr/>
        </p:nvCxnSpPr>
        <p:spPr>
          <a:xfrm flipV="1">
            <a:off x="6150240" y="2664586"/>
            <a:ext cx="0" cy="4404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87" idx="1"/>
          </p:cNvCxnSpPr>
          <p:nvPr/>
        </p:nvCxnSpPr>
        <p:spPr>
          <a:xfrm>
            <a:off x="1712520" y="3429000"/>
            <a:ext cx="14083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493F7949-CB1C-4478-9E2E-E0187BEFAFA1}"/>
              </a:ext>
            </a:extLst>
          </p:cNvPr>
          <p:cNvCxnSpPr>
            <a:cxnSpLocks/>
            <a:stCxn id="187" idx="3"/>
            <a:endCxn id="218" idx="1"/>
          </p:cNvCxnSpPr>
          <p:nvPr/>
        </p:nvCxnSpPr>
        <p:spPr>
          <a:xfrm>
            <a:off x="4394190" y="3429000"/>
            <a:ext cx="105405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ABA7153D-0B58-42AF-9CE0-514318F7C8E0}"/>
              </a:ext>
            </a:extLst>
          </p:cNvPr>
          <p:cNvGrpSpPr/>
          <p:nvPr/>
        </p:nvGrpSpPr>
        <p:grpSpPr>
          <a:xfrm>
            <a:off x="5562104" y="2204864"/>
            <a:ext cx="1176272" cy="459722"/>
            <a:chOff x="2332603" y="1128278"/>
            <a:chExt cx="1176272" cy="459722"/>
          </a:xfrm>
        </p:grpSpPr>
        <p:sp>
          <p:nvSpPr>
            <p:cNvPr id="21" name="모서리가 둥근 직사각형 142">
              <a:extLst>
                <a:ext uri="{FF2B5EF4-FFF2-40B4-BE49-F238E27FC236}">
                  <a16:creationId xmlns:a16="http://schemas.microsoft.com/office/drawing/2014/main" id="{6796ABA4-A870-4DB3-9B7E-3DB6400E883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3F8BC4E-40BB-4A51-ABA3-7766E41E363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3F2198E-F5B9-4B5C-9BB4-E84D5F35B2E9}"/>
              </a:ext>
            </a:extLst>
          </p:cNvPr>
          <p:cNvSpPr txBox="1"/>
          <p:nvPr/>
        </p:nvSpPr>
        <p:spPr>
          <a:xfrm>
            <a:off x="6792003" y="324102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E7E925-1AFA-403A-B087-0CF74FBF81CF}"/>
              </a:ext>
            </a:extLst>
          </p:cNvPr>
          <p:cNvSpPr txBox="1"/>
          <p:nvPr/>
        </p:nvSpPr>
        <p:spPr>
          <a:xfrm>
            <a:off x="6163072" y="288410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2929B553-DF9F-4EA9-A075-AA7FC087E146}"/>
              </a:ext>
            </a:extLst>
          </p:cNvPr>
          <p:cNvCxnSpPr>
            <a:cxnSpLocks/>
            <a:stCxn id="218" idx="3"/>
            <a:endCxn id="128" idx="2"/>
          </p:cNvCxnSpPr>
          <p:nvPr/>
        </p:nvCxnSpPr>
        <p:spPr>
          <a:xfrm>
            <a:off x="6852240" y="3429000"/>
            <a:ext cx="1269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7C79E7D2-A439-464A-9252-684609057BA2}"/>
              </a:ext>
            </a:extLst>
          </p:cNvPr>
          <p:cNvCxnSpPr>
            <a:cxnSpLocks/>
            <a:stCxn id="21" idx="3"/>
            <a:endCxn id="128" idx="0"/>
          </p:cNvCxnSpPr>
          <p:nvPr/>
        </p:nvCxnSpPr>
        <p:spPr>
          <a:xfrm>
            <a:off x="6738376" y="2434725"/>
            <a:ext cx="1923096" cy="4542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711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383226" y="2889000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63" y="3080207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돌려주기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442771" y="2889000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F809FC6F-9540-4D54-925F-80136B696E73}"/>
              </a:ext>
            </a:extLst>
          </p:cNvPr>
          <p:cNvGrpSpPr/>
          <p:nvPr/>
        </p:nvGrpSpPr>
        <p:grpSpPr>
          <a:xfrm>
            <a:off x="5115015" y="3105000"/>
            <a:ext cx="1404000" cy="648000"/>
            <a:chOff x="2096156" y="976385"/>
            <a:chExt cx="1649166" cy="763508"/>
          </a:xfrm>
        </p:grpSpPr>
        <p:sp>
          <p:nvSpPr>
            <p:cNvPr id="218" name="순서도: 판단 217">
              <a:extLst>
                <a:ext uri="{FF2B5EF4-FFF2-40B4-BE49-F238E27FC236}">
                  <a16:creationId xmlns:a16="http://schemas.microsoft.com/office/drawing/2014/main" id="{76ECCE5D-FA50-4FCA-9618-16068F8227D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A68F31BF-B972-4F00-86FF-A83AEB0CAEAD}"/>
                </a:ext>
              </a:extLst>
            </p:cNvPr>
            <p:cNvSpPr/>
            <p:nvPr/>
          </p:nvSpPr>
          <p:spPr>
            <a:xfrm>
              <a:off x="2307662" y="1235028"/>
              <a:ext cx="122615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상태 여부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23" idx="1"/>
          </p:cNvCxnSpPr>
          <p:nvPr/>
        </p:nvCxnSpPr>
        <p:spPr>
          <a:xfrm>
            <a:off x="1463226" y="3429000"/>
            <a:ext cx="44374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23E3D444-FAC3-46A2-883D-90FF17D5ACAA}"/>
              </a:ext>
            </a:extLst>
          </p:cNvPr>
          <p:cNvGrpSpPr/>
          <p:nvPr/>
        </p:nvGrpSpPr>
        <p:grpSpPr>
          <a:xfrm>
            <a:off x="3421367" y="4293096"/>
            <a:ext cx="1176272" cy="459722"/>
            <a:chOff x="2332603" y="1128278"/>
            <a:chExt cx="1176272" cy="459722"/>
          </a:xfrm>
        </p:grpSpPr>
        <p:sp>
          <p:nvSpPr>
            <p:cNvPr id="20" name="모서리가 둥근 직사각형 142">
              <a:extLst>
                <a:ext uri="{FF2B5EF4-FFF2-40B4-BE49-F238E27FC236}">
                  <a16:creationId xmlns:a16="http://schemas.microsoft.com/office/drawing/2014/main" id="{0991E62F-BACD-4877-89C7-847E33489C8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B924389-32AB-452F-9213-947730377C74}"/>
                </a:ext>
              </a:extLst>
            </p:cNvPr>
            <p:cNvSpPr/>
            <p:nvPr/>
          </p:nvSpPr>
          <p:spPr>
            <a:xfrm>
              <a:off x="2421251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돌려주기 요청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0388A183-2378-4F63-A1A4-3105F905E955}"/>
              </a:ext>
            </a:extLst>
          </p:cNvPr>
          <p:cNvGrpSpPr/>
          <p:nvPr/>
        </p:nvGrpSpPr>
        <p:grpSpPr>
          <a:xfrm>
            <a:off x="1846452" y="3321278"/>
            <a:ext cx="1079143" cy="215444"/>
            <a:chOff x="2527334" y="1230830"/>
            <a:chExt cx="786826" cy="215444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6EC4D24-0D67-402F-8039-08EEE83F6A3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1CE876E-8329-4A37-9842-B7728C800E06}"/>
                </a:ext>
              </a:extLst>
            </p:cNvPr>
            <p:cNvSpPr/>
            <p:nvPr/>
          </p:nvSpPr>
          <p:spPr>
            <a:xfrm>
              <a:off x="2527334" y="1230830"/>
              <a:ext cx="78682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돌려주기 정보 입력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B60F99F3-8185-4832-8F91-03C5AF8E4EA9}"/>
              </a:ext>
            </a:extLst>
          </p:cNvPr>
          <p:cNvGrpSpPr/>
          <p:nvPr/>
        </p:nvGrpSpPr>
        <p:grpSpPr>
          <a:xfrm>
            <a:off x="3308821" y="3105000"/>
            <a:ext cx="1404000" cy="648000"/>
            <a:chOff x="2096156" y="976385"/>
            <a:chExt cx="1649166" cy="763508"/>
          </a:xfrm>
        </p:grpSpPr>
        <p:sp>
          <p:nvSpPr>
            <p:cNvPr id="34" name="순서도: 판단 33">
              <a:extLst>
                <a:ext uri="{FF2B5EF4-FFF2-40B4-BE49-F238E27FC236}">
                  <a16:creationId xmlns:a16="http://schemas.microsoft.com/office/drawing/2014/main" id="{F5C46F90-4D85-4E73-AFC8-7789CB61B04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5CA187A6-DD28-4B40-9621-C4282B905724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68A2860-79B1-4F1E-83B2-BCC24ECD29B5}"/>
              </a:ext>
            </a:extLst>
          </p:cNvPr>
          <p:cNvCxnSpPr>
            <a:cxnSpLocks/>
            <a:stCxn id="23" idx="3"/>
            <a:endCxn id="34" idx="1"/>
          </p:cNvCxnSpPr>
          <p:nvPr/>
        </p:nvCxnSpPr>
        <p:spPr>
          <a:xfrm flipV="1">
            <a:off x="2865053" y="3429000"/>
            <a:ext cx="44376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96784BE-A12F-4919-91D2-3981D3E0239B}"/>
              </a:ext>
            </a:extLst>
          </p:cNvPr>
          <p:cNvGrpSpPr/>
          <p:nvPr/>
        </p:nvGrpSpPr>
        <p:grpSpPr>
          <a:xfrm>
            <a:off x="3427052" y="2204864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142">
              <a:extLst>
                <a:ext uri="{FF2B5EF4-FFF2-40B4-BE49-F238E27FC236}">
                  <a16:creationId xmlns:a16="http://schemas.microsoft.com/office/drawing/2014/main" id="{A8DF4E66-CBC9-4085-BDFF-1DF62F08A35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A9FD33F2-AB21-4347-8E31-43BB5D02A36E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28C16C7F-A28B-4A92-8A36-D4C29F79F786}"/>
              </a:ext>
            </a:extLst>
          </p:cNvPr>
          <p:cNvCxnSpPr>
            <a:cxnSpLocks/>
            <a:stCxn id="34" idx="0"/>
            <a:endCxn id="41" idx="2"/>
          </p:cNvCxnSpPr>
          <p:nvPr/>
        </p:nvCxnSpPr>
        <p:spPr>
          <a:xfrm flipV="1">
            <a:off x="4010821" y="2664586"/>
            <a:ext cx="4367" cy="4404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0DC4B9FC-5D67-451B-9D5A-C7DFC8DF1127}"/>
              </a:ext>
            </a:extLst>
          </p:cNvPr>
          <p:cNvCxnSpPr>
            <a:cxnSpLocks/>
            <a:stCxn id="41" idx="1"/>
            <a:endCxn id="23" idx="0"/>
          </p:cNvCxnSpPr>
          <p:nvPr/>
        </p:nvCxnSpPr>
        <p:spPr>
          <a:xfrm rot="10800000" flipV="1">
            <a:off x="2386012" y="2434725"/>
            <a:ext cx="1041040" cy="88657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4D3A49C8-3940-4D1A-9CCF-397DBDFCB84A}"/>
              </a:ext>
            </a:extLst>
          </p:cNvPr>
          <p:cNvCxnSpPr>
            <a:cxnSpLocks/>
            <a:stCxn id="34" idx="2"/>
            <a:endCxn id="20" idx="0"/>
          </p:cNvCxnSpPr>
          <p:nvPr/>
        </p:nvCxnSpPr>
        <p:spPr>
          <a:xfrm flipH="1">
            <a:off x="4009503" y="3753000"/>
            <a:ext cx="1318" cy="54009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9C5A2953-6A75-4210-AEFD-C44AE403734C}"/>
              </a:ext>
            </a:extLst>
          </p:cNvPr>
          <p:cNvCxnSpPr>
            <a:cxnSpLocks/>
            <a:stCxn id="20" idx="3"/>
            <a:endCxn id="218" idx="1"/>
          </p:cNvCxnSpPr>
          <p:nvPr/>
        </p:nvCxnSpPr>
        <p:spPr>
          <a:xfrm flipV="1">
            <a:off x="4597639" y="3429000"/>
            <a:ext cx="517376" cy="109395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B6CDDE4A-1C89-4888-83A0-E825B8A63CFC}"/>
              </a:ext>
            </a:extLst>
          </p:cNvPr>
          <p:cNvGrpSpPr/>
          <p:nvPr/>
        </p:nvGrpSpPr>
        <p:grpSpPr>
          <a:xfrm>
            <a:off x="5228879" y="4293096"/>
            <a:ext cx="1176272" cy="459722"/>
            <a:chOff x="2332603" y="1128278"/>
            <a:chExt cx="1176272" cy="459722"/>
          </a:xfrm>
        </p:grpSpPr>
        <p:sp>
          <p:nvSpPr>
            <p:cNvPr id="65" name="모서리가 둥근 직사각형 142">
              <a:extLst>
                <a:ext uri="{FF2B5EF4-FFF2-40B4-BE49-F238E27FC236}">
                  <a16:creationId xmlns:a16="http://schemas.microsoft.com/office/drawing/2014/main" id="{2C740EEF-F372-45EE-BA5D-CB42B146DA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9CD536EB-B640-470D-AD7D-519B59B5EBD8}"/>
                </a:ext>
              </a:extLst>
            </p:cNvPr>
            <p:cNvSpPr/>
            <p:nvPr/>
          </p:nvSpPr>
          <p:spPr>
            <a:xfrm>
              <a:off x="2549493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실행</a:t>
              </a: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BE4BE652-422C-43A8-BA7A-0F11B7961FC6}"/>
              </a:ext>
            </a:extLst>
          </p:cNvPr>
          <p:cNvGrpSpPr/>
          <p:nvPr/>
        </p:nvGrpSpPr>
        <p:grpSpPr>
          <a:xfrm>
            <a:off x="5228879" y="2192084"/>
            <a:ext cx="1176272" cy="459722"/>
            <a:chOff x="2332603" y="1128278"/>
            <a:chExt cx="1176272" cy="459722"/>
          </a:xfrm>
        </p:grpSpPr>
        <p:sp>
          <p:nvSpPr>
            <p:cNvPr id="68" name="모서리가 둥근 직사각형 142">
              <a:extLst>
                <a:ext uri="{FF2B5EF4-FFF2-40B4-BE49-F238E27FC236}">
                  <a16:creationId xmlns:a16="http://schemas.microsoft.com/office/drawing/2014/main" id="{FE8EBE2F-54CC-4722-8734-890EC8B6D11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A2DB7CF0-5EC0-429D-BCF9-CCE220033B47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70" name="직선 화살표 연결선 52">
            <a:extLst>
              <a:ext uri="{FF2B5EF4-FFF2-40B4-BE49-F238E27FC236}">
                <a16:creationId xmlns:a16="http://schemas.microsoft.com/office/drawing/2014/main" id="{6B245E9E-0107-4D93-8C04-832DDB748DEF}"/>
              </a:ext>
            </a:extLst>
          </p:cNvPr>
          <p:cNvCxnSpPr>
            <a:cxnSpLocks/>
            <a:stCxn id="218" idx="0"/>
            <a:endCxn id="68" idx="2"/>
          </p:cNvCxnSpPr>
          <p:nvPr/>
        </p:nvCxnSpPr>
        <p:spPr>
          <a:xfrm flipV="1">
            <a:off x="5817015" y="2651806"/>
            <a:ext cx="0" cy="4531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52">
            <a:extLst>
              <a:ext uri="{FF2B5EF4-FFF2-40B4-BE49-F238E27FC236}">
                <a16:creationId xmlns:a16="http://schemas.microsoft.com/office/drawing/2014/main" id="{88147D6D-01F0-4889-8487-D287E51E609C}"/>
              </a:ext>
            </a:extLst>
          </p:cNvPr>
          <p:cNvCxnSpPr>
            <a:cxnSpLocks/>
            <a:stCxn id="218" idx="2"/>
            <a:endCxn id="65" idx="0"/>
          </p:cNvCxnSpPr>
          <p:nvPr/>
        </p:nvCxnSpPr>
        <p:spPr>
          <a:xfrm>
            <a:off x="5817015" y="3753000"/>
            <a:ext cx="0" cy="54009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706CC112-372B-4743-B069-373F5AF40004}"/>
              </a:ext>
            </a:extLst>
          </p:cNvPr>
          <p:cNvGrpSpPr/>
          <p:nvPr/>
        </p:nvGrpSpPr>
        <p:grpSpPr>
          <a:xfrm>
            <a:off x="5228879" y="5301208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124A9C25-07A5-4F09-8260-794A6F5D71C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43BF73-7BF8-4A53-AF5F-7CB63DAEA886}"/>
                </a:ext>
              </a:extLst>
            </p:cNvPr>
            <p:cNvSpPr/>
            <p:nvPr/>
          </p:nvSpPr>
          <p:spPr>
            <a:xfrm>
              <a:off x="2421253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전화끊기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실행</a:t>
              </a:r>
            </a:p>
          </p:txBody>
        </p:sp>
      </p:grpSp>
      <p:cxnSp>
        <p:nvCxnSpPr>
          <p:cNvPr id="79" name="직선 화살표 연결선 52">
            <a:extLst>
              <a:ext uri="{FF2B5EF4-FFF2-40B4-BE49-F238E27FC236}">
                <a16:creationId xmlns:a16="http://schemas.microsoft.com/office/drawing/2014/main" id="{3002199F-DC56-4035-BE38-5EFFE88DD87F}"/>
              </a:ext>
            </a:extLst>
          </p:cNvPr>
          <p:cNvCxnSpPr>
            <a:cxnSpLocks/>
            <a:stCxn id="65" idx="2"/>
            <a:endCxn id="77" idx="0"/>
          </p:cNvCxnSpPr>
          <p:nvPr/>
        </p:nvCxnSpPr>
        <p:spPr>
          <a:xfrm>
            <a:off x="5817015" y="4752818"/>
            <a:ext cx="0" cy="54839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AD44DF64-F2E2-42EE-AEA2-419DAB91894C}"/>
              </a:ext>
            </a:extLst>
          </p:cNvPr>
          <p:cNvGrpSpPr/>
          <p:nvPr/>
        </p:nvGrpSpPr>
        <p:grpSpPr>
          <a:xfrm>
            <a:off x="6883273" y="3199139"/>
            <a:ext cx="1176272" cy="459722"/>
            <a:chOff x="2332603" y="1128278"/>
            <a:chExt cx="1176272" cy="459722"/>
          </a:xfrm>
        </p:grpSpPr>
        <p:sp>
          <p:nvSpPr>
            <p:cNvPr id="83" name="모서리가 둥근 직사각형 142">
              <a:extLst>
                <a:ext uri="{FF2B5EF4-FFF2-40B4-BE49-F238E27FC236}">
                  <a16:creationId xmlns:a16="http://schemas.microsoft.com/office/drawing/2014/main" id="{95D77659-2F3E-4CBC-94CC-9448625CF24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B3AE420-8C12-45F9-BB87-68DB1B449E0F}"/>
                </a:ext>
              </a:extLst>
            </p:cNvPr>
            <p:cNvSpPr/>
            <p:nvPr/>
          </p:nvSpPr>
          <p:spPr>
            <a:xfrm>
              <a:off x="2421253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실행</a:t>
              </a:r>
            </a:p>
          </p:txBody>
        </p:sp>
      </p:grpSp>
      <p:cxnSp>
        <p:nvCxnSpPr>
          <p:cNvPr id="85" name="직선 화살표 연결선 52">
            <a:extLst>
              <a:ext uri="{FF2B5EF4-FFF2-40B4-BE49-F238E27FC236}">
                <a16:creationId xmlns:a16="http://schemas.microsoft.com/office/drawing/2014/main" id="{137328F1-81A3-452D-951D-CE868398C410}"/>
              </a:ext>
            </a:extLst>
          </p:cNvPr>
          <p:cNvCxnSpPr>
            <a:cxnSpLocks/>
            <a:stCxn id="77" idx="3"/>
            <a:endCxn id="83" idx="2"/>
          </p:cNvCxnSpPr>
          <p:nvPr/>
        </p:nvCxnSpPr>
        <p:spPr>
          <a:xfrm flipV="1">
            <a:off x="6405151" y="3658861"/>
            <a:ext cx="1066258" cy="18722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52">
            <a:extLst>
              <a:ext uri="{FF2B5EF4-FFF2-40B4-BE49-F238E27FC236}">
                <a16:creationId xmlns:a16="http://schemas.microsoft.com/office/drawing/2014/main" id="{C0E233F6-9BAC-464A-8B02-BB9B1671218A}"/>
              </a:ext>
            </a:extLst>
          </p:cNvPr>
          <p:cNvCxnSpPr>
            <a:cxnSpLocks/>
            <a:stCxn id="83" idx="3"/>
            <a:endCxn id="128" idx="2"/>
          </p:cNvCxnSpPr>
          <p:nvPr/>
        </p:nvCxnSpPr>
        <p:spPr>
          <a:xfrm>
            <a:off x="8059545" y="3429000"/>
            <a:ext cx="38322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AE6CDBB0-898A-4998-B13D-144130F0D3A3}"/>
              </a:ext>
            </a:extLst>
          </p:cNvPr>
          <p:cNvSpPr txBox="1"/>
          <p:nvPr/>
        </p:nvSpPr>
        <p:spPr>
          <a:xfrm>
            <a:off x="3966213" y="292216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202B37A-9DDA-41F8-9235-42C84C64FEB7}"/>
              </a:ext>
            </a:extLst>
          </p:cNvPr>
          <p:cNvSpPr txBox="1"/>
          <p:nvPr/>
        </p:nvSpPr>
        <p:spPr>
          <a:xfrm>
            <a:off x="3975831" y="371982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D0D5D09-34C8-416F-8FDD-497139BDDDCE}"/>
              </a:ext>
            </a:extLst>
          </p:cNvPr>
          <p:cNvSpPr txBox="1"/>
          <p:nvPr/>
        </p:nvSpPr>
        <p:spPr>
          <a:xfrm>
            <a:off x="5793709" y="370402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395728B-3A87-47C2-9884-20E85021BC8A}"/>
              </a:ext>
            </a:extLst>
          </p:cNvPr>
          <p:cNvSpPr txBox="1"/>
          <p:nvPr/>
        </p:nvSpPr>
        <p:spPr>
          <a:xfrm>
            <a:off x="5793709" y="29113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직선 화살표 연결선 46">
            <a:extLst>
              <a:ext uri="{FF2B5EF4-FFF2-40B4-BE49-F238E27FC236}">
                <a16:creationId xmlns:a16="http://schemas.microsoft.com/office/drawing/2014/main" id="{20C4F533-7F60-4F33-B55B-CC8C146A9C26}"/>
              </a:ext>
            </a:extLst>
          </p:cNvPr>
          <p:cNvCxnSpPr>
            <a:cxnSpLocks/>
            <a:stCxn id="68" idx="3"/>
            <a:endCxn id="128" idx="0"/>
          </p:cNvCxnSpPr>
          <p:nvPr/>
        </p:nvCxnSpPr>
        <p:spPr>
          <a:xfrm>
            <a:off x="6405151" y="2421945"/>
            <a:ext cx="2577620" cy="4670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05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63" y="3054008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다시걸기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5601072" y="3019477"/>
            <a:ext cx="958082" cy="215444"/>
            <a:chOff x="2571460" y="1230830"/>
            <a:chExt cx="698558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703817" y="1230830"/>
              <a:ext cx="4338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전화번호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6567101" y="3383338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421252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33" name="직선 화살표 연결선 232">
            <a:extLst>
              <a:ext uri="{FF2B5EF4-FFF2-40B4-BE49-F238E27FC236}">
                <a16:creationId xmlns:a16="http://schemas.microsoft.com/office/drawing/2014/main" id="{F5DCE7E8-85C6-423B-B83E-BDAC2D77A8EC}"/>
              </a:ext>
            </a:extLst>
          </p:cNvPr>
          <p:cNvCxnSpPr>
            <a:cxnSpLocks/>
            <a:stCxn id="187" idx="3"/>
            <a:endCxn id="128" idx="2"/>
          </p:cNvCxnSpPr>
          <p:nvPr/>
        </p:nvCxnSpPr>
        <p:spPr>
          <a:xfrm>
            <a:off x="7743373" y="3613199"/>
            <a:ext cx="85005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20" idx="1"/>
          </p:cNvCxnSpPr>
          <p:nvPr/>
        </p:nvCxnSpPr>
        <p:spPr>
          <a:xfrm>
            <a:off x="1312568" y="3613199"/>
            <a:ext cx="9120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AEB25FE-215B-4BE5-8DED-AA8831DBA27B}"/>
              </a:ext>
            </a:extLst>
          </p:cNvPr>
          <p:cNvGrpSpPr/>
          <p:nvPr/>
        </p:nvGrpSpPr>
        <p:grpSpPr>
          <a:xfrm>
            <a:off x="2162627" y="3383338"/>
            <a:ext cx="1300356" cy="459722"/>
            <a:chOff x="2270574" y="1128278"/>
            <a:chExt cx="1300356" cy="459722"/>
          </a:xfrm>
        </p:grpSpPr>
        <p:sp>
          <p:nvSpPr>
            <p:cNvPr id="20" name="모서리가 둥근 직사각형 76">
              <a:extLst>
                <a:ext uri="{FF2B5EF4-FFF2-40B4-BE49-F238E27FC236}">
                  <a16:creationId xmlns:a16="http://schemas.microsoft.com/office/drawing/2014/main" id="{DE925914-5DE3-4F6D-AFFE-0EF7B38BED9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BDE1A4D-5BC7-45B8-BA1F-2F43685FEBD0}"/>
                </a:ext>
              </a:extLst>
            </p:cNvPr>
            <p:cNvSpPr/>
            <p:nvPr/>
          </p:nvSpPr>
          <p:spPr>
            <a:xfrm>
              <a:off x="2270574" y="1235028"/>
              <a:ext cx="130035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최근 발신번호 조회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0E590C0F-5621-4637-B815-E2EDB7D541DD}"/>
              </a:ext>
            </a:extLst>
          </p:cNvPr>
          <p:cNvGrpSpPr/>
          <p:nvPr/>
        </p:nvGrpSpPr>
        <p:grpSpPr>
          <a:xfrm>
            <a:off x="4313042" y="3289199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8061432B-F224-4901-BF59-488F9BC0A2C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75923FE-1A02-4399-B4A6-100AFAC250DA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B6CED64F-760F-4FE8-90A2-65A630B01465}"/>
              </a:ext>
            </a:extLst>
          </p:cNvPr>
          <p:cNvCxnSpPr>
            <a:cxnSpLocks/>
            <a:stCxn id="21" idx="3"/>
            <a:endCxn id="25" idx="1"/>
          </p:cNvCxnSpPr>
          <p:nvPr/>
        </p:nvCxnSpPr>
        <p:spPr>
          <a:xfrm>
            <a:off x="3462983" y="3613199"/>
            <a:ext cx="85005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A450FDA9-354F-4246-8326-60935DC23892}"/>
              </a:ext>
            </a:extLst>
          </p:cNvPr>
          <p:cNvGrpSpPr/>
          <p:nvPr/>
        </p:nvGrpSpPr>
        <p:grpSpPr>
          <a:xfrm>
            <a:off x="4424800" y="2276872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142">
              <a:extLst>
                <a:ext uri="{FF2B5EF4-FFF2-40B4-BE49-F238E27FC236}">
                  <a16:creationId xmlns:a16="http://schemas.microsoft.com/office/drawing/2014/main" id="{11C1B419-BFC2-4C1C-BA87-DC3F378330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7FA62A8-25B3-4B4B-BF2C-EC2FD43D4800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D8D6F59B-0618-42F6-8F5E-E5B8EC65BBD2}"/>
              </a:ext>
            </a:extLst>
          </p:cNvPr>
          <p:cNvCxnSpPr>
            <a:cxnSpLocks/>
            <a:stCxn id="25" idx="0"/>
            <a:endCxn id="31" idx="2"/>
          </p:cNvCxnSpPr>
          <p:nvPr/>
        </p:nvCxnSpPr>
        <p:spPr>
          <a:xfrm flipH="1" flipV="1">
            <a:off x="5012936" y="2736594"/>
            <a:ext cx="2106" cy="5526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190BFA86-EBC6-45B7-A9CF-AEC6098A174A}"/>
              </a:ext>
            </a:extLst>
          </p:cNvPr>
          <p:cNvCxnSpPr>
            <a:cxnSpLocks/>
            <a:stCxn id="25" idx="3"/>
            <a:endCxn id="187" idx="1"/>
          </p:cNvCxnSpPr>
          <p:nvPr/>
        </p:nvCxnSpPr>
        <p:spPr>
          <a:xfrm>
            <a:off x="5717042" y="3613199"/>
            <a:ext cx="85005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188539F8-9FCD-4B9F-8217-E664CED18B38}"/>
              </a:ext>
            </a:extLst>
          </p:cNvPr>
          <p:cNvCxnSpPr>
            <a:cxnSpLocks/>
            <a:stCxn id="150" idx="2"/>
          </p:cNvCxnSpPr>
          <p:nvPr/>
        </p:nvCxnSpPr>
        <p:spPr>
          <a:xfrm>
            <a:off x="6080119" y="3234921"/>
            <a:ext cx="0" cy="388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BBF4D024-FC58-4E9C-8FAC-ACC0C9838B0E}"/>
              </a:ext>
            </a:extLst>
          </p:cNvPr>
          <p:cNvSpPr txBox="1"/>
          <p:nvPr/>
        </p:nvSpPr>
        <p:spPr>
          <a:xfrm>
            <a:off x="5008446" y="31083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A97D4D4-3B13-4FC8-9110-80E6159F2EBC}"/>
              </a:ext>
            </a:extLst>
          </p:cNvPr>
          <p:cNvSpPr txBox="1"/>
          <p:nvPr/>
        </p:nvSpPr>
        <p:spPr>
          <a:xfrm>
            <a:off x="5664780" y="342900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DD1990F9-8235-4B76-9451-73A921AD7002}"/>
              </a:ext>
            </a:extLst>
          </p:cNvPr>
          <p:cNvCxnSpPr>
            <a:cxnSpLocks/>
            <a:stCxn id="31" idx="3"/>
            <a:endCxn id="128" idx="0"/>
          </p:cNvCxnSpPr>
          <p:nvPr/>
        </p:nvCxnSpPr>
        <p:spPr>
          <a:xfrm>
            <a:off x="5601072" y="2506733"/>
            <a:ext cx="3532360" cy="5664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959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107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53795" y="3054008"/>
              <a:ext cx="10775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 받기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107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6525357" y="3381218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549495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통화 실행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78" idx="1"/>
          </p:cNvCxnSpPr>
          <p:nvPr/>
        </p:nvCxnSpPr>
        <p:spPr>
          <a:xfrm>
            <a:off x="1312568" y="3611079"/>
            <a:ext cx="89180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9CF7362-1C3F-4F60-B978-544C16746039}"/>
              </a:ext>
            </a:extLst>
          </p:cNvPr>
          <p:cNvGrpSpPr/>
          <p:nvPr/>
        </p:nvGrpSpPr>
        <p:grpSpPr>
          <a:xfrm>
            <a:off x="4229552" y="328707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196A020-08F7-496E-AF8A-C34691C816A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8222D27-621D-48EF-925B-2C4A14695CE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받기 여부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3022F34-82BA-40D8-9499-987E73B943A7}"/>
              </a:ext>
            </a:extLst>
          </p:cNvPr>
          <p:cNvGrpSpPr/>
          <p:nvPr/>
        </p:nvGrpSpPr>
        <p:grpSpPr>
          <a:xfrm>
            <a:off x="4342252" y="2204864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142">
              <a:extLst>
                <a:ext uri="{FF2B5EF4-FFF2-40B4-BE49-F238E27FC236}">
                  <a16:creationId xmlns:a16="http://schemas.microsoft.com/office/drawing/2014/main" id="{75A31568-1E47-4CB2-8D9E-EEB1C11EB8C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FCFB2F2-4719-41CC-9A1E-8B141B730E1D}"/>
                </a:ext>
              </a:extLst>
            </p:cNvPr>
            <p:cNvSpPr/>
            <p:nvPr/>
          </p:nvSpPr>
          <p:spPr>
            <a:xfrm>
              <a:off x="2398807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받기 거절 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8A208C3A-D6BB-43CD-9E26-B60B04AFA332}"/>
              </a:ext>
            </a:extLst>
          </p:cNvPr>
          <p:cNvCxnSpPr>
            <a:cxnSpLocks/>
            <a:stCxn id="20" idx="0"/>
            <a:endCxn id="24" idx="2"/>
          </p:cNvCxnSpPr>
          <p:nvPr/>
        </p:nvCxnSpPr>
        <p:spPr>
          <a:xfrm flipH="1" flipV="1">
            <a:off x="4930388" y="2664586"/>
            <a:ext cx="1164" cy="6224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4F300C99-FB1D-4548-84E0-A9430455F4A3}"/>
              </a:ext>
            </a:extLst>
          </p:cNvPr>
          <p:cNvCxnSpPr>
            <a:cxnSpLocks/>
            <a:stCxn id="20" idx="3"/>
            <a:endCxn id="187" idx="1"/>
          </p:cNvCxnSpPr>
          <p:nvPr/>
        </p:nvCxnSpPr>
        <p:spPr>
          <a:xfrm>
            <a:off x="5633552" y="3611079"/>
            <a:ext cx="89180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08E5694F-85E0-48B3-8751-C546E61301D1}"/>
              </a:ext>
            </a:extLst>
          </p:cNvPr>
          <p:cNvSpPr txBox="1"/>
          <p:nvPr/>
        </p:nvSpPr>
        <p:spPr>
          <a:xfrm>
            <a:off x="4881531" y="310086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2BA94DF-8959-4370-9F9E-29745E723BA3}"/>
              </a:ext>
            </a:extLst>
          </p:cNvPr>
          <p:cNvSpPr txBox="1"/>
          <p:nvPr/>
        </p:nvSpPr>
        <p:spPr>
          <a:xfrm>
            <a:off x="5577156" y="34232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C169B10E-A144-4AFE-B95E-5096FB1331E0}"/>
              </a:ext>
            </a:extLst>
          </p:cNvPr>
          <p:cNvCxnSpPr>
            <a:cxnSpLocks/>
            <a:stCxn id="187" idx="3"/>
            <a:endCxn id="128" idx="2"/>
          </p:cNvCxnSpPr>
          <p:nvPr/>
        </p:nvCxnSpPr>
        <p:spPr>
          <a:xfrm>
            <a:off x="7701629" y="3611079"/>
            <a:ext cx="89180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9BBB9E0-BF42-4756-8BCC-16517DEBD893}"/>
              </a:ext>
            </a:extLst>
          </p:cNvPr>
          <p:cNvGrpSpPr/>
          <p:nvPr/>
        </p:nvGrpSpPr>
        <p:grpSpPr>
          <a:xfrm>
            <a:off x="2204373" y="3071079"/>
            <a:ext cx="1133374" cy="1080000"/>
            <a:chOff x="2072680" y="5301088"/>
            <a:chExt cx="1133374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9150E0F8-EF95-479E-A0E2-0D78C6CCB754}"/>
                </a:ext>
              </a:extLst>
            </p:cNvPr>
            <p:cNvGrpSpPr/>
            <p:nvPr/>
          </p:nvGrpSpPr>
          <p:grpSpPr>
            <a:xfrm>
              <a:off x="2144688" y="5589240"/>
              <a:ext cx="958082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3C26D6D1-33AE-4839-AB04-B3E3F2837629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AB2C4E4E-5CBC-4FAE-8954-324414F4B575}"/>
                  </a:ext>
                </a:extLst>
              </p:cNvPr>
              <p:cNvSpPr/>
              <p:nvPr/>
            </p:nvSpPr>
            <p:spPr>
              <a:xfrm>
                <a:off x="2578177" y="1230830"/>
                <a:ext cx="685141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발신자 전화번호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BE453E0D-3EC1-4615-8C4A-58977D7673B7}"/>
                </a:ext>
              </a:extLst>
            </p:cNvPr>
            <p:cNvGrpSpPr/>
            <p:nvPr/>
          </p:nvGrpSpPr>
          <p:grpSpPr>
            <a:xfrm>
              <a:off x="2144688" y="5890131"/>
              <a:ext cx="958082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4ED84ABB-1762-41BF-8EE5-9ADAA1E0AD0F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C3B682B5-0FE3-4B5E-BB9A-5D0E9E40218F}"/>
                  </a:ext>
                </a:extLst>
              </p:cNvPr>
              <p:cNvSpPr/>
              <p:nvPr/>
            </p:nvSpPr>
            <p:spPr>
              <a:xfrm>
                <a:off x="2652979" y="1230830"/>
                <a:ext cx="53553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발신자 이름</a:t>
                </a:r>
              </a:p>
            </p:txBody>
          </p:sp>
        </p:grp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0F914052-7763-43FD-BD08-9AEDEDEE03BC}"/>
                </a:ext>
              </a:extLst>
            </p:cNvPr>
            <p:cNvSpPr/>
            <p:nvPr/>
          </p:nvSpPr>
          <p:spPr>
            <a:xfrm>
              <a:off x="2072680" y="5301088"/>
              <a:ext cx="1133374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17D1452-0E9E-4E88-AB95-901DD90F6ACA}"/>
              </a:ext>
            </a:extLst>
          </p:cNvPr>
          <p:cNvCxnSpPr>
            <a:cxnSpLocks/>
            <a:stCxn id="78" idx="3"/>
            <a:endCxn id="20" idx="1"/>
          </p:cNvCxnSpPr>
          <p:nvPr/>
        </p:nvCxnSpPr>
        <p:spPr>
          <a:xfrm>
            <a:off x="3337747" y="3611079"/>
            <a:ext cx="89180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화살표 연결선 88">
            <a:extLst>
              <a:ext uri="{FF2B5EF4-FFF2-40B4-BE49-F238E27FC236}">
                <a16:creationId xmlns:a16="http://schemas.microsoft.com/office/drawing/2014/main" id="{3BA07808-0986-40F7-92DA-09FED8052189}"/>
              </a:ext>
            </a:extLst>
          </p:cNvPr>
          <p:cNvCxnSpPr>
            <a:cxnSpLocks/>
            <a:stCxn id="24" idx="3"/>
            <a:endCxn id="128" idx="0"/>
          </p:cNvCxnSpPr>
          <p:nvPr/>
        </p:nvCxnSpPr>
        <p:spPr>
          <a:xfrm>
            <a:off x="5518524" y="2434725"/>
            <a:ext cx="3614908" cy="63635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814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107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55022" y="2985383"/>
              <a:ext cx="107753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 받기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거절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107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6375612" y="4459302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607203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78" idx="1"/>
          </p:cNvCxnSpPr>
          <p:nvPr/>
        </p:nvCxnSpPr>
        <p:spPr>
          <a:xfrm>
            <a:off x="1312568" y="3611079"/>
            <a:ext cx="8918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3022F34-82BA-40D8-9499-987E73B943A7}"/>
              </a:ext>
            </a:extLst>
          </p:cNvPr>
          <p:cNvGrpSpPr/>
          <p:nvPr/>
        </p:nvGrpSpPr>
        <p:grpSpPr>
          <a:xfrm>
            <a:off x="4229551" y="3381218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142">
              <a:extLst>
                <a:ext uri="{FF2B5EF4-FFF2-40B4-BE49-F238E27FC236}">
                  <a16:creationId xmlns:a16="http://schemas.microsoft.com/office/drawing/2014/main" id="{75A31568-1E47-4CB2-8D9E-EEB1C11EB8C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FCFB2F2-4719-41CC-9A1E-8B141B730E1D}"/>
                </a:ext>
              </a:extLst>
            </p:cNvPr>
            <p:cNvSpPr/>
            <p:nvPr/>
          </p:nvSpPr>
          <p:spPr>
            <a:xfrm>
              <a:off x="2398807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받기 거절 요청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4F300C99-FB1D-4548-84E0-A9430455F4A3}"/>
              </a:ext>
            </a:extLst>
          </p:cNvPr>
          <p:cNvCxnSpPr>
            <a:cxnSpLocks/>
            <a:stCxn id="24" idx="3"/>
            <a:endCxn id="45" idx="1"/>
          </p:cNvCxnSpPr>
          <p:nvPr/>
        </p:nvCxnSpPr>
        <p:spPr>
          <a:xfrm>
            <a:off x="5405823" y="3611079"/>
            <a:ext cx="8559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9BBB9E0-BF42-4756-8BCC-16517DEBD893}"/>
              </a:ext>
            </a:extLst>
          </p:cNvPr>
          <p:cNvGrpSpPr/>
          <p:nvPr/>
        </p:nvGrpSpPr>
        <p:grpSpPr>
          <a:xfrm>
            <a:off x="2204372" y="3071079"/>
            <a:ext cx="1133374" cy="1080000"/>
            <a:chOff x="2072680" y="5301088"/>
            <a:chExt cx="1133374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9150E0F8-EF95-479E-A0E2-0D78C6CCB754}"/>
                </a:ext>
              </a:extLst>
            </p:cNvPr>
            <p:cNvGrpSpPr/>
            <p:nvPr/>
          </p:nvGrpSpPr>
          <p:grpSpPr>
            <a:xfrm>
              <a:off x="2144688" y="5589240"/>
              <a:ext cx="958082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3C26D6D1-33AE-4839-AB04-B3E3F2837629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AB2C4E4E-5CBC-4FAE-8954-324414F4B575}"/>
                  </a:ext>
                </a:extLst>
              </p:cNvPr>
              <p:cNvSpPr/>
              <p:nvPr/>
            </p:nvSpPr>
            <p:spPr>
              <a:xfrm>
                <a:off x="2578177" y="1230830"/>
                <a:ext cx="685141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발신자 전화번호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BE453E0D-3EC1-4615-8C4A-58977D7673B7}"/>
                </a:ext>
              </a:extLst>
            </p:cNvPr>
            <p:cNvGrpSpPr/>
            <p:nvPr/>
          </p:nvGrpSpPr>
          <p:grpSpPr>
            <a:xfrm>
              <a:off x="2144688" y="5890131"/>
              <a:ext cx="958082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4ED84ABB-1762-41BF-8EE5-9ADAA1E0AD0F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C3B682B5-0FE3-4B5E-BB9A-5D0E9E40218F}"/>
                  </a:ext>
                </a:extLst>
              </p:cNvPr>
              <p:cNvSpPr/>
              <p:nvPr/>
            </p:nvSpPr>
            <p:spPr>
              <a:xfrm>
                <a:off x="2652979" y="1230830"/>
                <a:ext cx="53553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발신자 이름</a:t>
                </a:r>
              </a:p>
            </p:txBody>
          </p:sp>
        </p:grp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0F914052-7763-43FD-BD08-9AEDEDEE03BC}"/>
                </a:ext>
              </a:extLst>
            </p:cNvPr>
            <p:cNvSpPr/>
            <p:nvPr/>
          </p:nvSpPr>
          <p:spPr>
            <a:xfrm>
              <a:off x="2072680" y="5301088"/>
              <a:ext cx="1133374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17D1452-0E9E-4E88-AB95-901DD90F6ACA}"/>
              </a:ext>
            </a:extLst>
          </p:cNvPr>
          <p:cNvCxnSpPr>
            <a:cxnSpLocks/>
            <a:stCxn id="78" idx="3"/>
          </p:cNvCxnSpPr>
          <p:nvPr/>
        </p:nvCxnSpPr>
        <p:spPr>
          <a:xfrm>
            <a:off x="3337746" y="3611079"/>
            <a:ext cx="89180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CAAE7C31-9F3E-4922-AAB8-E921E33157E2}"/>
              </a:ext>
            </a:extLst>
          </p:cNvPr>
          <p:cNvGrpSpPr/>
          <p:nvPr/>
        </p:nvGrpSpPr>
        <p:grpSpPr>
          <a:xfrm>
            <a:off x="6261748" y="3287079"/>
            <a:ext cx="1404000" cy="648000"/>
            <a:chOff x="2096156" y="976385"/>
            <a:chExt cx="1649166" cy="763508"/>
          </a:xfrm>
        </p:grpSpPr>
        <p:sp>
          <p:nvSpPr>
            <p:cNvPr id="45" name="순서도: 판단 44">
              <a:extLst>
                <a:ext uri="{FF2B5EF4-FFF2-40B4-BE49-F238E27FC236}">
                  <a16:creationId xmlns:a16="http://schemas.microsoft.com/office/drawing/2014/main" id="{D209E1D5-32A5-4120-9656-4DB60621E73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404F0DC-AFE7-43E2-8223-A21E846C9C7F}"/>
                </a:ext>
              </a:extLst>
            </p:cNvPr>
            <p:cNvSpPr/>
            <p:nvPr/>
          </p:nvSpPr>
          <p:spPr>
            <a:xfrm>
              <a:off x="2307663" y="1235028"/>
              <a:ext cx="122615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상태 여부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B8976A27-0CE7-49FF-900D-82BEE19C8272}"/>
              </a:ext>
            </a:extLst>
          </p:cNvPr>
          <p:cNvGrpSpPr/>
          <p:nvPr/>
        </p:nvGrpSpPr>
        <p:grpSpPr>
          <a:xfrm>
            <a:off x="6375612" y="2348880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142">
              <a:extLst>
                <a:ext uri="{FF2B5EF4-FFF2-40B4-BE49-F238E27FC236}">
                  <a16:creationId xmlns:a16="http://schemas.microsoft.com/office/drawing/2014/main" id="{E7994B9F-D62F-4234-B508-21DD0A36B2B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59BE35D-0E7B-41AE-9521-C1EF46FB4D1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EF6CF69C-065F-49EE-B267-9F91244FAFFF}"/>
              </a:ext>
            </a:extLst>
          </p:cNvPr>
          <p:cNvCxnSpPr>
            <a:cxnSpLocks/>
            <a:stCxn id="45" idx="0"/>
            <a:endCxn id="54" idx="2"/>
          </p:cNvCxnSpPr>
          <p:nvPr/>
        </p:nvCxnSpPr>
        <p:spPr>
          <a:xfrm flipV="1">
            <a:off x="6963748" y="2808602"/>
            <a:ext cx="0" cy="47847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9E21AE96-7267-4B7C-8A33-1CD7A757876D}"/>
              </a:ext>
            </a:extLst>
          </p:cNvPr>
          <p:cNvCxnSpPr>
            <a:cxnSpLocks/>
            <a:stCxn id="54" idx="3"/>
            <a:endCxn id="128" idx="0"/>
          </p:cNvCxnSpPr>
          <p:nvPr/>
        </p:nvCxnSpPr>
        <p:spPr>
          <a:xfrm>
            <a:off x="7551884" y="2578741"/>
            <a:ext cx="1581548" cy="49233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CBAAECBD-F3B5-49F9-A3E9-0CECC4DA1C5D}"/>
              </a:ext>
            </a:extLst>
          </p:cNvPr>
          <p:cNvCxnSpPr>
            <a:cxnSpLocks/>
            <a:stCxn id="45" idx="2"/>
            <a:endCxn id="187" idx="0"/>
          </p:cNvCxnSpPr>
          <p:nvPr/>
        </p:nvCxnSpPr>
        <p:spPr>
          <a:xfrm>
            <a:off x="6963748" y="3935079"/>
            <a:ext cx="0" cy="52422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>
            <a:extLst>
              <a:ext uri="{FF2B5EF4-FFF2-40B4-BE49-F238E27FC236}">
                <a16:creationId xmlns:a16="http://schemas.microsoft.com/office/drawing/2014/main" id="{277C5A29-47B6-4B32-A4CE-BFE23C87D75C}"/>
              </a:ext>
            </a:extLst>
          </p:cNvPr>
          <p:cNvCxnSpPr>
            <a:cxnSpLocks/>
            <a:stCxn id="187" idx="3"/>
            <a:endCxn id="128" idx="4"/>
          </p:cNvCxnSpPr>
          <p:nvPr/>
        </p:nvCxnSpPr>
        <p:spPr>
          <a:xfrm flipV="1">
            <a:off x="7551884" y="4151079"/>
            <a:ext cx="1581548" cy="53808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8DA9391E-C248-4F5A-B170-3FB7F939FC13}"/>
              </a:ext>
            </a:extLst>
          </p:cNvPr>
          <p:cNvSpPr txBox="1"/>
          <p:nvPr/>
        </p:nvSpPr>
        <p:spPr>
          <a:xfrm>
            <a:off x="6924783" y="311999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CEFB33B-9E02-4F4A-BC61-1266A964FCE4}"/>
              </a:ext>
            </a:extLst>
          </p:cNvPr>
          <p:cNvSpPr txBox="1"/>
          <p:nvPr/>
        </p:nvSpPr>
        <p:spPr>
          <a:xfrm>
            <a:off x="6963748" y="39143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9509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95046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1780270" y="3505477"/>
            <a:ext cx="958082" cy="215444"/>
            <a:chOff x="2571460" y="1230830"/>
            <a:chExt cx="698558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602136" y="1230830"/>
              <a:ext cx="63722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정보 입력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3319918" y="4553454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549494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요청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46770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7DC31159-4A6E-4ED2-AEC4-ADBDC82CA758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2738352" y="3613199"/>
            <a:ext cx="46770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9CF7362-1C3F-4F60-B978-544C16746039}"/>
              </a:ext>
            </a:extLst>
          </p:cNvPr>
          <p:cNvGrpSpPr/>
          <p:nvPr/>
        </p:nvGrpSpPr>
        <p:grpSpPr>
          <a:xfrm>
            <a:off x="3206054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196A020-08F7-496E-AF8A-C34691C816A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8222D27-621D-48EF-925B-2C4A14695CE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3022F34-82BA-40D8-9499-987E73B943A7}"/>
              </a:ext>
            </a:extLst>
          </p:cNvPr>
          <p:cNvGrpSpPr/>
          <p:nvPr/>
        </p:nvGrpSpPr>
        <p:grpSpPr>
          <a:xfrm>
            <a:off x="3319918" y="2204864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142">
              <a:extLst>
                <a:ext uri="{FF2B5EF4-FFF2-40B4-BE49-F238E27FC236}">
                  <a16:creationId xmlns:a16="http://schemas.microsoft.com/office/drawing/2014/main" id="{75A31568-1E47-4CB2-8D9E-EEB1C11EB8C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FCFB2F2-4719-41CC-9A1E-8B141B730E1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8A208C3A-D6BB-43CD-9E26-B60B04AFA332}"/>
              </a:ext>
            </a:extLst>
          </p:cNvPr>
          <p:cNvCxnSpPr>
            <a:cxnSpLocks/>
            <a:stCxn id="20" idx="0"/>
            <a:endCxn id="24" idx="2"/>
          </p:cNvCxnSpPr>
          <p:nvPr/>
        </p:nvCxnSpPr>
        <p:spPr>
          <a:xfrm flipV="1">
            <a:off x="3908054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82169D6E-DFB8-4D83-BD14-7EE648E9FAA7}"/>
              </a:ext>
            </a:extLst>
          </p:cNvPr>
          <p:cNvGrpSpPr/>
          <p:nvPr/>
        </p:nvGrpSpPr>
        <p:grpSpPr>
          <a:xfrm>
            <a:off x="5153542" y="3289199"/>
            <a:ext cx="1404000" cy="648000"/>
            <a:chOff x="2096156" y="976385"/>
            <a:chExt cx="1649166" cy="763508"/>
          </a:xfrm>
        </p:grpSpPr>
        <p:sp>
          <p:nvSpPr>
            <p:cNvPr id="31" name="순서도: 판단 30">
              <a:extLst>
                <a:ext uri="{FF2B5EF4-FFF2-40B4-BE49-F238E27FC236}">
                  <a16:creationId xmlns:a16="http://schemas.microsoft.com/office/drawing/2014/main" id="{F390511E-ECE2-497A-96A0-6E3F2142C4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3F23F957-9251-46F3-A8E9-593F8CA4CDB5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여부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4F300C99-FB1D-4548-84E0-A9430455F4A3}"/>
              </a:ext>
            </a:extLst>
          </p:cNvPr>
          <p:cNvCxnSpPr>
            <a:cxnSpLocks/>
            <a:stCxn id="20" idx="2"/>
            <a:endCxn id="187" idx="0"/>
          </p:cNvCxnSpPr>
          <p:nvPr/>
        </p:nvCxnSpPr>
        <p:spPr>
          <a:xfrm>
            <a:off x="3908054" y="3937199"/>
            <a:ext cx="0" cy="61625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98B74840-7861-45C8-ABFB-F34BD13C1528}"/>
              </a:ext>
            </a:extLst>
          </p:cNvPr>
          <p:cNvCxnSpPr>
            <a:cxnSpLocks/>
            <a:stCxn id="187" idx="3"/>
            <a:endCxn id="31" idx="2"/>
          </p:cNvCxnSpPr>
          <p:nvPr/>
        </p:nvCxnSpPr>
        <p:spPr>
          <a:xfrm flipV="1">
            <a:off x="4496190" y="3937199"/>
            <a:ext cx="1359352" cy="84611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CA5D09B8-B3B3-4910-A191-9A46FC5B7A82}"/>
              </a:ext>
            </a:extLst>
          </p:cNvPr>
          <p:cNvGrpSpPr/>
          <p:nvPr/>
        </p:nvGrpSpPr>
        <p:grpSpPr>
          <a:xfrm>
            <a:off x="5267406" y="2192084"/>
            <a:ext cx="1176272" cy="459722"/>
            <a:chOff x="2332603" y="1128278"/>
            <a:chExt cx="1176272" cy="459722"/>
          </a:xfrm>
        </p:grpSpPr>
        <p:sp>
          <p:nvSpPr>
            <p:cNvPr id="39" name="모서리가 둥근 직사각형 142">
              <a:extLst>
                <a:ext uri="{FF2B5EF4-FFF2-40B4-BE49-F238E27FC236}">
                  <a16:creationId xmlns:a16="http://schemas.microsoft.com/office/drawing/2014/main" id="{ED2C69E0-13E3-432C-9D10-344977B2DF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1A2C293D-70AF-4394-819F-DB3E0F3C90E2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E6F0EA55-D8CB-4C24-951C-15A73E194F1F}"/>
              </a:ext>
            </a:extLst>
          </p:cNvPr>
          <p:cNvSpPr txBox="1"/>
          <p:nvPr/>
        </p:nvSpPr>
        <p:spPr>
          <a:xfrm>
            <a:off x="581709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25E25117-A8C8-4049-9548-E341C02ECBC7}"/>
              </a:ext>
            </a:extLst>
          </p:cNvPr>
          <p:cNvCxnSpPr>
            <a:cxnSpLocks/>
            <a:stCxn id="31" idx="0"/>
            <a:endCxn id="39" idx="2"/>
          </p:cNvCxnSpPr>
          <p:nvPr/>
        </p:nvCxnSpPr>
        <p:spPr>
          <a:xfrm flipV="1">
            <a:off x="585554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09AC5A1-DC0D-4D48-80AA-A36166F85882}"/>
              </a:ext>
            </a:extLst>
          </p:cNvPr>
          <p:cNvGrpSpPr/>
          <p:nvPr/>
        </p:nvGrpSpPr>
        <p:grpSpPr>
          <a:xfrm>
            <a:off x="6949458" y="3383338"/>
            <a:ext cx="1176272" cy="459722"/>
            <a:chOff x="2332603" y="1128278"/>
            <a:chExt cx="1176272" cy="459722"/>
          </a:xfrm>
        </p:grpSpPr>
        <p:sp>
          <p:nvSpPr>
            <p:cNvPr id="46" name="모서리가 둥근 직사각형 76">
              <a:extLst>
                <a:ext uri="{FF2B5EF4-FFF2-40B4-BE49-F238E27FC236}">
                  <a16:creationId xmlns:a16="http://schemas.microsoft.com/office/drawing/2014/main" id="{FB63CD3F-32CB-4AE5-B83D-A42ADFEEAB8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836D4A7-704F-4596-9716-46B82DC40BC9}"/>
                </a:ext>
              </a:extLst>
            </p:cNvPr>
            <p:cNvSpPr/>
            <p:nvPr/>
          </p:nvSpPr>
          <p:spPr>
            <a:xfrm>
              <a:off x="2549495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C9544768-EAA7-476D-894A-D7EC3D182090}"/>
              </a:ext>
            </a:extLst>
          </p:cNvPr>
          <p:cNvCxnSpPr>
            <a:cxnSpLocks/>
            <a:stCxn id="31" idx="3"/>
            <a:endCxn id="46" idx="1"/>
          </p:cNvCxnSpPr>
          <p:nvPr/>
        </p:nvCxnSpPr>
        <p:spPr>
          <a:xfrm>
            <a:off x="6557542" y="3613199"/>
            <a:ext cx="39191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55E8A301-9A27-48F6-9C4F-68D65BC7804D}"/>
              </a:ext>
            </a:extLst>
          </p:cNvPr>
          <p:cNvCxnSpPr>
            <a:cxnSpLocks/>
            <a:stCxn id="46" idx="3"/>
            <a:endCxn id="128" idx="2"/>
          </p:cNvCxnSpPr>
          <p:nvPr/>
        </p:nvCxnSpPr>
        <p:spPr>
          <a:xfrm>
            <a:off x="8125730" y="3613199"/>
            <a:ext cx="4677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08E5694F-85E0-48B3-8751-C546E61301D1}"/>
              </a:ext>
            </a:extLst>
          </p:cNvPr>
          <p:cNvSpPr txBox="1"/>
          <p:nvPr/>
        </p:nvSpPr>
        <p:spPr>
          <a:xfrm>
            <a:off x="3894492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A8E8B914-3444-49AC-ABDC-15B6FDC8FF4E}"/>
              </a:ext>
            </a:extLst>
          </p:cNvPr>
          <p:cNvCxnSpPr>
            <a:cxnSpLocks/>
            <a:stCxn id="24" idx="1"/>
            <a:endCxn id="149" idx="0"/>
          </p:cNvCxnSpPr>
          <p:nvPr/>
        </p:nvCxnSpPr>
        <p:spPr>
          <a:xfrm rot="10800000" flipV="1">
            <a:off x="2259312" y="2434724"/>
            <a:ext cx="1060607" cy="10707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82BA94DF-8959-4370-9F9E-29745E723BA3}"/>
              </a:ext>
            </a:extLst>
          </p:cNvPr>
          <p:cNvSpPr txBox="1"/>
          <p:nvPr/>
        </p:nvSpPr>
        <p:spPr>
          <a:xfrm>
            <a:off x="3891563" y="388285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DECF9F8-5EEA-42DD-9E19-2B565D154547}"/>
              </a:ext>
            </a:extLst>
          </p:cNvPr>
          <p:cNvSpPr txBox="1"/>
          <p:nvPr/>
        </p:nvSpPr>
        <p:spPr>
          <a:xfrm>
            <a:off x="5857427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71141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53795" y="3054008"/>
              <a:ext cx="10775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해제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1756058" y="3505477"/>
            <a:ext cx="1079144" cy="215444"/>
            <a:chOff x="2527333" y="1230830"/>
            <a:chExt cx="786827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27333" y="1230830"/>
              <a:ext cx="78682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보류해제 정보 입력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6973672" y="3383338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549493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통화 실행</a:t>
              </a:r>
            </a:p>
          </p:txBody>
        </p:sp>
      </p:grpSp>
      <p:cxnSp>
        <p:nvCxnSpPr>
          <p:cNvPr id="233" name="직선 화살표 연결선 232">
            <a:extLst>
              <a:ext uri="{FF2B5EF4-FFF2-40B4-BE49-F238E27FC236}">
                <a16:creationId xmlns:a16="http://schemas.microsoft.com/office/drawing/2014/main" id="{F5DCE7E8-85C6-423B-B83E-BDAC2D77A8EC}"/>
              </a:ext>
            </a:extLst>
          </p:cNvPr>
          <p:cNvCxnSpPr>
            <a:cxnSpLocks/>
            <a:stCxn id="187" idx="3"/>
            <a:endCxn id="128" idx="2"/>
          </p:cNvCxnSpPr>
          <p:nvPr/>
        </p:nvCxnSpPr>
        <p:spPr>
          <a:xfrm>
            <a:off x="8149944" y="3613199"/>
            <a:ext cx="4434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50401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791C89A-5362-4FEB-8E34-FB141B1B3E53}"/>
              </a:ext>
            </a:extLst>
          </p:cNvPr>
          <p:cNvGrpSpPr/>
          <p:nvPr/>
        </p:nvGrpSpPr>
        <p:grpSpPr>
          <a:xfrm>
            <a:off x="3203674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D26584C-F376-4C4E-AABB-86DE76F8CE0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1223839-86E0-491A-AFA0-0401821ED79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BA66CD2-461E-4D31-B063-AD18F0112964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2774661" y="3613199"/>
            <a:ext cx="429013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F4FFCCA-62C1-450B-9CA4-C190F02BA999}"/>
              </a:ext>
            </a:extLst>
          </p:cNvPr>
          <p:cNvGrpSpPr/>
          <p:nvPr/>
        </p:nvGrpSpPr>
        <p:grpSpPr>
          <a:xfrm>
            <a:off x="3317538" y="2204864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142">
              <a:extLst>
                <a:ext uri="{FF2B5EF4-FFF2-40B4-BE49-F238E27FC236}">
                  <a16:creationId xmlns:a16="http://schemas.microsoft.com/office/drawing/2014/main" id="{AD780C97-7D4F-48E1-A370-0CCA2F431A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406DD74-93F6-43B5-9BB0-C0BD7731EA25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2A4F5A1-8692-4EE1-9AD7-71264D14F960}"/>
              </a:ext>
            </a:extLst>
          </p:cNvPr>
          <p:cNvCxnSpPr>
            <a:cxnSpLocks/>
            <a:stCxn id="20" idx="0"/>
            <a:endCxn id="27" idx="2"/>
          </p:cNvCxnSpPr>
          <p:nvPr/>
        </p:nvCxnSpPr>
        <p:spPr>
          <a:xfrm flipV="1">
            <a:off x="3905674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DF58C0E-06C3-4697-A805-4668B9F44F3B}"/>
              </a:ext>
            </a:extLst>
          </p:cNvPr>
          <p:cNvCxnSpPr>
            <a:cxnSpLocks/>
            <a:stCxn id="27" idx="1"/>
            <a:endCxn id="150" idx="0"/>
          </p:cNvCxnSpPr>
          <p:nvPr/>
        </p:nvCxnSpPr>
        <p:spPr>
          <a:xfrm rot="10800000" flipV="1">
            <a:off x="2295630" y="2434725"/>
            <a:ext cx="1021908" cy="10707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F0D88EDF-DE45-4ED7-AF2F-5F583FFA5EC9}"/>
              </a:ext>
            </a:extLst>
          </p:cNvPr>
          <p:cNvGrpSpPr/>
          <p:nvPr/>
        </p:nvGrpSpPr>
        <p:grpSpPr>
          <a:xfrm>
            <a:off x="3317538" y="4548320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76">
              <a:extLst>
                <a:ext uri="{FF2B5EF4-FFF2-40B4-BE49-F238E27FC236}">
                  <a16:creationId xmlns:a16="http://schemas.microsoft.com/office/drawing/2014/main" id="{D73CD1DE-5C11-4D0A-A843-9F11C8A08E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B7181AD-26D2-4924-9154-17FDAAAF6641}"/>
                </a:ext>
              </a:extLst>
            </p:cNvPr>
            <p:cNvSpPr/>
            <p:nvPr/>
          </p:nvSpPr>
          <p:spPr>
            <a:xfrm>
              <a:off x="2398809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해제 요청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6B2D9700-28E6-4A07-A18A-8382D5400D1A}"/>
              </a:ext>
            </a:extLst>
          </p:cNvPr>
          <p:cNvCxnSpPr>
            <a:cxnSpLocks/>
            <a:stCxn id="20" idx="2"/>
            <a:endCxn id="36" idx="0"/>
          </p:cNvCxnSpPr>
          <p:nvPr/>
        </p:nvCxnSpPr>
        <p:spPr>
          <a:xfrm>
            <a:off x="390567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7C86D39-DA0A-4053-88DA-8747D6AAE4BF}"/>
              </a:ext>
            </a:extLst>
          </p:cNvPr>
          <p:cNvGrpSpPr/>
          <p:nvPr/>
        </p:nvGrpSpPr>
        <p:grpSpPr>
          <a:xfrm>
            <a:off x="5126182" y="3289199"/>
            <a:ext cx="1404000" cy="648000"/>
            <a:chOff x="2096156" y="976385"/>
            <a:chExt cx="1649166" cy="763508"/>
          </a:xfrm>
        </p:grpSpPr>
        <p:sp>
          <p:nvSpPr>
            <p:cNvPr id="42" name="순서도: 판단 41">
              <a:extLst>
                <a:ext uri="{FF2B5EF4-FFF2-40B4-BE49-F238E27FC236}">
                  <a16:creationId xmlns:a16="http://schemas.microsoft.com/office/drawing/2014/main" id="{A59D3F35-D97A-470B-8436-E96C7C04117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3D719249-4320-4DC5-B1CE-9A7F3B92D67B}"/>
                </a:ext>
              </a:extLst>
            </p:cNvPr>
            <p:cNvSpPr/>
            <p:nvPr/>
          </p:nvSpPr>
          <p:spPr>
            <a:xfrm>
              <a:off x="2307662" y="1235028"/>
              <a:ext cx="122615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상태 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CF09384-C938-4CD6-BBD2-06F93D2C8784}"/>
              </a:ext>
            </a:extLst>
          </p:cNvPr>
          <p:cNvCxnSpPr>
            <a:cxnSpLocks/>
            <a:stCxn id="36" idx="3"/>
            <a:endCxn id="42" idx="2"/>
          </p:cNvCxnSpPr>
          <p:nvPr/>
        </p:nvCxnSpPr>
        <p:spPr>
          <a:xfrm flipV="1">
            <a:off x="4493810" y="3937199"/>
            <a:ext cx="1334372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C66A241-B7FF-47E4-A208-71EF998D7656}"/>
              </a:ext>
            </a:extLst>
          </p:cNvPr>
          <p:cNvGrpSpPr/>
          <p:nvPr/>
        </p:nvGrpSpPr>
        <p:grpSpPr>
          <a:xfrm>
            <a:off x="5240046" y="2192084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824A93F2-57AF-498D-9271-600F0ABAC77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245001-3D27-47DF-BB16-4DA08862D45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3A00AC-965B-4010-9D60-9869BFDB45BC}"/>
              </a:ext>
            </a:extLst>
          </p:cNvPr>
          <p:cNvCxnSpPr>
            <a:cxnSpLocks/>
            <a:stCxn id="42" idx="0"/>
            <a:endCxn id="48" idx="2"/>
          </p:cNvCxnSpPr>
          <p:nvPr/>
        </p:nvCxnSpPr>
        <p:spPr>
          <a:xfrm flipV="1">
            <a:off x="582818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151A4E62-328A-4CB2-ADD5-5F120C9C2B4F}"/>
              </a:ext>
            </a:extLst>
          </p:cNvPr>
          <p:cNvCxnSpPr>
            <a:cxnSpLocks/>
            <a:stCxn id="42" idx="3"/>
            <a:endCxn id="187" idx="1"/>
          </p:cNvCxnSpPr>
          <p:nvPr/>
        </p:nvCxnSpPr>
        <p:spPr>
          <a:xfrm>
            <a:off x="6530182" y="3613199"/>
            <a:ext cx="4434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0AD9DE-1D29-4377-8B98-9A273194C17B}"/>
              </a:ext>
            </a:extLst>
          </p:cNvPr>
          <p:cNvSpPr txBox="1"/>
          <p:nvPr/>
        </p:nvSpPr>
        <p:spPr>
          <a:xfrm>
            <a:off x="581709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280AA4-33B2-4B18-87BE-271500A0CA05}"/>
              </a:ext>
            </a:extLst>
          </p:cNvPr>
          <p:cNvSpPr txBox="1"/>
          <p:nvPr/>
        </p:nvSpPr>
        <p:spPr>
          <a:xfrm>
            <a:off x="6482526" y="34132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85FF00-5CA0-45B9-9697-3277C6D187B2}"/>
              </a:ext>
            </a:extLst>
          </p:cNvPr>
          <p:cNvSpPr txBox="1"/>
          <p:nvPr/>
        </p:nvSpPr>
        <p:spPr>
          <a:xfrm>
            <a:off x="3658087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E58CA0-DA98-4520-BDEF-EF350E00570D}"/>
              </a:ext>
            </a:extLst>
          </p:cNvPr>
          <p:cNvSpPr txBox="1"/>
          <p:nvPr/>
        </p:nvSpPr>
        <p:spPr>
          <a:xfrm>
            <a:off x="3698418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08673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53795" y="3054008"/>
              <a:ext cx="10775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 끊기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2160998" y="3505477"/>
            <a:ext cx="1079144" cy="215444"/>
            <a:chOff x="2527333" y="1230830"/>
            <a:chExt cx="786827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27333" y="1230830"/>
              <a:ext cx="78682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전화끊기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 입력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90895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791C89A-5362-4FEB-8E34-FB141B1B3E53}"/>
              </a:ext>
            </a:extLst>
          </p:cNvPr>
          <p:cNvGrpSpPr/>
          <p:nvPr/>
        </p:nvGrpSpPr>
        <p:grpSpPr>
          <a:xfrm>
            <a:off x="3703055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D26584C-F376-4C4E-AABB-86DE76F8CE0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1223839-86E0-491A-AFA0-0401821ED79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BA66CD2-461E-4D31-B063-AD18F0112964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3179601" y="3613199"/>
            <a:ext cx="52345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F4FFCCA-62C1-450B-9CA4-C190F02BA999}"/>
              </a:ext>
            </a:extLst>
          </p:cNvPr>
          <p:cNvGrpSpPr/>
          <p:nvPr/>
        </p:nvGrpSpPr>
        <p:grpSpPr>
          <a:xfrm>
            <a:off x="3816919" y="2204864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142">
              <a:extLst>
                <a:ext uri="{FF2B5EF4-FFF2-40B4-BE49-F238E27FC236}">
                  <a16:creationId xmlns:a16="http://schemas.microsoft.com/office/drawing/2014/main" id="{AD780C97-7D4F-48E1-A370-0CCA2F431A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406DD74-93F6-43B5-9BB0-C0BD7731EA25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2A4F5A1-8692-4EE1-9AD7-71264D14F960}"/>
              </a:ext>
            </a:extLst>
          </p:cNvPr>
          <p:cNvCxnSpPr>
            <a:cxnSpLocks/>
            <a:stCxn id="20" idx="0"/>
            <a:endCxn id="27" idx="2"/>
          </p:cNvCxnSpPr>
          <p:nvPr/>
        </p:nvCxnSpPr>
        <p:spPr>
          <a:xfrm flipV="1">
            <a:off x="4405055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DF58C0E-06C3-4697-A805-4668B9F44F3B}"/>
              </a:ext>
            </a:extLst>
          </p:cNvPr>
          <p:cNvCxnSpPr>
            <a:cxnSpLocks/>
            <a:stCxn id="27" idx="1"/>
            <a:endCxn id="150" idx="0"/>
          </p:cNvCxnSpPr>
          <p:nvPr/>
        </p:nvCxnSpPr>
        <p:spPr>
          <a:xfrm rot="10800000" flipV="1">
            <a:off x="2700571" y="2434725"/>
            <a:ext cx="1116349" cy="10707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F0D88EDF-DE45-4ED7-AF2F-5F583FFA5EC9}"/>
              </a:ext>
            </a:extLst>
          </p:cNvPr>
          <p:cNvGrpSpPr/>
          <p:nvPr/>
        </p:nvGrpSpPr>
        <p:grpSpPr>
          <a:xfrm>
            <a:off x="3816919" y="4548320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76">
              <a:extLst>
                <a:ext uri="{FF2B5EF4-FFF2-40B4-BE49-F238E27FC236}">
                  <a16:creationId xmlns:a16="http://schemas.microsoft.com/office/drawing/2014/main" id="{D73CD1DE-5C11-4D0A-A843-9F11C8A08E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B7181AD-26D2-4924-9154-17FDAAAF6641}"/>
                </a:ext>
              </a:extLst>
            </p:cNvPr>
            <p:cNvSpPr/>
            <p:nvPr/>
          </p:nvSpPr>
          <p:spPr>
            <a:xfrm>
              <a:off x="2398809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 끊기 요청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6B2D9700-28E6-4A07-A18A-8382D5400D1A}"/>
              </a:ext>
            </a:extLst>
          </p:cNvPr>
          <p:cNvCxnSpPr>
            <a:cxnSpLocks/>
            <a:stCxn id="20" idx="2"/>
            <a:endCxn id="36" idx="0"/>
          </p:cNvCxnSpPr>
          <p:nvPr/>
        </p:nvCxnSpPr>
        <p:spPr>
          <a:xfrm>
            <a:off x="4405055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7C86D39-DA0A-4053-88DA-8747D6AAE4BF}"/>
              </a:ext>
            </a:extLst>
          </p:cNvPr>
          <p:cNvGrpSpPr/>
          <p:nvPr/>
        </p:nvGrpSpPr>
        <p:grpSpPr>
          <a:xfrm>
            <a:off x="6341002" y="3289199"/>
            <a:ext cx="1404000" cy="648000"/>
            <a:chOff x="2096156" y="976385"/>
            <a:chExt cx="1649166" cy="763508"/>
          </a:xfrm>
        </p:grpSpPr>
        <p:sp>
          <p:nvSpPr>
            <p:cNvPr id="42" name="순서도: 판단 41">
              <a:extLst>
                <a:ext uri="{FF2B5EF4-FFF2-40B4-BE49-F238E27FC236}">
                  <a16:creationId xmlns:a16="http://schemas.microsoft.com/office/drawing/2014/main" id="{A59D3F35-D97A-470B-8436-E96C7C04117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3D719249-4320-4DC5-B1CE-9A7F3B92D67B}"/>
                </a:ext>
              </a:extLst>
            </p:cNvPr>
            <p:cNvSpPr/>
            <p:nvPr/>
          </p:nvSpPr>
          <p:spPr>
            <a:xfrm>
              <a:off x="2307660" y="1235028"/>
              <a:ext cx="122615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상태 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CF09384-C938-4CD6-BBD2-06F93D2C8784}"/>
              </a:ext>
            </a:extLst>
          </p:cNvPr>
          <p:cNvCxnSpPr>
            <a:cxnSpLocks/>
            <a:stCxn id="36" idx="3"/>
            <a:endCxn id="42" idx="2"/>
          </p:cNvCxnSpPr>
          <p:nvPr/>
        </p:nvCxnSpPr>
        <p:spPr>
          <a:xfrm flipV="1">
            <a:off x="4993191" y="3937199"/>
            <a:ext cx="2049811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C66A241-B7FF-47E4-A208-71EF998D7656}"/>
              </a:ext>
            </a:extLst>
          </p:cNvPr>
          <p:cNvGrpSpPr/>
          <p:nvPr/>
        </p:nvGrpSpPr>
        <p:grpSpPr>
          <a:xfrm>
            <a:off x="6454866" y="2192084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824A93F2-57AF-498D-9271-600F0ABAC77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245001-3D27-47DF-BB16-4DA08862D45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3A00AC-965B-4010-9D60-9869BFDB45BC}"/>
              </a:ext>
            </a:extLst>
          </p:cNvPr>
          <p:cNvCxnSpPr>
            <a:cxnSpLocks/>
            <a:stCxn id="42" idx="0"/>
            <a:endCxn id="48" idx="2"/>
          </p:cNvCxnSpPr>
          <p:nvPr/>
        </p:nvCxnSpPr>
        <p:spPr>
          <a:xfrm flipV="1">
            <a:off x="704300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151A4E62-328A-4CB2-ADD5-5F120C9C2B4F}"/>
              </a:ext>
            </a:extLst>
          </p:cNvPr>
          <p:cNvCxnSpPr>
            <a:cxnSpLocks/>
            <a:stCxn id="42" idx="3"/>
            <a:endCxn id="128" idx="2"/>
          </p:cNvCxnSpPr>
          <p:nvPr/>
        </p:nvCxnSpPr>
        <p:spPr>
          <a:xfrm>
            <a:off x="7745002" y="3613199"/>
            <a:ext cx="8484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0AD9DE-1D29-4377-8B98-9A273194C17B}"/>
              </a:ext>
            </a:extLst>
          </p:cNvPr>
          <p:cNvSpPr txBox="1"/>
          <p:nvPr/>
        </p:nvSpPr>
        <p:spPr>
          <a:xfrm>
            <a:off x="706522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280AA4-33B2-4B18-87BE-271500A0CA05}"/>
              </a:ext>
            </a:extLst>
          </p:cNvPr>
          <p:cNvSpPr txBox="1"/>
          <p:nvPr/>
        </p:nvSpPr>
        <p:spPr>
          <a:xfrm>
            <a:off x="7656743" y="342900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85FF00-5CA0-45B9-9697-3277C6D187B2}"/>
              </a:ext>
            </a:extLst>
          </p:cNvPr>
          <p:cNvSpPr txBox="1"/>
          <p:nvPr/>
        </p:nvSpPr>
        <p:spPr>
          <a:xfrm>
            <a:off x="4388000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E58CA0-DA98-4520-BDEF-EF350E00570D}"/>
              </a:ext>
            </a:extLst>
          </p:cNvPr>
          <p:cNvSpPr txBox="1"/>
          <p:nvPr/>
        </p:nvSpPr>
        <p:spPr>
          <a:xfrm>
            <a:off x="4397618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0C7FB0DC-FD05-43ED-8D1B-112218D05595}"/>
              </a:ext>
            </a:extLst>
          </p:cNvPr>
          <p:cNvCxnSpPr>
            <a:cxnSpLocks/>
            <a:stCxn id="48" idx="3"/>
            <a:endCxn id="128" idx="0"/>
          </p:cNvCxnSpPr>
          <p:nvPr/>
        </p:nvCxnSpPr>
        <p:spPr>
          <a:xfrm>
            <a:off x="7631138" y="2421945"/>
            <a:ext cx="1502294" cy="65125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427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92455" y="3054008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2212294" y="3505477"/>
            <a:ext cx="976549" cy="215444"/>
            <a:chOff x="2564735" y="1230830"/>
            <a:chExt cx="712023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64735" y="1230830"/>
              <a:ext cx="71202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 정보 입력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90895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791C89A-5362-4FEB-8E34-FB141B1B3E53}"/>
              </a:ext>
            </a:extLst>
          </p:cNvPr>
          <p:cNvGrpSpPr/>
          <p:nvPr/>
        </p:nvGrpSpPr>
        <p:grpSpPr>
          <a:xfrm>
            <a:off x="3703055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D26584C-F376-4C4E-AABB-86DE76F8CE0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1223839-86E0-491A-AFA0-0401821ED79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BA66CD2-461E-4D31-B063-AD18F0112964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3179601" y="3613199"/>
            <a:ext cx="52345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F4FFCCA-62C1-450B-9CA4-C190F02BA999}"/>
              </a:ext>
            </a:extLst>
          </p:cNvPr>
          <p:cNvGrpSpPr/>
          <p:nvPr/>
        </p:nvGrpSpPr>
        <p:grpSpPr>
          <a:xfrm>
            <a:off x="3816919" y="2204864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142">
              <a:extLst>
                <a:ext uri="{FF2B5EF4-FFF2-40B4-BE49-F238E27FC236}">
                  <a16:creationId xmlns:a16="http://schemas.microsoft.com/office/drawing/2014/main" id="{AD780C97-7D4F-48E1-A370-0CCA2F431A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406DD74-93F6-43B5-9BB0-C0BD7731EA25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2A4F5A1-8692-4EE1-9AD7-71264D14F960}"/>
              </a:ext>
            </a:extLst>
          </p:cNvPr>
          <p:cNvCxnSpPr>
            <a:cxnSpLocks/>
            <a:stCxn id="20" idx="0"/>
            <a:endCxn id="27" idx="2"/>
          </p:cNvCxnSpPr>
          <p:nvPr/>
        </p:nvCxnSpPr>
        <p:spPr>
          <a:xfrm flipV="1">
            <a:off x="4405055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F0D88EDF-DE45-4ED7-AF2F-5F583FFA5EC9}"/>
              </a:ext>
            </a:extLst>
          </p:cNvPr>
          <p:cNvGrpSpPr/>
          <p:nvPr/>
        </p:nvGrpSpPr>
        <p:grpSpPr>
          <a:xfrm>
            <a:off x="3816919" y="4548320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76">
              <a:extLst>
                <a:ext uri="{FF2B5EF4-FFF2-40B4-BE49-F238E27FC236}">
                  <a16:creationId xmlns:a16="http://schemas.microsoft.com/office/drawing/2014/main" id="{D73CD1DE-5C11-4D0A-A843-9F11C8A08E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B7181AD-26D2-4924-9154-17FDAAAF6641}"/>
                </a:ext>
              </a:extLst>
            </p:cNvPr>
            <p:cNvSpPr/>
            <p:nvPr/>
          </p:nvSpPr>
          <p:spPr>
            <a:xfrm>
              <a:off x="2485372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 요청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6B2D9700-28E6-4A07-A18A-8382D5400D1A}"/>
              </a:ext>
            </a:extLst>
          </p:cNvPr>
          <p:cNvCxnSpPr>
            <a:cxnSpLocks/>
            <a:stCxn id="20" idx="2"/>
            <a:endCxn id="36" idx="0"/>
          </p:cNvCxnSpPr>
          <p:nvPr/>
        </p:nvCxnSpPr>
        <p:spPr>
          <a:xfrm>
            <a:off x="4405055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7C86D39-DA0A-4053-88DA-8747D6AAE4BF}"/>
              </a:ext>
            </a:extLst>
          </p:cNvPr>
          <p:cNvGrpSpPr/>
          <p:nvPr/>
        </p:nvGrpSpPr>
        <p:grpSpPr>
          <a:xfrm>
            <a:off x="6341002" y="3289199"/>
            <a:ext cx="1404000" cy="648000"/>
            <a:chOff x="2096156" y="976385"/>
            <a:chExt cx="1649166" cy="763508"/>
          </a:xfrm>
        </p:grpSpPr>
        <p:sp>
          <p:nvSpPr>
            <p:cNvPr id="42" name="순서도: 판단 41">
              <a:extLst>
                <a:ext uri="{FF2B5EF4-FFF2-40B4-BE49-F238E27FC236}">
                  <a16:creationId xmlns:a16="http://schemas.microsoft.com/office/drawing/2014/main" id="{A59D3F35-D97A-470B-8436-E96C7C04117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3D719249-4320-4DC5-B1CE-9A7F3B92D67B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CF09384-C938-4CD6-BBD2-06F93D2C8784}"/>
              </a:ext>
            </a:extLst>
          </p:cNvPr>
          <p:cNvCxnSpPr>
            <a:cxnSpLocks/>
            <a:stCxn id="36" idx="3"/>
            <a:endCxn id="42" idx="2"/>
          </p:cNvCxnSpPr>
          <p:nvPr/>
        </p:nvCxnSpPr>
        <p:spPr>
          <a:xfrm flipV="1">
            <a:off x="4993191" y="3937199"/>
            <a:ext cx="2049811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C66A241-B7FF-47E4-A208-71EF998D7656}"/>
              </a:ext>
            </a:extLst>
          </p:cNvPr>
          <p:cNvGrpSpPr/>
          <p:nvPr/>
        </p:nvGrpSpPr>
        <p:grpSpPr>
          <a:xfrm>
            <a:off x="6454866" y="2192084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824A93F2-57AF-498D-9271-600F0ABAC77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245001-3D27-47DF-BB16-4DA08862D45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3A00AC-965B-4010-9D60-9869BFDB45BC}"/>
              </a:ext>
            </a:extLst>
          </p:cNvPr>
          <p:cNvCxnSpPr>
            <a:cxnSpLocks/>
            <a:stCxn id="42" idx="0"/>
            <a:endCxn id="48" idx="2"/>
          </p:cNvCxnSpPr>
          <p:nvPr/>
        </p:nvCxnSpPr>
        <p:spPr>
          <a:xfrm flipV="1">
            <a:off x="704300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151A4E62-328A-4CB2-ADD5-5F120C9C2B4F}"/>
              </a:ext>
            </a:extLst>
          </p:cNvPr>
          <p:cNvCxnSpPr>
            <a:cxnSpLocks/>
            <a:stCxn id="42" idx="3"/>
            <a:endCxn id="128" idx="2"/>
          </p:cNvCxnSpPr>
          <p:nvPr/>
        </p:nvCxnSpPr>
        <p:spPr>
          <a:xfrm>
            <a:off x="7745002" y="3613199"/>
            <a:ext cx="8484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0AD9DE-1D29-4377-8B98-9A273194C17B}"/>
              </a:ext>
            </a:extLst>
          </p:cNvPr>
          <p:cNvSpPr txBox="1"/>
          <p:nvPr/>
        </p:nvSpPr>
        <p:spPr>
          <a:xfrm>
            <a:off x="706522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280AA4-33B2-4B18-87BE-271500A0CA05}"/>
              </a:ext>
            </a:extLst>
          </p:cNvPr>
          <p:cNvSpPr txBox="1"/>
          <p:nvPr/>
        </p:nvSpPr>
        <p:spPr>
          <a:xfrm>
            <a:off x="7656743" y="342900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85FF00-5CA0-45B9-9697-3277C6D187B2}"/>
              </a:ext>
            </a:extLst>
          </p:cNvPr>
          <p:cNvSpPr txBox="1"/>
          <p:nvPr/>
        </p:nvSpPr>
        <p:spPr>
          <a:xfrm>
            <a:off x="4388000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E58CA0-DA98-4520-BDEF-EF350E00570D}"/>
              </a:ext>
            </a:extLst>
          </p:cNvPr>
          <p:cNvSpPr txBox="1"/>
          <p:nvPr/>
        </p:nvSpPr>
        <p:spPr>
          <a:xfrm>
            <a:off x="4397618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208">
            <a:extLst>
              <a:ext uri="{FF2B5EF4-FFF2-40B4-BE49-F238E27FC236}">
                <a16:creationId xmlns:a16="http://schemas.microsoft.com/office/drawing/2014/main" id="{208E282B-FE4C-4950-A1FC-99D4EE3504D4}"/>
              </a:ext>
            </a:extLst>
          </p:cNvPr>
          <p:cNvCxnSpPr>
            <a:cxnSpLocks/>
            <a:stCxn id="27" idx="1"/>
            <a:endCxn id="150" idx="0"/>
          </p:cNvCxnSpPr>
          <p:nvPr/>
        </p:nvCxnSpPr>
        <p:spPr>
          <a:xfrm rot="10800000" flipV="1">
            <a:off x="2700569" y="2434725"/>
            <a:ext cx="1116350" cy="107075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0261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92451" y="2949521"/>
              <a:ext cx="8002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해제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2212294" y="3505477"/>
            <a:ext cx="976549" cy="215444"/>
            <a:chOff x="2564735" y="1230830"/>
            <a:chExt cx="712023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64735" y="1230830"/>
              <a:ext cx="71202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 정보 입력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90895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791C89A-5362-4FEB-8E34-FB141B1B3E53}"/>
              </a:ext>
            </a:extLst>
          </p:cNvPr>
          <p:cNvGrpSpPr/>
          <p:nvPr/>
        </p:nvGrpSpPr>
        <p:grpSpPr>
          <a:xfrm>
            <a:off x="3703055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D26584C-F376-4C4E-AABB-86DE76F8CE0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1223839-86E0-491A-AFA0-0401821ED79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BA66CD2-461E-4D31-B063-AD18F0112964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3179601" y="3613199"/>
            <a:ext cx="52345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F4FFCCA-62C1-450B-9CA4-C190F02BA999}"/>
              </a:ext>
            </a:extLst>
          </p:cNvPr>
          <p:cNvGrpSpPr/>
          <p:nvPr/>
        </p:nvGrpSpPr>
        <p:grpSpPr>
          <a:xfrm>
            <a:off x="3816919" y="2204864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142">
              <a:extLst>
                <a:ext uri="{FF2B5EF4-FFF2-40B4-BE49-F238E27FC236}">
                  <a16:creationId xmlns:a16="http://schemas.microsoft.com/office/drawing/2014/main" id="{AD780C97-7D4F-48E1-A370-0CCA2F431A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406DD74-93F6-43B5-9BB0-C0BD7731EA25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2A4F5A1-8692-4EE1-9AD7-71264D14F960}"/>
              </a:ext>
            </a:extLst>
          </p:cNvPr>
          <p:cNvCxnSpPr>
            <a:cxnSpLocks/>
            <a:stCxn id="20" idx="0"/>
            <a:endCxn id="27" idx="2"/>
          </p:cNvCxnSpPr>
          <p:nvPr/>
        </p:nvCxnSpPr>
        <p:spPr>
          <a:xfrm flipV="1">
            <a:off x="4405055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F0D88EDF-DE45-4ED7-AF2F-5F583FFA5EC9}"/>
              </a:ext>
            </a:extLst>
          </p:cNvPr>
          <p:cNvGrpSpPr/>
          <p:nvPr/>
        </p:nvGrpSpPr>
        <p:grpSpPr>
          <a:xfrm>
            <a:off x="3816919" y="4548320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76">
              <a:extLst>
                <a:ext uri="{FF2B5EF4-FFF2-40B4-BE49-F238E27FC236}">
                  <a16:creationId xmlns:a16="http://schemas.microsoft.com/office/drawing/2014/main" id="{D73CD1DE-5C11-4D0A-A843-9F11C8A08E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B7181AD-26D2-4924-9154-17FDAAAF6641}"/>
                </a:ext>
              </a:extLst>
            </p:cNvPr>
            <p:cNvSpPr/>
            <p:nvPr/>
          </p:nvSpPr>
          <p:spPr>
            <a:xfrm>
              <a:off x="2334690" y="1235028"/>
              <a:ext cx="117211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 해제 요청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6B2D9700-28E6-4A07-A18A-8382D5400D1A}"/>
              </a:ext>
            </a:extLst>
          </p:cNvPr>
          <p:cNvCxnSpPr>
            <a:cxnSpLocks/>
            <a:stCxn id="20" idx="2"/>
            <a:endCxn id="36" idx="0"/>
          </p:cNvCxnSpPr>
          <p:nvPr/>
        </p:nvCxnSpPr>
        <p:spPr>
          <a:xfrm>
            <a:off x="4405055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7C86D39-DA0A-4053-88DA-8747D6AAE4BF}"/>
              </a:ext>
            </a:extLst>
          </p:cNvPr>
          <p:cNvGrpSpPr/>
          <p:nvPr/>
        </p:nvGrpSpPr>
        <p:grpSpPr>
          <a:xfrm>
            <a:off x="6341002" y="3289199"/>
            <a:ext cx="1404000" cy="648000"/>
            <a:chOff x="2096156" y="976385"/>
            <a:chExt cx="1649166" cy="763508"/>
          </a:xfrm>
        </p:grpSpPr>
        <p:sp>
          <p:nvSpPr>
            <p:cNvPr id="42" name="순서도: 판단 41">
              <a:extLst>
                <a:ext uri="{FF2B5EF4-FFF2-40B4-BE49-F238E27FC236}">
                  <a16:creationId xmlns:a16="http://schemas.microsoft.com/office/drawing/2014/main" id="{A59D3F35-D97A-470B-8436-E96C7C04117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3D719249-4320-4DC5-B1CE-9A7F3B92D67B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CF09384-C938-4CD6-BBD2-06F93D2C8784}"/>
              </a:ext>
            </a:extLst>
          </p:cNvPr>
          <p:cNvCxnSpPr>
            <a:cxnSpLocks/>
            <a:stCxn id="36" idx="3"/>
            <a:endCxn id="42" idx="2"/>
          </p:cNvCxnSpPr>
          <p:nvPr/>
        </p:nvCxnSpPr>
        <p:spPr>
          <a:xfrm flipV="1">
            <a:off x="4993191" y="3937199"/>
            <a:ext cx="2049811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C66A241-B7FF-47E4-A208-71EF998D7656}"/>
              </a:ext>
            </a:extLst>
          </p:cNvPr>
          <p:cNvGrpSpPr/>
          <p:nvPr/>
        </p:nvGrpSpPr>
        <p:grpSpPr>
          <a:xfrm>
            <a:off x="6454866" y="2192084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824A93F2-57AF-498D-9271-600F0ABAC77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245001-3D27-47DF-BB16-4DA08862D45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3A00AC-965B-4010-9D60-9869BFDB45BC}"/>
              </a:ext>
            </a:extLst>
          </p:cNvPr>
          <p:cNvCxnSpPr>
            <a:cxnSpLocks/>
            <a:stCxn id="42" idx="0"/>
            <a:endCxn id="48" idx="2"/>
          </p:cNvCxnSpPr>
          <p:nvPr/>
        </p:nvCxnSpPr>
        <p:spPr>
          <a:xfrm flipV="1">
            <a:off x="704300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151A4E62-328A-4CB2-ADD5-5F120C9C2B4F}"/>
              </a:ext>
            </a:extLst>
          </p:cNvPr>
          <p:cNvCxnSpPr>
            <a:cxnSpLocks/>
            <a:stCxn id="42" idx="3"/>
            <a:endCxn id="128" idx="2"/>
          </p:cNvCxnSpPr>
          <p:nvPr/>
        </p:nvCxnSpPr>
        <p:spPr>
          <a:xfrm>
            <a:off x="7745002" y="3613199"/>
            <a:ext cx="8484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0AD9DE-1D29-4377-8B98-9A273194C17B}"/>
              </a:ext>
            </a:extLst>
          </p:cNvPr>
          <p:cNvSpPr txBox="1"/>
          <p:nvPr/>
        </p:nvSpPr>
        <p:spPr>
          <a:xfrm>
            <a:off x="706522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280AA4-33B2-4B18-87BE-271500A0CA05}"/>
              </a:ext>
            </a:extLst>
          </p:cNvPr>
          <p:cNvSpPr txBox="1"/>
          <p:nvPr/>
        </p:nvSpPr>
        <p:spPr>
          <a:xfrm>
            <a:off x="7656743" y="342900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85FF00-5CA0-45B9-9697-3277C6D187B2}"/>
              </a:ext>
            </a:extLst>
          </p:cNvPr>
          <p:cNvSpPr txBox="1"/>
          <p:nvPr/>
        </p:nvSpPr>
        <p:spPr>
          <a:xfrm>
            <a:off x="4388000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E58CA0-DA98-4520-BDEF-EF350E00570D}"/>
              </a:ext>
            </a:extLst>
          </p:cNvPr>
          <p:cNvSpPr txBox="1"/>
          <p:nvPr/>
        </p:nvSpPr>
        <p:spPr>
          <a:xfrm>
            <a:off x="4397618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208">
            <a:extLst>
              <a:ext uri="{FF2B5EF4-FFF2-40B4-BE49-F238E27FC236}">
                <a16:creationId xmlns:a16="http://schemas.microsoft.com/office/drawing/2014/main" id="{2FFE1E1E-2B81-4096-AC5B-2D4F26BB88DA}"/>
              </a:ext>
            </a:extLst>
          </p:cNvPr>
          <p:cNvCxnSpPr>
            <a:cxnSpLocks/>
            <a:stCxn id="27" idx="1"/>
            <a:endCxn id="150" idx="0"/>
          </p:cNvCxnSpPr>
          <p:nvPr/>
        </p:nvCxnSpPr>
        <p:spPr>
          <a:xfrm rot="10800000" flipV="1">
            <a:off x="2700569" y="2434725"/>
            <a:ext cx="1116350" cy="107075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2865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33140" y="3054008"/>
              <a:ext cx="9188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자통화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7763BF3-8029-4686-B6AF-21A1E7BAF88B}"/>
              </a:ext>
            </a:extLst>
          </p:cNvPr>
          <p:cNvGrpSpPr/>
          <p:nvPr/>
        </p:nvGrpSpPr>
        <p:grpSpPr>
          <a:xfrm>
            <a:off x="1770800" y="3073199"/>
            <a:ext cx="1005432" cy="1080000"/>
            <a:chOff x="1643313" y="3073199"/>
            <a:chExt cx="1005432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6DF8E7C-D32C-4DCC-BF3D-D35E2C32F0AB}"/>
                </a:ext>
              </a:extLst>
            </p:cNvPr>
            <p:cNvGrpSpPr/>
            <p:nvPr/>
          </p:nvGrpSpPr>
          <p:grpSpPr>
            <a:xfrm>
              <a:off x="1806170" y="3284984"/>
              <a:ext cx="698558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70E9B0C2-13AE-4F63-9FCE-8A191E196B7A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68B10F3E-9551-45AF-BCFF-EAA9B531518F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보류 정보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6307B04D-AC09-47BA-A33B-DAF0AD745356}"/>
                </a:ext>
              </a:extLst>
            </p:cNvPr>
            <p:cNvGrpSpPr/>
            <p:nvPr/>
          </p:nvGrpSpPr>
          <p:grpSpPr>
            <a:xfrm>
              <a:off x="1806170" y="3724388"/>
              <a:ext cx="698558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7E94A111-A60A-4772-9D08-97F92AB558C3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858AC5D7-0EFB-41DF-9726-A42651C1B6F1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통화 정보</a:t>
                </a: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D7DED53-3C50-4857-A575-3244859F0267}"/>
                </a:ext>
              </a:extLst>
            </p:cNvPr>
            <p:cNvSpPr/>
            <p:nvPr/>
          </p:nvSpPr>
          <p:spPr>
            <a:xfrm>
              <a:off x="1643313" y="3073199"/>
              <a:ext cx="1005432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15D43E6-929F-4F15-8717-55EDF82100AD}"/>
              </a:ext>
            </a:extLst>
          </p:cNvPr>
          <p:cNvGrpSpPr/>
          <p:nvPr/>
        </p:nvGrpSpPr>
        <p:grpSpPr>
          <a:xfrm>
            <a:off x="3234464" y="3289199"/>
            <a:ext cx="1404000" cy="648000"/>
            <a:chOff x="2096156" y="976385"/>
            <a:chExt cx="1649166" cy="763508"/>
          </a:xfrm>
        </p:grpSpPr>
        <p:sp>
          <p:nvSpPr>
            <p:cNvPr id="74" name="순서도: 판단 73">
              <a:extLst>
                <a:ext uri="{FF2B5EF4-FFF2-40B4-BE49-F238E27FC236}">
                  <a16:creationId xmlns:a16="http://schemas.microsoft.com/office/drawing/2014/main" id="{5A29D777-4101-419E-9AF4-B43FA431F0C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5B84A7E-75D4-41FF-B2B1-46759ACBB9F8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3348328" y="2202533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CBD1A5D-CF31-4CB6-AE5B-0A2F66EB419F}"/>
              </a:ext>
            </a:extLst>
          </p:cNvPr>
          <p:cNvGrpSpPr/>
          <p:nvPr/>
        </p:nvGrpSpPr>
        <p:grpSpPr>
          <a:xfrm>
            <a:off x="3348328" y="4548320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6">
              <a:extLst>
                <a:ext uri="{FF2B5EF4-FFF2-40B4-BE49-F238E27FC236}">
                  <a16:creationId xmlns:a16="http://schemas.microsoft.com/office/drawing/2014/main" id="{AE6C78AD-B984-45BC-90C4-F841B8E6378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DAFA595-C2AF-4A83-A7D6-472D659B6A24}"/>
                </a:ext>
              </a:extLst>
            </p:cNvPr>
            <p:cNvSpPr/>
            <p:nvPr/>
          </p:nvSpPr>
          <p:spPr>
            <a:xfrm>
              <a:off x="2448504" y="1235028"/>
              <a:ext cx="9444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자통화 요청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72" idx="1"/>
          </p:cNvCxnSpPr>
          <p:nvPr/>
        </p:nvCxnSpPr>
        <p:spPr>
          <a:xfrm>
            <a:off x="1312568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535772F-BAB8-4448-81CC-0347B974DAE8}"/>
              </a:ext>
            </a:extLst>
          </p:cNvPr>
          <p:cNvCxnSpPr>
            <a:cxnSpLocks/>
            <a:stCxn id="72" idx="3"/>
            <a:endCxn id="74" idx="1"/>
          </p:cNvCxnSpPr>
          <p:nvPr/>
        </p:nvCxnSpPr>
        <p:spPr>
          <a:xfrm>
            <a:off x="2776232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53A215D-0A93-4575-A235-8EC02D3CC4F7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flipV="1">
            <a:off x="393646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208">
            <a:extLst>
              <a:ext uri="{FF2B5EF4-FFF2-40B4-BE49-F238E27FC236}">
                <a16:creationId xmlns:a16="http://schemas.microsoft.com/office/drawing/2014/main" id="{38CB806E-7BF5-4766-8324-B17A7066999D}"/>
              </a:ext>
            </a:extLst>
          </p:cNvPr>
          <p:cNvCxnSpPr>
            <a:cxnSpLocks/>
            <a:stCxn id="77" idx="1"/>
            <a:endCxn id="72" idx="0"/>
          </p:cNvCxnSpPr>
          <p:nvPr/>
        </p:nvCxnSpPr>
        <p:spPr>
          <a:xfrm rot="10800000" flipV="1">
            <a:off x="2273516" y="2432393"/>
            <a:ext cx="1074812" cy="64080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FEEF7B2F-273F-4C8F-8B57-468424EDB60F}"/>
              </a:ext>
            </a:extLst>
          </p:cNvPr>
          <p:cNvCxnSpPr>
            <a:cxnSpLocks/>
            <a:stCxn id="74" idx="2"/>
            <a:endCxn id="80" idx="0"/>
          </p:cNvCxnSpPr>
          <p:nvPr/>
        </p:nvCxnSpPr>
        <p:spPr>
          <a:xfrm>
            <a:off x="393646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E4B8DEF-67E7-4772-9DAB-A1BE830AA19B}"/>
              </a:ext>
            </a:extLst>
          </p:cNvPr>
          <p:cNvGrpSpPr/>
          <p:nvPr/>
        </p:nvGrpSpPr>
        <p:grpSpPr>
          <a:xfrm>
            <a:off x="5192824" y="3289199"/>
            <a:ext cx="1404000" cy="648000"/>
            <a:chOff x="2096156" y="976385"/>
            <a:chExt cx="1649166" cy="763508"/>
          </a:xfrm>
        </p:grpSpPr>
        <p:sp>
          <p:nvSpPr>
            <p:cNvPr id="88" name="순서도: 판단 87">
              <a:extLst>
                <a:ext uri="{FF2B5EF4-FFF2-40B4-BE49-F238E27FC236}">
                  <a16:creationId xmlns:a16="http://schemas.microsoft.com/office/drawing/2014/main" id="{69D53FAC-D32B-4263-B2E2-74D574B2683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C91E6ABC-3967-4376-94E6-76FF012C83EC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92C5F551-3ADE-4E61-A366-E1C48707CE21}"/>
              </a:ext>
            </a:extLst>
          </p:cNvPr>
          <p:cNvCxnSpPr>
            <a:cxnSpLocks/>
            <a:stCxn id="88" idx="0"/>
            <a:endCxn id="94" idx="2"/>
          </p:cNvCxnSpPr>
          <p:nvPr/>
        </p:nvCxnSpPr>
        <p:spPr>
          <a:xfrm flipV="1">
            <a:off x="589482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A5E5EF65-321C-44FF-8A99-E689BA9A226B}"/>
              </a:ext>
            </a:extLst>
          </p:cNvPr>
          <p:cNvCxnSpPr>
            <a:cxnSpLocks/>
            <a:stCxn id="80" idx="3"/>
            <a:endCxn id="88" idx="2"/>
          </p:cNvCxnSpPr>
          <p:nvPr/>
        </p:nvCxnSpPr>
        <p:spPr>
          <a:xfrm flipV="1">
            <a:off x="4524600" y="3937199"/>
            <a:ext cx="1370224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2A787C09-BAAF-4647-A785-71B29D8EC657}"/>
              </a:ext>
            </a:extLst>
          </p:cNvPr>
          <p:cNvGrpSpPr/>
          <p:nvPr/>
        </p:nvGrpSpPr>
        <p:grpSpPr>
          <a:xfrm>
            <a:off x="5306688" y="2202533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142">
              <a:extLst>
                <a:ext uri="{FF2B5EF4-FFF2-40B4-BE49-F238E27FC236}">
                  <a16:creationId xmlns:a16="http://schemas.microsoft.com/office/drawing/2014/main" id="{57A4590E-08E3-4BA6-8A79-85EB27C441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2A4765EF-2E7D-4609-9182-A9CF4C4A098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8BB58E7-98F1-419C-BB8E-B831B1361660}"/>
              </a:ext>
            </a:extLst>
          </p:cNvPr>
          <p:cNvCxnSpPr>
            <a:cxnSpLocks/>
            <a:stCxn id="88" idx="3"/>
            <a:endCxn id="104" idx="1"/>
          </p:cNvCxnSpPr>
          <p:nvPr/>
        </p:nvCxnSpPr>
        <p:spPr>
          <a:xfrm>
            <a:off x="6596824" y="3613199"/>
            <a:ext cx="362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0B872CC7-9BBC-44F3-B681-8DFE87FF27D6}"/>
              </a:ext>
            </a:extLst>
          </p:cNvPr>
          <p:cNvGrpSpPr/>
          <p:nvPr/>
        </p:nvGrpSpPr>
        <p:grpSpPr>
          <a:xfrm>
            <a:off x="6958928" y="3383338"/>
            <a:ext cx="1176272" cy="459722"/>
            <a:chOff x="2332603" y="1128278"/>
            <a:chExt cx="1176272" cy="459722"/>
          </a:xfrm>
        </p:grpSpPr>
        <p:sp>
          <p:nvSpPr>
            <p:cNvPr id="104" name="모서리가 둥근 직사각형 142">
              <a:extLst>
                <a:ext uri="{FF2B5EF4-FFF2-40B4-BE49-F238E27FC236}">
                  <a16:creationId xmlns:a16="http://schemas.microsoft.com/office/drawing/2014/main" id="{32D09DC7-004C-430D-BA3A-D8FF59D1B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2E4A4107-934E-4292-81CB-8BC0D0138296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E34DC5B3-E09B-439E-9A8C-B684CB5DCAA6}"/>
              </a:ext>
            </a:extLst>
          </p:cNvPr>
          <p:cNvCxnSpPr>
            <a:cxnSpLocks/>
            <a:stCxn id="104" idx="3"/>
            <a:endCxn id="128" idx="2"/>
          </p:cNvCxnSpPr>
          <p:nvPr/>
        </p:nvCxnSpPr>
        <p:spPr>
          <a:xfrm>
            <a:off x="8135200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E156F6-0F87-4E75-A513-F1558E6950F0}"/>
              </a:ext>
            </a:extLst>
          </p:cNvPr>
          <p:cNvSpPr txBox="1"/>
          <p:nvPr/>
        </p:nvSpPr>
        <p:spPr>
          <a:xfrm>
            <a:off x="3859115" y="306957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90B446-D644-4738-9744-16997CAD38D8}"/>
              </a:ext>
            </a:extLst>
          </p:cNvPr>
          <p:cNvSpPr txBox="1"/>
          <p:nvPr/>
        </p:nvSpPr>
        <p:spPr>
          <a:xfrm>
            <a:off x="3868733" y="39003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E0061D5-0E20-4B09-9EC6-39C3DBDED3E8}"/>
              </a:ext>
            </a:extLst>
          </p:cNvPr>
          <p:cNvSpPr txBox="1"/>
          <p:nvPr/>
        </p:nvSpPr>
        <p:spPr>
          <a:xfrm>
            <a:off x="5885549" y="30667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58CE546-49FA-4D4E-B874-65AB52A3C974}"/>
              </a:ext>
            </a:extLst>
          </p:cNvPr>
          <p:cNvSpPr txBox="1"/>
          <p:nvPr/>
        </p:nvSpPr>
        <p:spPr>
          <a:xfrm>
            <a:off x="6530692" y="341517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17977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56383" y="3054008"/>
              <a:ext cx="87235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호 교환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7763BF3-8029-4686-B6AF-21A1E7BAF88B}"/>
              </a:ext>
            </a:extLst>
          </p:cNvPr>
          <p:cNvGrpSpPr/>
          <p:nvPr/>
        </p:nvGrpSpPr>
        <p:grpSpPr>
          <a:xfrm>
            <a:off x="1770800" y="3073199"/>
            <a:ext cx="1005432" cy="1080000"/>
            <a:chOff x="1643313" y="3073199"/>
            <a:chExt cx="1005432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6DF8E7C-D32C-4DCC-BF3D-D35E2C32F0AB}"/>
                </a:ext>
              </a:extLst>
            </p:cNvPr>
            <p:cNvGrpSpPr/>
            <p:nvPr/>
          </p:nvGrpSpPr>
          <p:grpSpPr>
            <a:xfrm>
              <a:off x="1806170" y="3284984"/>
              <a:ext cx="698558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70E9B0C2-13AE-4F63-9FCE-8A191E196B7A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68B10F3E-9551-45AF-BCFF-EAA9B531518F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보류 정보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6307B04D-AC09-47BA-A33B-DAF0AD745356}"/>
                </a:ext>
              </a:extLst>
            </p:cNvPr>
            <p:cNvGrpSpPr/>
            <p:nvPr/>
          </p:nvGrpSpPr>
          <p:grpSpPr>
            <a:xfrm>
              <a:off x="1806170" y="3724388"/>
              <a:ext cx="698558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7E94A111-A60A-4772-9D08-97F92AB558C3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858AC5D7-0EFB-41DF-9726-A42651C1B6F1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통화 정보</a:t>
                </a: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D7DED53-3C50-4857-A575-3244859F0267}"/>
                </a:ext>
              </a:extLst>
            </p:cNvPr>
            <p:cNvSpPr/>
            <p:nvPr/>
          </p:nvSpPr>
          <p:spPr>
            <a:xfrm>
              <a:off x="1643313" y="3073199"/>
              <a:ext cx="1005432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15D43E6-929F-4F15-8717-55EDF82100AD}"/>
              </a:ext>
            </a:extLst>
          </p:cNvPr>
          <p:cNvGrpSpPr/>
          <p:nvPr/>
        </p:nvGrpSpPr>
        <p:grpSpPr>
          <a:xfrm>
            <a:off x="3234464" y="3289199"/>
            <a:ext cx="1404000" cy="648000"/>
            <a:chOff x="2096156" y="976385"/>
            <a:chExt cx="1649166" cy="763508"/>
          </a:xfrm>
        </p:grpSpPr>
        <p:sp>
          <p:nvSpPr>
            <p:cNvPr id="74" name="순서도: 판단 73">
              <a:extLst>
                <a:ext uri="{FF2B5EF4-FFF2-40B4-BE49-F238E27FC236}">
                  <a16:creationId xmlns:a16="http://schemas.microsoft.com/office/drawing/2014/main" id="{5A29D777-4101-419E-9AF4-B43FA431F0C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5B84A7E-75D4-41FF-B2B1-46759ACBB9F8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3348328" y="2202533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CBD1A5D-CF31-4CB6-AE5B-0A2F66EB419F}"/>
              </a:ext>
            </a:extLst>
          </p:cNvPr>
          <p:cNvGrpSpPr/>
          <p:nvPr/>
        </p:nvGrpSpPr>
        <p:grpSpPr>
          <a:xfrm>
            <a:off x="3348328" y="4548320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6">
              <a:extLst>
                <a:ext uri="{FF2B5EF4-FFF2-40B4-BE49-F238E27FC236}">
                  <a16:creationId xmlns:a16="http://schemas.microsoft.com/office/drawing/2014/main" id="{AE6C78AD-B984-45BC-90C4-F841B8E6378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DAFA595-C2AF-4A83-A7D6-472D659B6A24}"/>
                </a:ext>
              </a:extLst>
            </p:cNvPr>
            <p:cNvSpPr/>
            <p:nvPr/>
          </p:nvSpPr>
          <p:spPr>
            <a:xfrm>
              <a:off x="2507815" y="1235028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호교환요청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72" idx="1"/>
          </p:cNvCxnSpPr>
          <p:nvPr/>
        </p:nvCxnSpPr>
        <p:spPr>
          <a:xfrm>
            <a:off x="1312568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535772F-BAB8-4448-81CC-0347B974DAE8}"/>
              </a:ext>
            </a:extLst>
          </p:cNvPr>
          <p:cNvCxnSpPr>
            <a:cxnSpLocks/>
            <a:stCxn id="72" idx="3"/>
            <a:endCxn id="74" idx="1"/>
          </p:cNvCxnSpPr>
          <p:nvPr/>
        </p:nvCxnSpPr>
        <p:spPr>
          <a:xfrm>
            <a:off x="2776232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53A215D-0A93-4575-A235-8EC02D3CC4F7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flipV="1">
            <a:off x="393646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208">
            <a:extLst>
              <a:ext uri="{FF2B5EF4-FFF2-40B4-BE49-F238E27FC236}">
                <a16:creationId xmlns:a16="http://schemas.microsoft.com/office/drawing/2014/main" id="{38CB806E-7BF5-4766-8324-B17A7066999D}"/>
              </a:ext>
            </a:extLst>
          </p:cNvPr>
          <p:cNvCxnSpPr>
            <a:cxnSpLocks/>
            <a:stCxn id="77" idx="1"/>
            <a:endCxn id="72" idx="0"/>
          </p:cNvCxnSpPr>
          <p:nvPr/>
        </p:nvCxnSpPr>
        <p:spPr>
          <a:xfrm rot="10800000" flipV="1">
            <a:off x="2273516" y="2432393"/>
            <a:ext cx="1074812" cy="64080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FEEF7B2F-273F-4C8F-8B57-468424EDB60F}"/>
              </a:ext>
            </a:extLst>
          </p:cNvPr>
          <p:cNvCxnSpPr>
            <a:cxnSpLocks/>
            <a:stCxn id="74" idx="2"/>
            <a:endCxn id="80" idx="0"/>
          </p:cNvCxnSpPr>
          <p:nvPr/>
        </p:nvCxnSpPr>
        <p:spPr>
          <a:xfrm>
            <a:off x="393646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E4B8DEF-67E7-4772-9DAB-A1BE830AA19B}"/>
              </a:ext>
            </a:extLst>
          </p:cNvPr>
          <p:cNvGrpSpPr/>
          <p:nvPr/>
        </p:nvGrpSpPr>
        <p:grpSpPr>
          <a:xfrm>
            <a:off x="5192824" y="3289199"/>
            <a:ext cx="1404000" cy="648000"/>
            <a:chOff x="2096156" y="976385"/>
            <a:chExt cx="1649166" cy="763508"/>
          </a:xfrm>
        </p:grpSpPr>
        <p:sp>
          <p:nvSpPr>
            <p:cNvPr id="88" name="순서도: 판단 87">
              <a:extLst>
                <a:ext uri="{FF2B5EF4-FFF2-40B4-BE49-F238E27FC236}">
                  <a16:creationId xmlns:a16="http://schemas.microsoft.com/office/drawing/2014/main" id="{69D53FAC-D32B-4263-B2E2-74D574B2683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C91E6ABC-3967-4376-94E6-76FF012C83EC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92C5F551-3ADE-4E61-A366-E1C48707CE21}"/>
              </a:ext>
            </a:extLst>
          </p:cNvPr>
          <p:cNvCxnSpPr>
            <a:cxnSpLocks/>
            <a:stCxn id="88" idx="0"/>
            <a:endCxn id="94" idx="2"/>
          </p:cNvCxnSpPr>
          <p:nvPr/>
        </p:nvCxnSpPr>
        <p:spPr>
          <a:xfrm flipV="1">
            <a:off x="589482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A5E5EF65-321C-44FF-8A99-E689BA9A226B}"/>
              </a:ext>
            </a:extLst>
          </p:cNvPr>
          <p:cNvCxnSpPr>
            <a:cxnSpLocks/>
            <a:stCxn id="80" idx="3"/>
            <a:endCxn id="88" idx="2"/>
          </p:cNvCxnSpPr>
          <p:nvPr/>
        </p:nvCxnSpPr>
        <p:spPr>
          <a:xfrm flipV="1">
            <a:off x="4524600" y="3937199"/>
            <a:ext cx="1370224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2A787C09-BAAF-4647-A785-71B29D8EC657}"/>
              </a:ext>
            </a:extLst>
          </p:cNvPr>
          <p:cNvGrpSpPr/>
          <p:nvPr/>
        </p:nvGrpSpPr>
        <p:grpSpPr>
          <a:xfrm>
            <a:off x="5306688" y="2202533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142">
              <a:extLst>
                <a:ext uri="{FF2B5EF4-FFF2-40B4-BE49-F238E27FC236}">
                  <a16:creationId xmlns:a16="http://schemas.microsoft.com/office/drawing/2014/main" id="{57A4590E-08E3-4BA6-8A79-85EB27C441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2A4765EF-2E7D-4609-9182-A9CF4C4A098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8BB58E7-98F1-419C-BB8E-B831B1361660}"/>
              </a:ext>
            </a:extLst>
          </p:cNvPr>
          <p:cNvCxnSpPr>
            <a:cxnSpLocks/>
            <a:stCxn id="88" idx="3"/>
            <a:endCxn id="104" idx="1"/>
          </p:cNvCxnSpPr>
          <p:nvPr/>
        </p:nvCxnSpPr>
        <p:spPr>
          <a:xfrm>
            <a:off x="6596824" y="3613199"/>
            <a:ext cx="362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0B872CC7-9BBC-44F3-B681-8DFE87FF27D6}"/>
              </a:ext>
            </a:extLst>
          </p:cNvPr>
          <p:cNvGrpSpPr/>
          <p:nvPr/>
        </p:nvGrpSpPr>
        <p:grpSpPr>
          <a:xfrm>
            <a:off x="6958928" y="3383338"/>
            <a:ext cx="1176272" cy="459722"/>
            <a:chOff x="2332603" y="1128278"/>
            <a:chExt cx="1176272" cy="459722"/>
          </a:xfrm>
        </p:grpSpPr>
        <p:sp>
          <p:nvSpPr>
            <p:cNvPr id="104" name="모서리가 둥근 직사각형 142">
              <a:extLst>
                <a:ext uri="{FF2B5EF4-FFF2-40B4-BE49-F238E27FC236}">
                  <a16:creationId xmlns:a16="http://schemas.microsoft.com/office/drawing/2014/main" id="{32D09DC7-004C-430D-BA3A-D8FF59D1B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2E4A4107-934E-4292-81CB-8BC0D0138296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E34DC5B3-E09B-439E-9A8C-B684CB5DCAA6}"/>
              </a:ext>
            </a:extLst>
          </p:cNvPr>
          <p:cNvCxnSpPr>
            <a:cxnSpLocks/>
            <a:stCxn id="104" idx="3"/>
            <a:endCxn id="128" idx="2"/>
          </p:cNvCxnSpPr>
          <p:nvPr/>
        </p:nvCxnSpPr>
        <p:spPr>
          <a:xfrm>
            <a:off x="8135200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E156F6-0F87-4E75-A513-F1558E6950F0}"/>
              </a:ext>
            </a:extLst>
          </p:cNvPr>
          <p:cNvSpPr txBox="1"/>
          <p:nvPr/>
        </p:nvSpPr>
        <p:spPr>
          <a:xfrm>
            <a:off x="3859115" y="306957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90B446-D644-4738-9744-16997CAD38D8}"/>
              </a:ext>
            </a:extLst>
          </p:cNvPr>
          <p:cNvSpPr txBox="1"/>
          <p:nvPr/>
        </p:nvSpPr>
        <p:spPr>
          <a:xfrm>
            <a:off x="3868733" y="39003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E0061D5-0E20-4B09-9EC6-39C3DBDED3E8}"/>
              </a:ext>
            </a:extLst>
          </p:cNvPr>
          <p:cNvSpPr txBox="1"/>
          <p:nvPr/>
        </p:nvSpPr>
        <p:spPr>
          <a:xfrm>
            <a:off x="5885549" y="30667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58CE546-49FA-4D4E-B874-65AB52A3C974}"/>
              </a:ext>
            </a:extLst>
          </p:cNvPr>
          <p:cNvSpPr txBox="1"/>
          <p:nvPr/>
        </p:nvSpPr>
        <p:spPr>
          <a:xfrm>
            <a:off x="6530692" y="341517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50460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95042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5360904" y="3383338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61" idx="1"/>
          </p:cNvCxnSpPr>
          <p:nvPr/>
        </p:nvCxnSpPr>
        <p:spPr>
          <a:xfrm>
            <a:off x="1312568" y="3613199"/>
            <a:ext cx="186649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9B52C866-42A2-45D1-94AF-38BEC7B348F3}"/>
              </a:ext>
            </a:extLst>
          </p:cNvPr>
          <p:cNvGrpSpPr/>
          <p:nvPr/>
        </p:nvGrpSpPr>
        <p:grpSpPr>
          <a:xfrm>
            <a:off x="3179062" y="3147486"/>
            <a:ext cx="1074813" cy="931426"/>
            <a:chOff x="2719662" y="5089862"/>
            <a:chExt cx="1074813" cy="931426"/>
          </a:xfrm>
        </p:grpSpPr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FE8D2FC8-4F38-4CA3-B36E-38FBFAE4BD48}"/>
                </a:ext>
              </a:extLst>
            </p:cNvPr>
            <p:cNvGrpSpPr/>
            <p:nvPr/>
          </p:nvGrpSpPr>
          <p:grpSpPr>
            <a:xfrm>
              <a:off x="2782639" y="5173457"/>
              <a:ext cx="958082" cy="215444"/>
              <a:chOff x="2571460" y="1230830"/>
              <a:chExt cx="698558" cy="215444"/>
            </a:xfrm>
          </p:grpSpPr>
          <p:sp>
            <p:nvSpPr>
              <p:cNvPr id="50" name="직사각형 49">
                <a:extLst>
                  <a:ext uri="{FF2B5EF4-FFF2-40B4-BE49-F238E27FC236}">
                    <a16:creationId xmlns:a16="http://schemas.microsoft.com/office/drawing/2014/main" id="{CA07CC03-801F-4A05-83A4-7A036A74E6B1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71B81B4A-29C6-4A55-85BD-81C6C15CDEA1}"/>
                  </a:ext>
                </a:extLst>
              </p:cNvPr>
              <p:cNvSpPr/>
              <p:nvPr/>
            </p:nvSpPr>
            <p:spPr>
              <a:xfrm>
                <a:off x="2690380" y="1230830"/>
                <a:ext cx="46073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알림 타입</a:t>
                </a:r>
              </a:p>
            </p:txBody>
          </p: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63E9E68D-671C-4F97-9E14-1F8D21CD8CA0}"/>
                </a:ext>
              </a:extLst>
            </p:cNvPr>
            <p:cNvGrpSpPr/>
            <p:nvPr/>
          </p:nvGrpSpPr>
          <p:grpSpPr>
            <a:xfrm>
              <a:off x="2782639" y="5461665"/>
              <a:ext cx="958082" cy="215444"/>
              <a:chOff x="2571460" y="1230830"/>
              <a:chExt cx="698558" cy="215444"/>
            </a:xfrm>
          </p:grpSpPr>
          <p:sp>
            <p:nvSpPr>
              <p:cNvPr id="53" name="직사각형 52">
                <a:extLst>
                  <a:ext uri="{FF2B5EF4-FFF2-40B4-BE49-F238E27FC236}">
                    <a16:creationId xmlns:a16="http://schemas.microsoft.com/office/drawing/2014/main" id="{4D73A830-8000-448F-9535-10B71AF65B7B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직사각형 53">
                <a:extLst>
                  <a:ext uri="{FF2B5EF4-FFF2-40B4-BE49-F238E27FC236}">
                    <a16:creationId xmlns:a16="http://schemas.microsoft.com/office/drawing/2014/main" id="{4D35921C-321D-4FF3-A88F-B7824380540E}"/>
                  </a:ext>
                </a:extLst>
              </p:cNvPr>
              <p:cNvSpPr/>
              <p:nvPr/>
            </p:nvSpPr>
            <p:spPr>
              <a:xfrm>
                <a:off x="2703820" y="1230830"/>
                <a:ext cx="433853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전화번호</a:t>
                </a:r>
              </a:p>
            </p:txBody>
          </p: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0AD1FCE3-8089-4998-B21D-2C45C86CDF11}"/>
                </a:ext>
              </a:extLst>
            </p:cNvPr>
            <p:cNvGrpSpPr/>
            <p:nvPr/>
          </p:nvGrpSpPr>
          <p:grpSpPr>
            <a:xfrm>
              <a:off x="2782639" y="5749873"/>
              <a:ext cx="958082" cy="215444"/>
              <a:chOff x="2571460" y="1230830"/>
              <a:chExt cx="698558" cy="215444"/>
            </a:xfrm>
          </p:grpSpPr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0F67CD4A-4C4E-4C7B-961D-FD9E0661F2E9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id="{72EFD786-5E65-41C8-B76A-277A7FDA7EA3}"/>
                  </a:ext>
                </a:extLst>
              </p:cNvPr>
              <p:cNvSpPr/>
              <p:nvPr/>
            </p:nvSpPr>
            <p:spPr>
              <a:xfrm>
                <a:off x="2778622" y="1230830"/>
                <a:ext cx="284249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이름</a:t>
                </a:r>
              </a:p>
            </p:txBody>
          </p:sp>
        </p:grp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A6284B89-F0EE-4E43-85DA-D2C1E16C91B4}"/>
                </a:ext>
              </a:extLst>
            </p:cNvPr>
            <p:cNvSpPr/>
            <p:nvPr/>
          </p:nvSpPr>
          <p:spPr>
            <a:xfrm>
              <a:off x="2719662" y="5089862"/>
              <a:ext cx="1074813" cy="931426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92" name="직선 화살표 연결선 91">
            <a:extLst>
              <a:ext uri="{FF2B5EF4-FFF2-40B4-BE49-F238E27FC236}">
                <a16:creationId xmlns:a16="http://schemas.microsoft.com/office/drawing/2014/main" id="{B39E63FB-8D1B-4862-AB3C-F72ACBD85EF2}"/>
              </a:ext>
            </a:extLst>
          </p:cNvPr>
          <p:cNvCxnSpPr>
            <a:cxnSpLocks/>
            <a:stCxn id="61" idx="3"/>
            <a:endCxn id="77" idx="1"/>
          </p:cNvCxnSpPr>
          <p:nvPr/>
        </p:nvCxnSpPr>
        <p:spPr>
          <a:xfrm>
            <a:off x="4253875" y="3613199"/>
            <a:ext cx="110702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E4456F2A-5A7D-4E80-A053-143A04CBB790}"/>
              </a:ext>
            </a:extLst>
          </p:cNvPr>
          <p:cNvCxnSpPr>
            <a:cxnSpLocks/>
            <a:stCxn id="77" idx="3"/>
            <a:endCxn id="128" idx="2"/>
          </p:cNvCxnSpPr>
          <p:nvPr/>
        </p:nvCxnSpPr>
        <p:spPr>
          <a:xfrm>
            <a:off x="6537176" y="3613199"/>
            <a:ext cx="20562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6245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59" y="3054008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당겨받기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7763BF3-8029-4686-B6AF-21A1E7BAF88B}"/>
              </a:ext>
            </a:extLst>
          </p:cNvPr>
          <p:cNvGrpSpPr/>
          <p:nvPr/>
        </p:nvGrpSpPr>
        <p:grpSpPr>
          <a:xfrm>
            <a:off x="1770800" y="3073199"/>
            <a:ext cx="1005432" cy="1080000"/>
            <a:chOff x="1643313" y="3073199"/>
            <a:chExt cx="1005432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6DF8E7C-D32C-4DCC-BF3D-D35E2C32F0AB}"/>
                </a:ext>
              </a:extLst>
            </p:cNvPr>
            <p:cNvGrpSpPr/>
            <p:nvPr/>
          </p:nvGrpSpPr>
          <p:grpSpPr>
            <a:xfrm>
              <a:off x="1806170" y="3284984"/>
              <a:ext cx="698558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70E9B0C2-13AE-4F63-9FCE-8A191E196B7A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68B10F3E-9551-45AF-BCFF-EAA9B531518F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보류 정보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6307B04D-AC09-47BA-A33B-DAF0AD745356}"/>
                </a:ext>
              </a:extLst>
            </p:cNvPr>
            <p:cNvGrpSpPr/>
            <p:nvPr/>
          </p:nvGrpSpPr>
          <p:grpSpPr>
            <a:xfrm>
              <a:off x="1806170" y="3724388"/>
              <a:ext cx="698558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7E94A111-A60A-4772-9D08-97F92AB558C3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858AC5D7-0EFB-41DF-9726-A42651C1B6F1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통화 정보</a:t>
                </a: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D7DED53-3C50-4857-A575-3244859F0267}"/>
                </a:ext>
              </a:extLst>
            </p:cNvPr>
            <p:cNvSpPr/>
            <p:nvPr/>
          </p:nvSpPr>
          <p:spPr>
            <a:xfrm>
              <a:off x="1643313" y="3073199"/>
              <a:ext cx="1005432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15D43E6-929F-4F15-8717-55EDF82100AD}"/>
              </a:ext>
            </a:extLst>
          </p:cNvPr>
          <p:cNvGrpSpPr/>
          <p:nvPr/>
        </p:nvGrpSpPr>
        <p:grpSpPr>
          <a:xfrm>
            <a:off x="3234464" y="3289199"/>
            <a:ext cx="1404000" cy="648000"/>
            <a:chOff x="2096156" y="976385"/>
            <a:chExt cx="1649166" cy="763508"/>
          </a:xfrm>
        </p:grpSpPr>
        <p:sp>
          <p:nvSpPr>
            <p:cNvPr id="74" name="순서도: 판단 73">
              <a:extLst>
                <a:ext uri="{FF2B5EF4-FFF2-40B4-BE49-F238E27FC236}">
                  <a16:creationId xmlns:a16="http://schemas.microsoft.com/office/drawing/2014/main" id="{5A29D777-4101-419E-9AF4-B43FA431F0C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5B84A7E-75D4-41FF-B2B1-46759ACBB9F8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3348328" y="2202533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CBD1A5D-CF31-4CB6-AE5B-0A2F66EB419F}"/>
              </a:ext>
            </a:extLst>
          </p:cNvPr>
          <p:cNvGrpSpPr/>
          <p:nvPr/>
        </p:nvGrpSpPr>
        <p:grpSpPr>
          <a:xfrm>
            <a:off x="3348328" y="4548320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6">
              <a:extLst>
                <a:ext uri="{FF2B5EF4-FFF2-40B4-BE49-F238E27FC236}">
                  <a16:creationId xmlns:a16="http://schemas.microsoft.com/office/drawing/2014/main" id="{AE6C78AD-B984-45BC-90C4-F841B8E6378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DAFA595-C2AF-4A83-A7D6-472D659B6A24}"/>
                </a:ext>
              </a:extLst>
            </p:cNvPr>
            <p:cNvSpPr/>
            <p:nvPr/>
          </p:nvSpPr>
          <p:spPr>
            <a:xfrm>
              <a:off x="2507815" y="1235028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호교환요청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72" idx="1"/>
          </p:cNvCxnSpPr>
          <p:nvPr/>
        </p:nvCxnSpPr>
        <p:spPr>
          <a:xfrm>
            <a:off x="1312568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535772F-BAB8-4448-81CC-0347B974DAE8}"/>
              </a:ext>
            </a:extLst>
          </p:cNvPr>
          <p:cNvCxnSpPr>
            <a:cxnSpLocks/>
            <a:stCxn id="72" idx="3"/>
            <a:endCxn id="74" idx="1"/>
          </p:cNvCxnSpPr>
          <p:nvPr/>
        </p:nvCxnSpPr>
        <p:spPr>
          <a:xfrm>
            <a:off x="2776232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53A215D-0A93-4575-A235-8EC02D3CC4F7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flipV="1">
            <a:off x="393646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208">
            <a:extLst>
              <a:ext uri="{FF2B5EF4-FFF2-40B4-BE49-F238E27FC236}">
                <a16:creationId xmlns:a16="http://schemas.microsoft.com/office/drawing/2014/main" id="{38CB806E-7BF5-4766-8324-B17A7066999D}"/>
              </a:ext>
            </a:extLst>
          </p:cNvPr>
          <p:cNvCxnSpPr>
            <a:cxnSpLocks/>
            <a:stCxn id="77" idx="1"/>
            <a:endCxn id="72" idx="0"/>
          </p:cNvCxnSpPr>
          <p:nvPr/>
        </p:nvCxnSpPr>
        <p:spPr>
          <a:xfrm rot="10800000" flipV="1">
            <a:off x="2273516" y="2432393"/>
            <a:ext cx="1074812" cy="64080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FEEF7B2F-273F-4C8F-8B57-468424EDB60F}"/>
              </a:ext>
            </a:extLst>
          </p:cNvPr>
          <p:cNvCxnSpPr>
            <a:cxnSpLocks/>
            <a:stCxn id="74" idx="2"/>
            <a:endCxn id="80" idx="0"/>
          </p:cNvCxnSpPr>
          <p:nvPr/>
        </p:nvCxnSpPr>
        <p:spPr>
          <a:xfrm>
            <a:off x="393646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E4B8DEF-67E7-4772-9DAB-A1BE830AA19B}"/>
              </a:ext>
            </a:extLst>
          </p:cNvPr>
          <p:cNvGrpSpPr/>
          <p:nvPr/>
        </p:nvGrpSpPr>
        <p:grpSpPr>
          <a:xfrm>
            <a:off x="5192824" y="3289199"/>
            <a:ext cx="1404000" cy="648000"/>
            <a:chOff x="2096156" y="976385"/>
            <a:chExt cx="1649166" cy="763508"/>
          </a:xfrm>
        </p:grpSpPr>
        <p:sp>
          <p:nvSpPr>
            <p:cNvPr id="88" name="순서도: 판단 87">
              <a:extLst>
                <a:ext uri="{FF2B5EF4-FFF2-40B4-BE49-F238E27FC236}">
                  <a16:creationId xmlns:a16="http://schemas.microsoft.com/office/drawing/2014/main" id="{69D53FAC-D32B-4263-B2E2-74D574B2683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C91E6ABC-3967-4376-94E6-76FF012C83EC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92C5F551-3ADE-4E61-A366-E1C48707CE21}"/>
              </a:ext>
            </a:extLst>
          </p:cNvPr>
          <p:cNvCxnSpPr>
            <a:cxnSpLocks/>
            <a:stCxn id="88" idx="0"/>
            <a:endCxn id="94" idx="2"/>
          </p:cNvCxnSpPr>
          <p:nvPr/>
        </p:nvCxnSpPr>
        <p:spPr>
          <a:xfrm flipV="1">
            <a:off x="589482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A5E5EF65-321C-44FF-8A99-E689BA9A226B}"/>
              </a:ext>
            </a:extLst>
          </p:cNvPr>
          <p:cNvCxnSpPr>
            <a:cxnSpLocks/>
            <a:stCxn id="80" idx="3"/>
            <a:endCxn id="88" idx="2"/>
          </p:cNvCxnSpPr>
          <p:nvPr/>
        </p:nvCxnSpPr>
        <p:spPr>
          <a:xfrm flipV="1">
            <a:off x="4524600" y="3937199"/>
            <a:ext cx="1370224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2A787C09-BAAF-4647-A785-71B29D8EC657}"/>
              </a:ext>
            </a:extLst>
          </p:cNvPr>
          <p:cNvGrpSpPr/>
          <p:nvPr/>
        </p:nvGrpSpPr>
        <p:grpSpPr>
          <a:xfrm>
            <a:off x="5306688" y="2202533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142">
              <a:extLst>
                <a:ext uri="{FF2B5EF4-FFF2-40B4-BE49-F238E27FC236}">
                  <a16:creationId xmlns:a16="http://schemas.microsoft.com/office/drawing/2014/main" id="{57A4590E-08E3-4BA6-8A79-85EB27C441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2A4765EF-2E7D-4609-9182-A9CF4C4A098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8BB58E7-98F1-419C-BB8E-B831B1361660}"/>
              </a:ext>
            </a:extLst>
          </p:cNvPr>
          <p:cNvCxnSpPr>
            <a:cxnSpLocks/>
            <a:stCxn id="88" idx="3"/>
            <a:endCxn id="104" idx="1"/>
          </p:cNvCxnSpPr>
          <p:nvPr/>
        </p:nvCxnSpPr>
        <p:spPr>
          <a:xfrm>
            <a:off x="6596824" y="3613199"/>
            <a:ext cx="362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0B872CC7-9BBC-44F3-B681-8DFE87FF27D6}"/>
              </a:ext>
            </a:extLst>
          </p:cNvPr>
          <p:cNvGrpSpPr/>
          <p:nvPr/>
        </p:nvGrpSpPr>
        <p:grpSpPr>
          <a:xfrm>
            <a:off x="6958928" y="3383338"/>
            <a:ext cx="1176272" cy="459722"/>
            <a:chOff x="2332603" y="1128278"/>
            <a:chExt cx="1176272" cy="459722"/>
          </a:xfrm>
        </p:grpSpPr>
        <p:sp>
          <p:nvSpPr>
            <p:cNvPr id="104" name="모서리가 둥근 직사각형 142">
              <a:extLst>
                <a:ext uri="{FF2B5EF4-FFF2-40B4-BE49-F238E27FC236}">
                  <a16:creationId xmlns:a16="http://schemas.microsoft.com/office/drawing/2014/main" id="{32D09DC7-004C-430D-BA3A-D8FF59D1B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2E4A4107-934E-4292-81CB-8BC0D0138296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E34DC5B3-E09B-439E-9A8C-B684CB5DCAA6}"/>
              </a:ext>
            </a:extLst>
          </p:cNvPr>
          <p:cNvCxnSpPr>
            <a:cxnSpLocks/>
            <a:stCxn id="104" idx="3"/>
            <a:endCxn id="128" idx="2"/>
          </p:cNvCxnSpPr>
          <p:nvPr/>
        </p:nvCxnSpPr>
        <p:spPr>
          <a:xfrm>
            <a:off x="8135200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E156F6-0F87-4E75-A513-F1558E6950F0}"/>
              </a:ext>
            </a:extLst>
          </p:cNvPr>
          <p:cNvSpPr txBox="1"/>
          <p:nvPr/>
        </p:nvSpPr>
        <p:spPr>
          <a:xfrm>
            <a:off x="3859115" y="306957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90B446-D644-4738-9744-16997CAD38D8}"/>
              </a:ext>
            </a:extLst>
          </p:cNvPr>
          <p:cNvSpPr txBox="1"/>
          <p:nvPr/>
        </p:nvSpPr>
        <p:spPr>
          <a:xfrm>
            <a:off x="3868733" y="39003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E0061D5-0E20-4B09-9EC6-39C3DBDED3E8}"/>
              </a:ext>
            </a:extLst>
          </p:cNvPr>
          <p:cNvSpPr txBox="1"/>
          <p:nvPr/>
        </p:nvSpPr>
        <p:spPr>
          <a:xfrm>
            <a:off x="5885549" y="30667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58CE546-49FA-4D4E-B874-65AB52A3C974}"/>
              </a:ext>
            </a:extLst>
          </p:cNvPr>
          <p:cNvSpPr txBox="1"/>
          <p:nvPr/>
        </p:nvSpPr>
        <p:spPr>
          <a:xfrm>
            <a:off x="6530692" y="341517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60621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53791" y="3054008"/>
              <a:ext cx="10775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이력 조회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41" idx="1"/>
          </p:cNvCxnSpPr>
          <p:nvPr/>
        </p:nvCxnSpPr>
        <p:spPr>
          <a:xfrm>
            <a:off x="1312568" y="3613199"/>
            <a:ext cx="53038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A846F2D3-E11D-43F3-A1C6-A4CB7F923170}"/>
              </a:ext>
            </a:extLst>
          </p:cNvPr>
          <p:cNvGrpSpPr/>
          <p:nvPr/>
        </p:nvGrpSpPr>
        <p:grpSpPr>
          <a:xfrm>
            <a:off x="1824987" y="3505477"/>
            <a:ext cx="734496" cy="215444"/>
            <a:chOff x="2553495" y="1230830"/>
            <a:chExt cx="734496" cy="215444"/>
          </a:xfrm>
        </p:grpSpPr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EB945B6E-FFC7-4D76-9FF5-04BC7B8529B0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D4B22783-785C-47D1-8D8D-3B7C8858E0D6}"/>
                </a:ext>
              </a:extLst>
            </p:cNvPr>
            <p:cNvSpPr/>
            <p:nvPr/>
          </p:nvSpPr>
          <p:spPr>
            <a:xfrm>
              <a:off x="2553495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페이지 정보</a:t>
              </a: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E4101C98-7A03-4F92-9A3F-3A43E40EE368}"/>
              </a:ext>
            </a:extLst>
          </p:cNvPr>
          <p:cNvGrpSpPr/>
          <p:nvPr/>
        </p:nvGrpSpPr>
        <p:grpSpPr>
          <a:xfrm>
            <a:off x="3096251" y="3289199"/>
            <a:ext cx="1404000" cy="648000"/>
            <a:chOff x="2096156" y="976385"/>
            <a:chExt cx="1649166" cy="763508"/>
          </a:xfrm>
        </p:grpSpPr>
        <p:sp>
          <p:nvSpPr>
            <p:cNvPr id="44" name="순서도: 판단 43">
              <a:extLst>
                <a:ext uri="{FF2B5EF4-FFF2-40B4-BE49-F238E27FC236}">
                  <a16:creationId xmlns:a16="http://schemas.microsoft.com/office/drawing/2014/main" id="{E2468F2E-4D17-4917-BABB-F83B0747CB34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070AB36B-0000-4848-9BFC-7864B6A6361E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2F2073CC-DF10-4ECB-ACE3-37C43F868245}"/>
              </a:ext>
            </a:extLst>
          </p:cNvPr>
          <p:cNvGrpSpPr/>
          <p:nvPr/>
        </p:nvGrpSpPr>
        <p:grpSpPr>
          <a:xfrm>
            <a:off x="3210115" y="2202533"/>
            <a:ext cx="1176272" cy="459722"/>
            <a:chOff x="2332603" y="1128278"/>
            <a:chExt cx="1176272" cy="459722"/>
          </a:xfrm>
        </p:grpSpPr>
        <p:sp>
          <p:nvSpPr>
            <p:cNvPr id="47" name="모서리가 둥근 직사각형 142">
              <a:extLst>
                <a:ext uri="{FF2B5EF4-FFF2-40B4-BE49-F238E27FC236}">
                  <a16:creationId xmlns:a16="http://schemas.microsoft.com/office/drawing/2014/main" id="{85957D90-B23C-4C83-8047-38FFAEF48EC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10D8925-A333-4690-9C4B-A7C1FB57F7BF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A8E0927E-918D-429D-8DDF-3F0C3F7D99C5}"/>
              </a:ext>
            </a:extLst>
          </p:cNvPr>
          <p:cNvGrpSpPr/>
          <p:nvPr/>
        </p:nvGrpSpPr>
        <p:grpSpPr>
          <a:xfrm>
            <a:off x="3210115" y="4548320"/>
            <a:ext cx="1176272" cy="459722"/>
            <a:chOff x="2332603" y="1128278"/>
            <a:chExt cx="1176272" cy="459722"/>
          </a:xfrm>
        </p:grpSpPr>
        <p:sp>
          <p:nvSpPr>
            <p:cNvPr id="59" name="모서리가 둥근 직사각형 76">
              <a:extLst>
                <a:ext uri="{FF2B5EF4-FFF2-40B4-BE49-F238E27FC236}">
                  <a16:creationId xmlns:a16="http://schemas.microsoft.com/office/drawing/2014/main" id="{87F917E1-FEE3-455D-A7E0-5AD63C6D062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44F08849-3EB2-4DE8-963C-27B73DD9DA32}"/>
                </a:ext>
              </a:extLst>
            </p:cNvPr>
            <p:cNvSpPr/>
            <p:nvPr/>
          </p:nvSpPr>
          <p:spPr>
            <a:xfrm>
              <a:off x="2398812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통화 이력 요청</a:t>
              </a:r>
            </a:p>
          </p:txBody>
        </p:sp>
      </p:grp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E77CB3AA-A505-43A4-A492-637351D262BB}"/>
              </a:ext>
            </a:extLst>
          </p:cNvPr>
          <p:cNvCxnSpPr>
            <a:cxnSpLocks/>
            <a:stCxn id="41" idx="3"/>
            <a:endCxn id="44" idx="1"/>
          </p:cNvCxnSpPr>
          <p:nvPr/>
        </p:nvCxnSpPr>
        <p:spPr>
          <a:xfrm flipV="1">
            <a:off x="2541510" y="3613199"/>
            <a:ext cx="55474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A70C164C-8878-4113-BCFF-80DAEA3BE303}"/>
              </a:ext>
            </a:extLst>
          </p:cNvPr>
          <p:cNvCxnSpPr>
            <a:cxnSpLocks/>
            <a:stCxn id="44" idx="0"/>
            <a:endCxn id="47" idx="2"/>
          </p:cNvCxnSpPr>
          <p:nvPr/>
        </p:nvCxnSpPr>
        <p:spPr>
          <a:xfrm flipV="1">
            <a:off x="3798251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5CD784AA-51DB-4A99-9A20-D0314FED1BAD}"/>
              </a:ext>
            </a:extLst>
          </p:cNvPr>
          <p:cNvCxnSpPr>
            <a:cxnSpLocks/>
            <a:stCxn id="44" idx="2"/>
            <a:endCxn id="59" idx="0"/>
          </p:cNvCxnSpPr>
          <p:nvPr/>
        </p:nvCxnSpPr>
        <p:spPr>
          <a:xfrm>
            <a:off x="3798251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0511BE83-2328-40EA-9201-5B065E45D713}"/>
              </a:ext>
            </a:extLst>
          </p:cNvPr>
          <p:cNvGrpSpPr/>
          <p:nvPr/>
        </p:nvGrpSpPr>
        <p:grpSpPr>
          <a:xfrm>
            <a:off x="5033640" y="3289199"/>
            <a:ext cx="1404000" cy="648000"/>
            <a:chOff x="2096156" y="976385"/>
            <a:chExt cx="1649166" cy="763508"/>
          </a:xfrm>
        </p:grpSpPr>
        <p:sp>
          <p:nvSpPr>
            <p:cNvPr id="67" name="순서도: 판단 66">
              <a:extLst>
                <a:ext uri="{FF2B5EF4-FFF2-40B4-BE49-F238E27FC236}">
                  <a16:creationId xmlns:a16="http://schemas.microsoft.com/office/drawing/2014/main" id="{5BFEE892-0780-475A-BB85-498BDE00BAD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15D586E4-8B81-4638-A3D9-D91DE2BEA192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F5488F16-F321-4A71-B95D-BC905DB6E26E}"/>
              </a:ext>
            </a:extLst>
          </p:cNvPr>
          <p:cNvGrpSpPr/>
          <p:nvPr/>
        </p:nvGrpSpPr>
        <p:grpSpPr>
          <a:xfrm>
            <a:off x="6904740" y="3383338"/>
            <a:ext cx="1176272" cy="459722"/>
            <a:chOff x="2332603" y="1128278"/>
            <a:chExt cx="1176272" cy="459722"/>
          </a:xfrm>
        </p:grpSpPr>
        <p:sp>
          <p:nvSpPr>
            <p:cNvPr id="70" name="모서리가 둥근 직사각형 142">
              <a:extLst>
                <a:ext uri="{FF2B5EF4-FFF2-40B4-BE49-F238E27FC236}">
                  <a16:creationId xmlns:a16="http://schemas.microsoft.com/office/drawing/2014/main" id="{3DBD8EBD-FFA4-4CFB-9740-FDB990BAD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3ACC37FE-11D2-43D2-8390-D6DF934E640E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E5889786-DFAA-4BC5-980A-F60BB36AEB26}"/>
              </a:ext>
            </a:extLst>
          </p:cNvPr>
          <p:cNvCxnSpPr>
            <a:cxnSpLocks/>
            <a:stCxn id="59" idx="3"/>
            <a:endCxn id="67" idx="2"/>
          </p:cNvCxnSpPr>
          <p:nvPr/>
        </p:nvCxnSpPr>
        <p:spPr>
          <a:xfrm flipV="1">
            <a:off x="4386387" y="3937199"/>
            <a:ext cx="1349253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>
            <a:extLst>
              <a:ext uri="{FF2B5EF4-FFF2-40B4-BE49-F238E27FC236}">
                <a16:creationId xmlns:a16="http://schemas.microsoft.com/office/drawing/2014/main" id="{34CD72D5-A365-4216-8B63-A036C941FDC8}"/>
              </a:ext>
            </a:extLst>
          </p:cNvPr>
          <p:cNvCxnSpPr>
            <a:cxnSpLocks/>
            <a:stCxn id="67" idx="3"/>
            <a:endCxn id="70" idx="1"/>
          </p:cNvCxnSpPr>
          <p:nvPr/>
        </p:nvCxnSpPr>
        <p:spPr>
          <a:xfrm>
            <a:off x="6437640" y="3613199"/>
            <a:ext cx="4671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373B6D80-E803-42AA-8720-DC870B5D54DC}"/>
              </a:ext>
            </a:extLst>
          </p:cNvPr>
          <p:cNvCxnSpPr>
            <a:cxnSpLocks/>
            <a:stCxn id="70" idx="3"/>
            <a:endCxn id="128" idx="2"/>
          </p:cNvCxnSpPr>
          <p:nvPr/>
        </p:nvCxnSpPr>
        <p:spPr>
          <a:xfrm>
            <a:off x="8081012" y="3613199"/>
            <a:ext cx="51242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47F50A5D-F8E3-48E5-84CD-F5B6FD2CB80C}"/>
              </a:ext>
            </a:extLst>
          </p:cNvPr>
          <p:cNvGrpSpPr/>
          <p:nvPr/>
        </p:nvGrpSpPr>
        <p:grpSpPr>
          <a:xfrm>
            <a:off x="5147504" y="2202533"/>
            <a:ext cx="1176272" cy="459722"/>
            <a:chOff x="2332603" y="1128278"/>
            <a:chExt cx="1176272" cy="459722"/>
          </a:xfrm>
        </p:grpSpPr>
        <p:sp>
          <p:nvSpPr>
            <p:cNvPr id="81" name="모서리가 둥근 직사각형 142">
              <a:extLst>
                <a:ext uri="{FF2B5EF4-FFF2-40B4-BE49-F238E27FC236}">
                  <a16:creationId xmlns:a16="http://schemas.microsoft.com/office/drawing/2014/main" id="{32A32D52-9792-469D-91BC-067506A2E78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id="{4A12F8A1-4C0C-4171-8EF9-45CCF4D199EA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32F83A7-BCE4-41EA-8CE9-04D26FB5847F}"/>
              </a:ext>
            </a:extLst>
          </p:cNvPr>
          <p:cNvCxnSpPr>
            <a:cxnSpLocks/>
            <a:stCxn id="67" idx="0"/>
            <a:endCxn id="81" idx="2"/>
          </p:cNvCxnSpPr>
          <p:nvPr/>
        </p:nvCxnSpPr>
        <p:spPr>
          <a:xfrm flipV="1">
            <a:off x="5735640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254938B-1192-4002-ADDA-36B6E1CE667D}"/>
              </a:ext>
            </a:extLst>
          </p:cNvPr>
          <p:cNvSpPr txBox="1"/>
          <p:nvPr/>
        </p:nvSpPr>
        <p:spPr>
          <a:xfrm>
            <a:off x="3740757" y="30848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A6C8510-636D-4D40-9E89-44B5834A7A25}"/>
              </a:ext>
            </a:extLst>
          </p:cNvPr>
          <p:cNvSpPr txBox="1"/>
          <p:nvPr/>
        </p:nvSpPr>
        <p:spPr>
          <a:xfrm>
            <a:off x="3750375" y="391560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E84137B-8A98-4071-B76A-22C6E64526C8}"/>
              </a:ext>
            </a:extLst>
          </p:cNvPr>
          <p:cNvSpPr txBox="1"/>
          <p:nvPr/>
        </p:nvSpPr>
        <p:spPr>
          <a:xfrm>
            <a:off x="5691840" y="307375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0E126E8-282E-462F-87EB-86147836DBDF}"/>
              </a:ext>
            </a:extLst>
          </p:cNvPr>
          <p:cNvSpPr txBox="1"/>
          <p:nvPr/>
        </p:nvSpPr>
        <p:spPr>
          <a:xfrm>
            <a:off x="6354016" y="342114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21791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SMS 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870338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80021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SMS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115548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문자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메시지를 작성하여 전화기의 메시지 전송기능을 이용하여 메시지를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사용자에게 보낸 메시지를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수신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사용자에게 받은 메시지를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사용자에게 받은 메시지를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수신된 메시지가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+mn-ea"/>
                        </a:rPr>
                        <a:t>있을경우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 알림을 표시한다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특수문자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자주 사용하는 특수문자를 저장 및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등록된 특수문자를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등록된 특수문자를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등록된 특수문자를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5231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SMS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92451" y="3054008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보내기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7763BF3-8029-4686-B6AF-21A1E7BAF88B}"/>
              </a:ext>
            </a:extLst>
          </p:cNvPr>
          <p:cNvGrpSpPr/>
          <p:nvPr/>
        </p:nvGrpSpPr>
        <p:grpSpPr>
          <a:xfrm>
            <a:off x="1770800" y="3073199"/>
            <a:ext cx="1005432" cy="1080000"/>
            <a:chOff x="1643313" y="3073199"/>
            <a:chExt cx="1005432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6DF8E7C-D32C-4DCC-BF3D-D35E2C32F0AB}"/>
                </a:ext>
              </a:extLst>
            </p:cNvPr>
            <p:cNvGrpSpPr/>
            <p:nvPr/>
          </p:nvGrpSpPr>
          <p:grpSpPr>
            <a:xfrm>
              <a:off x="1806170" y="3284984"/>
              <a:ext cx="698558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70E9B0C2-13AE-4F63-9FCE-8A191E196B7A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68B10F3E-9551-45AF-BCFF-EAA9B531518F}"/>
                  </a:ext>
                </a:extLst>
              </p:cNvPr>
              <p:cNvSpPr/>
              <p:nvPr/>
            </p:nvSpPr>
            <p:spPr>
              <a:xfrm>
                <a:off x="2623226" y="1230830"/>
                <a:ext cx="59503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전화번호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6307B04D-AC09-47BA-A33B-DAF0AD745356}"/>
                </a:ext>
              </a:extLst>
            </p:cNvPr>
            <p:cNvGrpSpPr/>
            <p:nvPr/>
          </p:nvGrpSpPr>
          <p:grpSpPr>
            <a:xfrm>
              <a:off x="1806170" y="3724388"/>
              <a:ext cx="698558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7E94A111-A60A-4772-9D08-97F92AB558C3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858AC5D7-0EFB-41DF-9726-A42651C1B6F1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문자 내용</a:t>
                </a: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D7DED53-3C50-4857-A575-3244859F0267}"/>
                </a:ext>
              </a:extLst>
            </p:cNvPr>
            <p:cNvSpPr/>
            <p:nvPr/>
          </p:nvSpPr>
          <p:spPr>
            <a:xfrm>
              <a:off x="1643313" y="3073199"/>
              <a:ext cx="1005432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15D43E6-929F-4F15-8717-55EDF82100AD}"/>
              </a:ext>
            </a:extLst>
          </p:cNvPr>
          <p:cNvGrpSpPr/>
          <p:nvPr/>
        </p:nvGrpSpPr>
        <p:grpSpPr>
          <a:xfrm>
            <a:off x="3234464" y="3289199"/>
            <a:ext cx="1404000" cy="648000"/>
            <a:chOff x="2096156" y="976385"/>
            <a:chExt cx="1649166" cy="763508"/>
          </a:xfrm>
        </p:grpSpPr>
        <p:sp>
          <p:nvSpPr>
            <p:cNvPr id="74" name="순서도: 판단 73">
              <a:extLst>
                <a:ext uri="{FF2B5EF4-FFF2-40B4-BE49-F238E27FC236}">
                  <a16:creationId xmlns:a16="http://schemas.microsoft.com/office/drawing/2014/main" id="{5A29D777-4101-419E-9AF4-B43FA431F0C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5B84A7E-75D4-41FF-B2B1-46759ACBB9F8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3348328" y="2202533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CBD1A5D-CF31-4CB6-AE5B-0A2F66EB419F}"/>
              </a:ext>
            </a:extLst>
          </p:cNvPr>
          <p:cNvGrpSpPr/>
          <p:nvPr/>
        </p:nvGrpSpPr>
        <p:grpSpPr>
          <a:xfrm>
            <a:off x="3348328" y="4548320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6">
              <a:extLst>
                <a:ext uri="{FF2B5EF4-FFF2-40B4-BE49-F238E27FC236}">
                  <a16:creationId xmlns:a16="http://schemas.microsoft.com/office/drawing/2014/main" id="{AE6C78AD-B984-45BC-90C4-F841B8E6378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DAFA595-C2AF-4A83-A7D6-472D659B6A24}"/>
                </a:ext>
              </a:extLst>
            </p:cNvPr>
            <p:cNvSpPr/>
            <p:nvPr/>
          </p:nvSpPr>
          <p:spPr>
            <a:xfrm>
              <a:off x="2334692" y="1235028"/>
              <a:ext cx="117211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문자 보내기 요청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72" idx="1"/>
          </p:cNvCxnSpPr>
          <p:nvPr/>
        </p:nvCxnSpPr>
        <p:spPr>
          <a:xfrm>
            <a:off x="1312568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535772F-BAB8-4448-81CC-0347B974DAE8}"/>
              </a:ext>
            </a:extLst>
          </p:cNvPr>
          <p:cNvCxnSpPr>
            <a:cxnSpLocks/>
            <a:stCxn id="72" idx="3"/>
            <a:endCxn id="74" idx="1"/>
          </p:cNvCxnSpPr>
          <p:nvPr/>
        </p:nvCxnSpPr>
        <p:spPr>
          <a:xfrm>
            <a:off x="2776232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53A215D-0A93-4575-A235-8EC02D3CC4F7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flipV="1">
            <a:off x="393646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208">
            <a:extLst>
              <a:ext uri="{FF2B5EF4-FFF2-40B4-BE49-F238E27FC236}">
                <a16:creationId xmlns:a16="http://schemas.microsoft.com/office/drawing/2014/main" id="{38CB806E-7BF5-4766-8324-B17A7066999D}"/>
              </a:ext>
            </a:extLst>
          </p:cNvPr>
          <p:cNvCxnSpPr>
            <a:cxnSpLocks/>
            <a:stCxn id="77" idx="1"/>
            <a:endCxn id="72" idx="0"/>
          </p:cNvCxnSpPr>
          <p:nvPr/>
        </p:nvCxnSpPr>
        <p:spPr>
          <a:xfrm rot="10800000" flipV="1">
            <a:off x="2273516" y="2432393"/>
            <a:ext cx="1074812" cy="64080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FEEF7B2F-273F-4C8F-8B57-468424EDB60F}"/>
              </a:ext>
            </a:extLst>
          </p:cNvPr>
          <p:cNvCxnSpPr>
            <a:cxnSpLocks/>
            <a:stCxn id="74" idx="2"/>
            <a:endCxn id="80" idx="0"/>
          </p:cNvCxnSpPr>
          <p:nvPr/>
        </p:nvCxnSpPr>
        <p:spPr>
          <a:xfrm>
            <a:off x="393646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E4B8DEF-67E7-4772-9DAB-A1BE830AA19B}"/>
              </a:ext>
            </a:extLst>
          </p:cNvPr>
          <p:cNvGrpSpPr/>
          <p:nvPr/>
        </p:nvGrpSpPr>
        <p:grpSpPr>
          <a:xfrm>
            <a:off x="5192824" y="3289199"/>
            <a:ext cx="1404000" cy="648000"/>
            <a:chOff x="2096156" y="976385"/>
            <a:chExt cx="1649166" cy="763508"/>
          </a:xfrm>
        </p:grpSpPr>
        <p:sp>
          <p:nvSpPr>
            <p:cNvPr id="88" name="순서도: 판단 87">
              <a:extLst>
                <a:ext uri="{FF2B5EF4-FFF2-40B4-BE49-F238E27FC236}">
                  <a16:creationId xmlns:a16="http://schemas.microsoft.com/office/drawing/2014/main" id="{69D53FAC-D32B-4263-B2E2-74D574B2683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C91E6ABC-3967-4376-94E6-76FF012C83EC}"/>
                </a:ext>
              </a:extLst>
            </p:cNvPr>
            <p:cNvSpPr/>
            <p:nvPr/>
          </p:nvSpPr>
          <p:spPr>
            <a:xfrm>
              <a:off x="2307660" y="1235028"/>
              <a:ext cx="122615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상태 여부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92C5F551-3ADE-4E61-A366-E1C48707CE21}"/>
              </a:ext>
            </a:extLst>
          </p:cNvPr>
          <p:cNvCxnSpPr>
            <a:cxnSpLocks/>
            <a:stCxn id="88" idx="0"/>
            <a:endCxn id="94" idx="2"/>
          </p:cNvCxnSpPr>
          <p:nvPr/>
        </p:nvCxnSpPr>
        <p:spPr>
          <a:xfrm flipV="1">
            <a:off x="589482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A5E5EF65-321C-44FF-8A99-E689BA9A226B}"/>
              </a:ext>
            </a:extLst>
          </p:cNvPr>
          <p:cNvCxnSpPr>
            <a:cxnSpLocks/>
            <a:stCxn id="80" idx="3"/>
            <a:endCxn id="88" idx="2"/>
          </p:cNvCxnSpPr>
          <p:nvPr/>
        </p:nvCxnSpPr>
        <p:spPr>
          <a:xfrm flipV="1">
            <a:off x="4524600" y="3937199"/>
            <a:ext cx="1370224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2A787C09-BAAF-4647-A785-71B29D8EC657}"/>
              </a:ext>
            </a:extLst>
          </p:cNvPr>
          <p:cNvGrpSpPr/>
          <p:nvPr/>
        </p:nvGrpSpPr>
        <p:grpSpPr>
          <a:xfrm>
            <a:off x="5306688" y="2202533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142">
              <a:extLst>
                <a:ext uri="{FF2B5EF4-FFF2-40B4-BE49-F238E27FC236}">
                  <a16:creationId xmlns:a16="http://schemas.microsoft.com/office/drawing/2014/main" id="{57A4590E-08E3-4BA6-8A79-85EB27C441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2A4765EF-2E7D-4609-9182-A9CF4C4A098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8BB58E7-98F1-419C-BB8E-B831B1361660}"/>
              </a:ext>
            </a:extLst>
          </p:cNvPr>
          <p:cNvCxnSpPr>
            <a:cxnSpLocks/>
            <a:stCxn id="88" idx="3"/>
            <a:endCxn id="104" idx="1"/>
          </p:cNvCxnSpPr>
          <p:nvPr/>
        </p:nvCxnSpPr>
        <p:spPr>
          <a:xfrm>
            <a:off x="6596824" y="3613199"/>
            <a:ext cx="362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0B872CC7-9BBC-44F3-B681-8DFE87FF27D6}"/>
              </a:ext>
            </a:extLst>
          </p:cNvPr>
          <p:cNvGrpSpPr/>
          <p:nvPr/>
        </p:nvGrpSpPr>
        <p:grpSpPr>
          <a:xfrm>
            <a:off x="6958928" y="3383338"/>
            <a:ext cx="1176272" cy="459722"/>
            <a:chOff x="2332603" y="1128278"/>
            <a:chExt cx="1176272" cy="459722"/>
          </a:xfrm>
        </p:grpSpPr>
        <p:sp>
          <p:nvSpPr>
            <p:cNvPr id="104" name="모서리가 둥근 직사각형 142">
              <a:extLst>
                <a:ext uri="{FF2B5EF4-FFF2-40B4-BE49-F238E27FC236}">
                  <a16:creationId xmlns:a16="http://schemas.microsoft.com/office/drawing/2014/main" id="{32D09DC7-004C-430D-BA3A-D8FF59D1B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2E4A4107-934E-4292-81CB-8BC0D0138296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E34DC5B3-E09B-439E-9A8C-B684CB5DCAA6}"/>
              </a:ext>
            </a:extLst>
          </p:cNvPr>
          <p:cNvCxnSpPr>
            <a:cxnSpLocks/>
            <a:stCxn id="104" idx="3"/>
            <a:endCxn id="128" idx="2"/>
          </p:cNvCxnSpPr>
          <p:nvPr/>
        </p:nvCxnSpPr>
        <p:spPr>
          <a:xfrm>
            <a:off x="8135200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E156F6-0F87-4E75-A513-F1558E6950F0}"/>
              </a:ext>
            </a:extLst>
          </p:cNvPr>
          <p:cNvSpPr txBox="1"/>
          <p:nvPr/>
        </p:nvSpPr>
        <p:spPr>
          <a:xfrm>
            <a:off x="3859115" y="306957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90B446-D644-4738-9744-16997CAD38D8}"/>
              </a:ext>
            </a:extLst>
          </p:cNvPr>
          <p:cNvSpPr txBox="1"/>
          <p:nvPr/>
        </p:nvSpPr>
        <p:spPr>
          <a:xfrm>
            <a:off x="3868733" y="39003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E0061D5-0E20-4B09-9EC6-39C3DBDED3E8}"/>
              </a:ext>
            </a:extLst>
          </p:cNvPr>
          <p:cNvSpPr txBox="1"/>
          <p:nvPr/>
        </p:nvSpPr>
        <p:spPr>
          <a:xfrm>
            <a:off x="5885549" y="30667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58CE546-49FA-4D4E-B874-65AB52A3C974}"/>
              </a:ext>
            </a:extLst>
          </p:cNvPr>
          <p:cNvSpPr txBox="1"/>
          <p:nvPr/>
        </p:nvSpPr>
        <p:spPr>
          <a:xfrm>
            <a:off x="6530692" y="341517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2569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SMS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95043" y="3054008"/>
              <a:ext cx="59503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93FFBABB-52F5-44D1-AB4A-CEA8385E432F}"/>
              </a:ext>
            </a:extLst>
          </p:cNvPr>
          <p:cNvGrpSpPr/>
          <p:nvPr/>
        </p:nvGrpSpPr>
        <p:grpSpPr>
          <a:xfrm>
            <a:off x="1800136" y="3117085"/>
            <a:ext cx="1005432" cy="998488"/>
            <a:chOff x="1800136" y="3294609"/>
            <a:chExt cx="1005432" cy="998488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6DF8E7C-D32C-4DCC-BF3D-D35E2C32F0AB}"/>
                </a:ext>
              </a:extLst>
            </p:cNvPr>
            <p:cNvGrpSpPr/>
            <p:nvPr/>
          </p:nvGrpSpPr>
          <p:grpSpPr>
            <a:xfrm>
              <a:off x="1972179" y="3490037"/>
              <a:ext cx="698558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70E9B0C2-13AE-4F63-9FCE-8A191E196B7A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68B10F3E-9551-45AF-BCFF-EAA9B531518F}"/>
                  </a:ext>
                </a:extLst>
              </p:cNvPr>
              <p:cNvSpPr/>
              <p:nvPr/>
            </p:nvSpPr>
            <p:spPr>
              <a:xfrm>
                <a:off x="2623226" y="1230830"/>
                <a:ext cx="59503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전화번호</a:t>
                </a: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D7DED53-3C50-4857-A575-3244859F0267}"/>
                </a:ext>
              </a:extLst>
            </p:cNvPr>
            <p:cNvSpPr/>
            <p:nvPr/>
          </p:nvSpPr>
          <p:spPr>
            <a:xfrm>
              <a:off x="1800136" y="3294609"/>
              <a:ext cx="1005432" cy="99848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15D43E6-929F-4F15-8717-55EDF82100AD}"/>
              </a:ext>
            </a:extLst>
          </p:cNvPr>
          <p:cNvGrpSpPr/>
          <p:nvPr/>
        </p:nvGrpSpPr>
        <p:grpSpPr>
          <a:xfrm>
            <a:off x="3234464" y="3289199"/>
            <a:ext cx="1404000" cy="648000"/>
            <a:chOff x="2096156" y="976385"/>
            <a:chExt cx="1649166" cy="763508"/>
          </a:xfrm>
        </p:grpSpPr>
        <p:sp>
          <p:nvSpPr>
            <p:cNvPr id="74" name="순서도: 판단 73">
              <a:extLst>
                <a:ext uri="{FF2B5EF4-FFF2-40B4-BE49-F238E27FC236}">
                  <a16:creationId xmlns:a16="http://schemas.microsoft.com/office/drawing/2014/main" id="{5A29D777-4101-419E-9AF4-B43FA431F0C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5B84A7E-75D4-41FF-B2B1-46759ACBB9F8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3348328" y="2202533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CBD1A5D-CF31-4CB6-AE5B-0A2F66EB419F}"/>
              </a:ext>
            </a:extLst>
          </p:cNvPr>
          <p:cNvGrpSpPr/>
          <p:nvPr/>
        </p:nvGrpSpPr>
        <p:grpSpPr>
          <a:xfrm>
            <a:off x="3348328" y="4548320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6">
              <a:extLst>
                <a:ext uri="{FF2B5EF4-FFF2-40B4-BE49-F238E27FC236}">
                  <a16:creationId xmlns:a16="http://schemas.microsoft.com/office/drawing/2014/main" id="{AE6C78AD-B984-45BC-90C4-F841B8E6378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DAFA595-C2AF-4A83-A7D6-472D659B6A24}"/>
                </a:ext>
              </a:extLst>
            </p:cNvPr>
            <p:cNvSpPr/>
            <p:nvPr/>
          </p:nvSpPr>
          <p:spPr>
            <a:xfrm>
              <a:off x="254949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72" idx="1"/>
          </p:cNvCxnSpPr>
          <p:nvPr/>
        </p:nvCxnSpPr>
        <p:spPr>
          <a:xfrm>
            <a:off x="1312568" y="3613199"/>
            <a:ext cx="487568" cy="313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535772F-BAB8-4448-81CC-0347B974DAE8}"/>
              </a:ext>
            </a:extLst>
          </p:cNvPr>
          <p:cNvCxnSpPr>
            <a:cxnSpLocks/>
            <a:stCxn id="72" idx="3"/>
            <a:endCxn id="74" idx="1"/>
          </p:cNvCxnSpPr>
          <p:nvPr/>
        </p:nvCxnSpPr>
        <p:spPr>
          <a:xfrm flipV="1">
            <a:off x="2805568" y="3613199"/>
            <a:ext cx="428896" cy="313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53A215D-0A93-4575-A235-8EC02D3CC4F7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flipV="1">
            <a:off x="393646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208">
            <a:extLst>
              <a:ext uri="{FF2B5EF4-FFF2-40B4-BE49-F238E27FC236}">
                <a16:creationId xmlns:a16="http://schemas.microsoft.com/office/drawing/2014/main" id="{38CB806E-7BF5-4766-8324-B17A7066999D}"/>
              </a:ext>
            </a:extLst>
          </p:cNvPr>
          <p:cNvCxnSpPr>
            <a:cxnSpLocks/>
            <a:stCxn id="77" idx="1"/>
            <a:endCxn id="72" idx="0"/>
          </p:cNvCxnSpPr>
          <p:nvPr/>
        </p:nvCxnSpPr>
        <p:spPr>
          <a:xfrm rot="10800000" flipV="1">
            <a:off x="2302852" y="2432393"/>
            <a:ext cx="1045476" cy="68469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FEEF7B2F-273F-4C8F-8B57-468424EDB60F}"/>
              </a:ext>
            </a:extLst>
          </p:cNvPr>
          <p:cNvCxnSpPr>
            <a:cxnSpLocks/>
            <a:stCxn id="74" idx="2"/>
            <a:endCxn id="80" idx="0"/>
          </p:cNvCxnSpPr>
          <p:nvPr/>
        </p:nvCxnSpPr>
        <p:spPr>
          <a:xfrm>
            <a:off x="393646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E4B8DEF-67E7-4772-9DAB-A1BE830AA19B}"/>
              </a:ext>
            </a:extLst>
          </p:cNvPr>
          <p:cNvGrpSpPr/>
          <p:nvPr/>
        </p:nvGrpSpPr>
        <p:grpSpPr>
          <a:xfrm>
            <a:off x="5192824" y="3289199"/>
            <a:ext cx="1404000" cy="648000"/>
            <a:chOff x="2096156" y="976385"/>
            <a:chExt cx="1649166" cy="763508"/>
          </a:xfrm>
        </p:grpSpPr>
        <p:sp>
          <p:nvSpPr>
            <p:cNvPr id="88" name="순서도: 판단 87">
              <a:extLst>
                <a:ext uri="{FF2B5EF4-FFF2-40B4-BE49-F238E27FC236}">
                  <a16:creationId xmlns:a16="http://schemas.microsoft.com/office/drawing/2014/main" id="{69D53FAC-D32B-4263-B2E2-74D574B2683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C91E6ABC-3967-4376-94E6-76FF012C83EC}"/>
                </a:ext>
              </a:extLst>
            </p:cNvPr>
            <p:cNvSpPr/>
            <p:nvPr/>
          </p:nvSpPr>
          <p:spPr>
            <a:xfrm>
              <a:off x="2307660" y="1235028"/>
              <a:ext cx="122615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상태 여부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92C5F551-3ADE-4E61-A366-E1C48707CE21}"/>
              </a:ext>
            </a:extLst>
          </p:cNvPr>
          <p:cNvCxnSpPr>
            <a:cxnSpLocks/>
            <a:stCxn id="88" idx="0"/>
            <a:endCxn id="94" idx="2"/>
          </p:cNvCxnSpPr>
          <p:nvPr/>
        </p:nvCxnSpPr>
        <p:spPr>
          <a:xfrm flipV="1">
            <a:off x="589482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A5E5EF65-321C-44FF-8A99-E689BA9A226B}"/>
              </a:ext>
            </a:extLst>
          </p:cNvPr>
          <p:cNvCxnSpPr>
            <a:cxnSpLocks/>
            <a:stCxn id="80" idx="3"/>
            <a:endCxn id="88" idx="2"/>
          </p:cNvCxnSpPr>
          <p:nvPr/>
        </p:nvCxnSpPr>
        <p:spPr>
          <a:xfrm flipV="1">
            <a:off x="4524600" y="3937199"/>
            <a:ext cx="1370224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2A787C09-BAAF-4647-A785-71B29D8EC657}"/>
              </a:ext>
            </a:extLst>
          </p:cNvPr>
          <p:cNvGrpSpPr/>
          <p:nvPr/>
        </p:nvGrpSpPr>
        <p:grpSpPr>
          <a:xfrm>
            <a:off x="5306688" y="2202533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142">
              <a:extLst>
                <a:ext uri="{FF2B5EF4-FFF2-40B4-BE49-F238E27FC236}">
                  <a16:creationId xmlns:a16="http://schemas.microsoft.com/office/drawing/2014/main" id="{57A4590E-08E3-4BA6-8A79-85EB27C441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2A4765EF-2E7D-4609-9182-A9CF4C4A098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8BB58E7-98F1-419C-BB8E-B831B1361660}"/>
              </a:ext>
            </a:extLst>
          </p:cNvPr>
          <p:cNvCxnSpPr>
            <a:cxnSpLocks/>
            <a:stCxn id="88" idx="3"/>
            <a:endCxn id="104" idx="1"/>
          </p:cNvCxnSpPr>
          <p:nvPr/>
        </p:nvCxnSpPr>
        <p:spPr>
          <a:xfrm>
            <a:off x="6596824" y="3613199"/>
            <a:ext cx="362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0B872CC7-9BBC-44F3-B681-8DFE87FF27D6}"/>
              </a:ext>
            </a:extLst>
          </p:cNvPr>
          <p:cNvGrpSpPr/>
          <p:nvPr/>
        </p:nvGrpSpPr>
        <p:grpSpPr>
          <a:xfrm>
            <a:off x="6958928" y="3383338"/>
            <a:ext cx="1176272" cy="459722"/>
            <a:chOff x="2332603" y="1128278"/>
            <a:chExt cx="1176272" cy="459722"/>
          </a:xfrm>
        </p:grpSpPr>
        <p:sp>
          <p:nvSpPr>
            <p:cNvPr id="104" name="모서리가 둥근 직사각형 142">
              <a:extLst>
                <a:ext uri="{FF2B5EF4-FFF2-40B4-BE49-F238E27FC236}">
                  <a16:creationId xmlns:a16="http://schemas.microsoft.com/office/drawing/2014/main" id="{32D09DC7-004C-430D-BA3A-D8FF59D1B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2E4A4107-934E-4292-81CB-8BC0D0138296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E34DC5B3-E09B-439E-9A8C-B684CB5DCAA6}"/>
              </a:ext>
            </a:extLst>
          </p:cNvPr>
          <p:cNvCxnSpPr>
            <a:cxnSpLocks/>
            <a:stCxn id="104" idx="2"/>
            <a:endCxn id="57" idx="0"/>
          </p:cNvCxnSpPr>
          <p:nvPr/>
        </p:nvCxnSpPr>
        <p:spPr>
          <a:xfrm>
            <a:off x="7547064" y="3843060"/>
            <a:ext cx="0" cy="70999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E156F6-0F87-4E75-A513-F1558E6950F0}"/>
              </a:ext>
            </a:extLst>
          </p:cNvPr>
          <p:cNvSpPr txBox="1"/>
          <p:nvPr/>
        </p:nvSpPr>
        <p:spPr>
          <a:xfrm>
            <a:off x="3859115" y="306957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90B446-D644-4738-9744-16997CAD38D8}"/>
              </a:ext>
            </a:extLst>
          </p:cNvPr>
          <p:cNvSpPr txBox="1"/>
          <p:nvPr/>
        </p:nvSpPr>
        <p:spPr>
          <a:xfrm>
            <a:off x="3868733" y="39003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E0061D5-0E20-4B09-9EC6-39C3DBDED3E8}"/>
              </a:ext>
            </a:extLst>
          </p:cNvPr>
          <p:cNvSpPr txBox="1"/>
          <p:nvPr/>
        </p:nvSpPr>
        <p:spPr>
          <a:xfrm>
            <a:off x="5885549" y="30667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58CE546-49FA-4D4E-B874-65AB52A3C974}"/>
              </a:ext>
            </a:extLst>
          </p:cNvPr>
          <p:cNvSpPr txBox="1"/>
          <p:nvPr/>
        </p:nvSpPr>
        <p:spPr>
          <a:xfrm>
            <a:off x="6530692" y="341517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B726EA75-0C84-4594-8084-E0B814D67772}"/>
              </a:ext>
            </a:extLst>
          </p:cNvPr>
          <p:cNvGrpSpPr/>
          <p:nvPr/>
        </p:nvGrpSpPr>
        <p:grpSpPr>
          <a:xfrm>
            <a:off x="6958928" y="4553059"/>
            <a:ext cx="1176272" cy="459722"/>
            <a:chOff x="2332603" y="1128278"/>
            <a:chExt cx="1176272" cy="459722"/>
          </a:xfrm>
        </p:grpSpPr>
        <p:sp>
          <p:nvSpPr>
            <p:cNvPr id="57" name="모서리가 둥근 직사각형 142">
              <a:extLst>
                <a:ext uri="{FF2B5EF4-FFF2-40B4-BE49-F238E27FC236}">
                  <a16:creationId xmlns:a16="http://schemas.microsoft.com/office/drawing/2014/main" id="{92476696-E6BE-46F1-8FEE-BDDEBF1E9BF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192A2D8-BB6D-44AA-A7EC-4F6BD58868E6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B3DF72EA-912B-4870-9DE8-8B6D4B6F0B96}"/>
              </a:ext>
            </a:extLst>
          </p:cNvPr>
          <p:cNvCxnSpPr>
            <a:cxnSpLocks/>
            <a:stCxn id="57" idx="3"/>
            <a:endCxn id="128" idx="4"/>
          </p:cNvCxnSpPr>
          <p:nvPr/>
        </p:nvCxnSpPr>
        <p:spPr>
          <a:xfrm flipV="1">
            <a:off x="8135200" y="4153199"/>
            <a:ext cx="998232" cy="6297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B751A872-93AD-4C14-B999-CD63FDB2C7AF}"/>
              </a:ext>
            </a:extLst>
          </p:cNvPr>
          <p:cNvGrpSpPr/>
          <p:nvPr/>
        </p:nvGrpSpPr>
        <p:grpSpPr>
          <a:xfrm>
            <a:off x="1972179" y="3744724"/>
            <a:ext cx="698558" cy="215444"/>
            <a:chOff x="2571460" y="1230830"/>
            <a:chExt cx="698558" cy="215444"/>
          </a:xfrm>
        </p:grpSpPr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86F8A6A9-9AD0-42B4-8965-F4A8DF54A03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29455031-7498-4754-9A3A-C515060D72D2}"/>
                </a:ext>
              </a:extLst>
            </p:cNvPr>
            <p:cNvSpPr/>
            <p:nvPr/>
          </p:nvSpPr>
          <p:spPr>
            <a:xfrm>
              <a:off x="2623227" y="1230830"/>
              <a:ext cx="5950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조회타입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91904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SMS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95042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93FFBABB-52F5-44D1-AB4A-CEA8385E432F}"/>
              </a:ext>
            </a:extLst>
          </p:cNvPr>
          <p:cNvGrpSpPr/>
          <p:nvPr/>
        </p:nvGrpSpPr>
        <p:grpSpPr>
          <a:xfrm>
            <a:off x="1800136" y="3117085"/>
            <a:ext cx="1005432" cy="998488"/>
            <a:chOff x="1800136" y="3294609"/>
            <a:chExt cx="1005432" cy="998488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6DF8E7C-D32C-4DCC-BF3D-D35E2C32F0AB}"/>
                </a:ext>
              </a:extLst>
            </p:cNvPr>
            <p:cNvGrpSpPr/>
            <p:nvPr/>
          </p:nvGrpSpPr>
          <p:grpSpPr>
            <a:xfrm>
              <a:off x="1972179" y="3490037"/>
              <a:ext cx="698558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70E9B0C2-13AE-4F63-9FCE-8A191E196B7A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68B10F3E-9551-45AF-BCFF-EAA9B531518F}"/>
                  </a:ext>
                </a:extLst>
              </p:cNvPr>
              <p:cNvSpPr/>
              <p:nvPr/>
            </p:nvSpPr>
            <p:spPr>
              <a:xfrm>
                <a:off x="2623226" y="1230830"/>
                <a:ext cx="59503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전화번호</a:t>
                </a: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D7DED53-3C50-4857-A575-3244859F0267}"/>
                </a:ext>
              </a:extLst>
            </p:cNvPr>
            <p:cNvSpPr/>
            <p:nvPr/>
          </p:nvSpPr>
          <p:spPr>
            <a:xfrm>
              <a:off x="1800136" y="3294609"/>
              <a:ext cx="1005432" cy="99848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15D43E6-929F-4F15-8717-55EDF82100AD}"/>
              </a:ext>
            </a:extLst>
          </p:cNvPr>
          <p:cNvGrpSpPr/>
          <p:nvPr/>
        </p:nvGrpSpPr>
        <p:grpSpPr>
          <a:xfrm>
            <a:off x="3234464" y="3289199"/>
            <a:ext cx="1404000" cy="648000"/>
            <a:chOff x="2096156" y="976385"/>
            <a:chExt cx="1649166" cy="763508"/>
          </a:xfrm>
        </p:grpSpPr>
        <p:sp>
          <p:nvSpPr>
            <p:cNvPr id="74" name="순서도: 판단 73">
              <a:extLst>
                <a:ext uri="{FF2B5EF4-FFF2-40B4-BE49-F238E27FC236}">
                  <a16:creationId xmlns:a16="http://schemas.microsoft.com/office/drawing/2014/main" id="{5A29D777-4101-419E-9AF4-B43FA431F0C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5B84A7E-75D4-41FF-B2B1-46759ACBB9F8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3348328" y="2202533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CBD1A5D-CF31-4CB6-AE5B-0A2F66EB419F}"/>
              </a:ext>
            </a:extLst>
          </p:cNvPr>
          <p:cNvGrpSpPr/>
          <p:nvPr/>
        </p:nvGrpSpPr>
        <p:grpSpPr>
          <a:xfrm>
            <a:off x="3348328" y="4548320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6">
              <a:extLst>
                <a:ext uri="{FF2B5EF4-FFF2-40B4-BE49-F238E27FC236}">
                  <a16:creationId xmlns:a16="http://schemas.microsoft.com/office/drawing/2014/main" id="{AE6C78AD-B984-45BC-90C4-F841B8E6378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DAFA595-C2AF-4A83-A7D6-472D659B6A24}"/>
                </a:ext>
              </a:extLst>
            </p:cNvPr>
            <p:cNvSpPr/>
            <p:nvPr/>
          </p:nvSpPr>
          <p:spPr>
            <a:xfrm>
              <a:off x="254949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요청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72" idx="1"/>
          </p:cNvCxnSpPr>
          <p:nvPr/>
        </p:nvCxnSpPr>
        <p:spPr>
          <a:xfrm>
            <a:off x="1312568" y="3613199"/>
            <a:ext cx="487568" cy="313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535772F-BAB8-4448-81CC-0347B974DAE8}"/>
              </a:ext>
            </a:extLst>
          </p:cNvPr>
          <p:cNvCxnSpPr>
            <a:cxnSpLocks/>
            <a:stCxn id="72" idx="3"/>
            <a:endCxn id="74" idx="1"/>
          </p:cNvCxnSpPr>
          <p:nvPr/>
        </p:nvCxnSpPr>
        <p:spPr>
          <a:xfrm flipV="1">
            <a:off x="2805568" y="3613199"/>
            <a:ext cx="428896" cy="313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53A215D-0A93-4575-A235-8EC02D3CC4F7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flipV="1">
            <a:off x="393646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208">
            <a:extLst>
              <a:ext uri="{FF2B5EF4-FFF2-40B4-BE49-F238E27FC236}">
                <a16:creationId xmlns:a16="http://schemas.microsoft.com/office/drawing/2014/main" id="{38CB806E-7BF5-4766-8324-B17A7066999D}"/>
              </a:ext>
            </a:extLst>
          </p:cNvPr>
          <p:cNvCxnSpPr>
            <a:cxnSpLocks/>
            <a:stCxn id="77" idx="1"/>
            <a:endCxn id="72" idx="0"/>
          </p:cNvCxnSpPr>
          <p:nvPr/>
        </p:nvCxnSpPr>
        <p:spPr>
          <a:xfrm rot="10800000" flipV="1">
            <a:off x="2302852" y="2432393"/>
            <a:ext cx="1045476" cy="68469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FEEF7B2F-273F-4C8F-8B57-468424EDB60F}"/>
              </a:ext>
            </a:extLst>
          </p:cNvPr>
          <p:cNvCxnSpPr>
            <a:cxnSpLocks/>
            <a:stCxn id="74" idx="2"/>
            <a:endCxn id="80" idx="0"/>
          </p:cNvCxnSpPr>
          <p:nvPr/>
        </p:nvCxnSpPr>
        <p:spPr>
          <a:xfrm>
            <a:off x="393646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E4B8DEF-67E7-4772-9DAB-A1BE830AA19B}"/>
              </a:ext>
            </a:extLst>
          </p:cNvPr>
          <p:cNvGrpSpPr/>
          <p:nvPr/>
        </p:nvGrpSpPr>
        <p:grpSpPr>
          <a:xfrm>
            <a:off x="5192824" y="3289199"/>
            <a:ext cx="1404000" cy="648000"/>
            <a:chOff x="2096156" y="976385"/>
            <a:chExt cx="1649166" cy="763508"/>
          </a:xfrm>
        </p:grpSpPr>
        <p:sp>
          <p:nvSpPr>
            <p:cNvPr id="88" name="순서도: 판단 87">
              <a:extLst>
                <a:ext uri="{FF2B5EF4-FFF2-40B4-BE49-F238E27FC236}">
                  <a16:creationId xmlns:a16="http://schemas.microsoft.com/office/drawing/2014/main" id="{69D53FAC-D32B-4263-B2E2-74D574B2683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C91E6ABC-3967-4376-94E6-76FF012C83EC}"/>
                </a:ext>
              </a:extLst>
            </p:cNvPr>
            <p:cNvSpPr/>
            <p:nvPr/>
          </p:nvSpPr>
          <p:spPr>
            <a:xfrm>
              <a:off x="2307660" y="1235028"/>
              <a:ext cx="122615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상태 여부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92C5F551-3ADE-4E61-A366-E1C48707CE21}"/>
              </a:ext>
            </a:extLst>
          </p:cNvPr>
          <p:cNvCxnSpPr>
            <a:cxnSpLocks/>
            <a:stCxn id="88" idx="0"/>
            <a:endCxn id="94" idx="2"/>
          </p:cNvCxnSpPr>
          <p:nvPr/>
        </p:nvCxnSpPr>
        <p:spPr>
          <a:xfrm flipV="1">
            <a:off x="589482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A5E5EF65-321C-44FF-8A99-E689BA9A226B}"/>
              </a:ext>
            </a:extLst>
          </p:cNvPr>
          <p:cNvCxnSpPr>
            <a:cxnSpLocks/>
            <a:stCxn id="80" idx="3"/>
            <a:endCxn id="88" idx="2"/>
          </p:cNvCxnSpPr>
          <p:nvPr/>
        </p:nvCxnSpPr>
        <p:spPr>
          <a:xfrm flipV="1">
            <a:off x="4524600" y="3937199"/>
            <a:ext cx="1370224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2A787C09-BAAF-4647-A785-71B29D8EC657}"/>
              </a:ext>
            </a:extLst>
          </p:cNvPr>
          <p:cNvGrpSpPr/>
          <p:nvPr/>
        </p:nvGrpSpPr>
        <p:grpSpPr>
          <a:xfrm>
            <a:off x="5306688" y="2202533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142">
              <a:extLst>
                <a:ext uri="{FF2B5EF4-FFF2-40B4-BE49-F238E27FC236}">
                  <a16:creationId xmlns:a16="http://schemas.microsoft.com/office/drawing/2014/main" id="{57A4590E-08E3-4BA6-8A79-85EB27C441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2A4765EF-2E7D-4609-9182-A9CF4C4A098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8BB58E7-98F1-419C-BB8E-B831B1361660}"/>
              </a:ext>
            </a:extLst>
          </p:cNvPr>
          <p:cNvCxnSpPr>
            <a:cxnSpLocks/>
            <a:stCxn id="88" idx="3"/>
            <a:endCxn id="104" idx="1"/>
          </p:cNvCxnSpPr>
          <p:nvPr/>
        </p:nvCxnSpPr>
        <p:spPr>
          <a:xfrm>
            <a:off x="6596824" y="3613199"/>
            <a:ext cx="362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0B872CC7-9BBC-44F3-B681-8DFE87FF27D6}"/>
              </a:ext>
            </a:extLst>
          </p:cNvPr>
          <p:cNvGrpSpPr/>
          <p:nvPr/>
        </p:nvGrpSpPr>
        <p:grpSpPr>
          <a:xfrm>
            <a:off x="6958928" y="3383338"/>
            <a:ext cx="1176272" cy="459722"/>
            <a:chOff x="2332603" y="1128278"/>
            <a:chExt cx="1176272" cy="459722"/>
          </a:xfrm>
        </p:grpSpPr>
        <p:sp>
          <p:nvSpPr>
            <p:cNvPr id="104" name="모서리가 둥근 직사각형 142">
              <a:extLst>
                <a:ext uri="{FF2B5EF4-FFF2-40B4-BE49-F238E27FC236}">
                  <a16:creationId xmlns:a16="http://schemas.microsoft.com/office/drawing/2014/main" id="{32D09DC7-004C-430D-BA3A-D8FF59D1B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2E4A4107-934E-4292-81CB-8BC0D0138296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E34DC5B3-E09B-439E-9A8C-B684CB5DCAA6}"/>
              </a:ext>
            </a:extLst>
          </p:cNvPr>
          <p:cNvCxnSpPr>
            <a:cxnSpLocks/>
            <a:stCxn id="104" idx="2"/>
            <a:endCxn id="57" idx="0"/>
          </p:cNvCxnSpPr>
          <p:nvPr/>
        </p:nvCxnSpPr>
        <p:spPr>
          <a:xfrm>
            <a:off x="7547064" y="3843060"/>
            <a:ext cx="0" cy="70999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E156F6-0F87-4E75-A513-F1558E6950F0}"/>
              </a:ext>
            </a:extLst>
          </p:cNvPr>
          <p:cNvSpPr txBox="1"/>
          <p:nvPr/>
        </p:nvSpPr>
        <p:spPr>
          <a:xfrm>
            <a:off x="3859115" y="306957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90B446-D644-4738-9744-16997CAD38D8}"/>
              </a:ext>
            </a:extLst>
          </p:cNvPr>
          <p:cNvSpPr txBox="1"/>
          <p:nvPr/>
        </p:nvSpPr>
        <p:spPr>
          <a:xfrm>
            <a:off x="3868733" y="39003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E0061D5-0E20-4B09-9EC6-39C3DBDED3E8}"/>
              </a:ext>
            </a:extLst>
          </p:cNvPr>
          <p:cNvSpPr txBox="1"/>
          <p:nvPr/>
        </p:nvSpPr>
        <p:spPr>
          <a:xfrm>
            <a:off x="5885549" y="30667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58CE546-49FA-4D4E-B874-65AB52A3C974}"/>
              </a:ext>
            </a:extLst>
          </p:cNvPr>
          <p:cNvSpPr txBox="1"/>
          <p:nvPr/>
        </p:nvSpPr>
        <p:spPr>
          <a:xfrm>
            <a:off x="6530692" y="341517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B726EA75-0C84-4594-8084-E0B814D67772}"/>
              </a:ext>
            </a:extLst>
          </p:cNvPr>
          <p:cNvGrpSpPr/>
          <p:nvPr/>
        </p:nvGrpSpPr>
        <p:grpSpPr>
          <a:xfrm>
            <a:off x="6958928" y="4553059"/>
            <a:ext cx="1176272" cy="459722"/>
            <a:chOff x="2332603" y="1128278"/>
            <a:chExt cx="1176272" cy="459722"/>
          </a:xfrm>
        </p:grpSpPr>
        <p:sp>
          <p:nvSpPr>
            <p:cNvPr id="57" name="모서리가 둥근 직사각형 142">
              <a:extLst>
                <a:ext uri="{FF2B5EF4-FFF2-40B4-BE49-F238E27FC236}">
                  <a16:creationId xmlns:a16="http://schemas.microsoft.com/office/drawing/2014/main" id="{92476696-E6BE-46F1-8FEE-BDDEBF1E9BF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192A2D8-BB6D-44AA-A7EC-4F6BD58868E6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B3DF72EA-912B-4870-9DE8-8B6D4B6F0B96}"/>
              </a:ext>
            </a:extLst>
          </p:cNvPr>
          <p:cNvCxnSpPr>
            <a:cxnSpLocks/>
            <a:stCxn id="57" idx="3"/>
            <a:endCxn id="128" idx="4"/>
          </p:cNvCxnSpPr>
          <p:nvPr/>
        </p:nvCxnSpPr>
        <p:spPr>
          <a:xfrm flipV="1">
            <a:off x="8135200" y="4153199"/>
            <a:ext cx="998232" cy="6297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B751A872-93AD-4C14-B999-CD63FDB2C7AF}"/>
              </a:ext>
            </a:extLst>
          </p:cNvPr>
          <p:cNvGrpSpPr/>
          <p:nvPr/>
        </p:nvGrpSpPr>
        <p:grpSpPr>
          <a:xfrm>
            <a:off x="1972179" y="3744724"/>
            <a:ext cx="698558" cy="215444"/>
            <a:chOff x="2571460" y="1230830"/>
            <a:chExt cx="698558" cy="215444"/>
          </a:xfrm>
        </p:grpSpPr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86F8A6A9-9AD0-42B4-8965-F4A8DF54A03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29455031-7498-4754-9A3A-C515060D72D2}"/>
                </a:ext>
              </a:extLst>
            </p:cNvPr>
            <p:cNvSpPr/>
            <p:nvPr/>
          </p:nvSpPr>
          <p:spPr>
            <a:xfrm>
              <a:off x="2604793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문자 번호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58312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/>
              <a:t>CONTACTS </a:t>
            </a:r>
            <a:r>
              <a:rPr lang="en-US" altLang="ko-KR" b="0" dirty="0"/>
              <a:t>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29064691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393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Contacts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004917"/>
              </p:ext>
            </p:extLst>
          </p:nvPr>
        </p:nvGraphicFramePr>
        <p:xfrm>
          <a:off x="200470" y="1294224"/>
          <a:ext cx="950506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공통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단축번호 관리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주소록에 등록된 사용자의 전화번호를 대신하여 특정번호로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지정하여 해당 사용자에 전화번호를 대신하다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등록된 주소록을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주소록에 등록된 사용자를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즐겨찾기에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블랙리스트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주소록에 등록된 사용자를 블랙리스트에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개인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주소록에 등록된 사용자를 그룹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으로 지정하여 사용자를 그룹으로 관리한다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개인 주소록에 새로운 사용자를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개인 주소록에 등록된 사용자중 선택한 사용자를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 주소록에 등록된 사용자중 선택한 사용자를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회사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공용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0671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MEMO 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30849166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08715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Memo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606229"/>
              </p:ext>
            </p:extLst>
          </p:nvPr>
        </p:nvGraphicFramePr>
        <p:xfrm>
          <a:off x="200470" y="1294224"/>
          <a:ext cx="9505060" cy="54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메모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 대해 메모를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개인으로 등록 시 등록한 사람만 볼 수 있다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공용으로 등록 시 모두 볼 수 있다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사용자에게 등록된 메모를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사용자에게 등록된 메모를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49197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Reservation 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38033086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79696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Reservation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961855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문자 등을 특정 날짜 시간에 예약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예약되어 있는 전화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문자들을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예약되어 있는 전화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문자들을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예약된 전화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문자 날짜 시간에 사용자에게 표시한다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75565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BOARD 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6784843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99508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Board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53613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게시판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자유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사용자가 게시물을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등록된 게시물을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게시물을 등록한 사용자가 게시물을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게시물을 등록한 사용자가 게시물을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댓글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게시물에 댓글을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게시물에 등록된 댓글을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댓글 등록한 사용자가 댓글을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댓글 등록한 사용자가 댓글을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등록된 게시물을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13451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SETTINGS 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10675385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30035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Settings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238424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기본설정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홈메뉴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앱 실행이 되었을 때 디폴트로 설정한 메뉴를 표시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문자 팝업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문자 수신 시 팝업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언어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앱에서 지원하는 언어를 선택 시 해당 언어로 앱을 표시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자동실행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윈도우 실행 시 자동으로 앱을 실행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부가설정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알림문자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녹음파일 경로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+mn-ea"/>
                        </a:rPr>
                        <a:t>녹취록에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 대한 파일 저장 경로에 대한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착신번호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해당 단말기로 수신된 전화를 등록한 착신번호로 수신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수신그룹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연결설정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포트설정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 단말기에 포트를 변경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변경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 비밀번호를 변경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단말기 인증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 단말기를 인증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연락처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구글 주소록 연동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 구글 주소록을 연동하여 주소록에 동기화한다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구글 주소록 연동 해지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 등록된 구글 주소록 연동을 해제한다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 연락처 내보내기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 개인 주소록 연락처를 특정 포맷으로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export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 연락처 가져오기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 개인 주소록 연락처를 특정 포맷으로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import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주소록 양식 다운로드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주소록 연락처 양식을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업그레이드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앱에 버전을 조회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업그레이드 버전으로 설치한다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54678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1476</Words>
  <Application>Microsoft Office PowerPoint</Application>
  <PresentationFormat>A4 용지(210x297mm)</PresentationFormat>
  <Paragraphs>711</Paragraphs>
  <Slides>49</Slides>
  <Notes>31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55" baseType="lpstr">
      <vt:lpstr>나눔스퀘어</vt:lpstr>
      <vt:lpstr>맑은 고딕</vt:lpstr>
      <vt:lpstr>Arial</vt:lpstr>
      <vt:lpstr>Franklin Gothic Heavy</vt:lpstr>
      <vt:lpstr>Wingdings</vt:lpstr>
      <vt:lpstr>표지</vt:lpstr>
      <vt:lpstr>UCAP CRM Pro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FLOWCHART_FUNCTION</vt:lpstr>
      <vt:lpstr>PowerPoint 프레젠테이션</vt:lpstr>
      <vt:lpstr>Phone FLOWCHART_FUNCTION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SMS FLOWCHART_FUNCTION</vt:lpstr>
      <vt:lpstr>PowerPoint 프레젠테이션</vt:lpstr>
      <vt:lpstr>PowerPoint 프레젠테이션</vt:lpstr>
      <vt:lpstr>PowerPoint 프레젠테이션</vt:lpstr>
      <vt:lpstr>PowerPoint 프레젠테이션</vt:lpstr>
      <vt:lpstr>CONTACTS FLOWCHART_FUNCTION</vt:lpstr>
      <vt:lpstr>PowerPoint 프레젠테이션</vt:lpstr>
      <vt:lpstr>MEMO FLOWCHART_FUNCTION</vt:lpstr>
      <vt:lpstr>PowerPoint 프레젠테이션</vt:lpstr>
      <vt:lpstr>Reservation FLOWCHART_FUNCTION</vt:lpstr>
      <vt:lpstr>PowerPoint 프레젠테이션</vt:lpstr>
      <vt:lpstr>BOARD FLOWCHART_FUNCTION</vt:lpstr>
      <vt:lpstr>PowerPoint 프레젠테이션</vt:lpstr>
      <vt:lpstr>SETTINGS FLOWCHART_FUNCTION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박병은 (책임) (주)젬텍 (geekdev@cnspartner.com,  )</cp:lastModifiedBy>
  <cp:revision>4237</cp:revision>
  <cp:lastPrinted>2018-12-13T03:02:38Z</cp:lastPrinted>
  <dcterms:created xsi:type="dcterms:W3CDTF">2013-07-15T11:19:02Z</dcterms:created>
  <dcterms:modified xsi:type="dcterms:W3CDTF">2020-08-27T00:04:30Z</dcterms:modified>
</cp:coreProperties>
</file>